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 id="2147484023" r:id="rId2"/>
  </p:sldMasterIdLst>
  <p:notesMasterIdLst>
    <p:notesMasterId r:id="rId17"/>
  </p:notesMasterIdLst>
  <p:sldIdLst>
    <p:sldId id="256" r:id="rId3"/>
    <p:sldId id="263" r:id="rId4"/>
    <p:sldId id="257" r:id="rId5"/>
    <p:sldId id="261" r:id="rId6"/>
    <p:sldId id="264" r:id="rId7"/>
    <p:sldId id="265" r:id="rId8"/>
    <p:sldId id="266" r:id="rId9"/>
    <p:sldId id="275" r:id="rId10"/>
    <p:sldId id="276" r:id="rId11"/>
    <p:sldId id="271" r:id="rId12"/>
    <p:sldId id="272" r:id="rId13"/>
    <p:sldId id="273" r:id="rId14"/>
    <p:sldId id="274" r:id="rId15"/>
    <p:sldId id="277"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79" autoAdjust="0"/>
  </p:normalViewPr>
  <p:slideViewPr>
    <p:cSldViewPr snapToGrid="0" snapToObjects="1">
      <p:cViewPr varScale="1">
        <p:scale>
          <a:sx n="61" d="100"/>
          <a:sy n="61" d="100"/>
        </p:scale>
        <p:origin x="-1432"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7975025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60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04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example of the movie “The Imitation Game” </a:t>
            </a:r>
          </a:p>
          <a:p>
            <a:endParaRPr lang="en-US" baseline="0" dirty="0" smtClean="0"/>
          </a:p>
          <a:p>
            <a:endParaRPr lang="en-US" baseline="0" dirty="0" smtClean="0"/>
          </a:p>
          <a:p>
            <a:r>
              <a:rPr lang="en-US" baseline="0" dirty="0" smtClean="0"/>
              <a:t>Read some of the questions from class from survey.  </a:t>
            </a:r>
          </a:p>
          <a:p>
            <a:endParaRPr lang="en-US" baseline="0" dirty="0" smtClean="0"/>
          </a:p>
          <a:p>
            <a:endParaRPr lang="en-US" baseline="0" dirty="0" smtClean="0"/>
          </a:p>
          <a:p>
            <a:r>
              <a:rPr lang="en-US" baseline="0" dirty="0" smtClean="0"/>
              <a:t>*</a:t>
            </a:r>
            <a:r>
              <a:rPr lang="en-US" baseline="0" dirty="0" err="1" smtClean="0"/>
              <a:t>Revelatio</a:t>
            </a:r>
            <a:r>
              <a:rPr lang="en-US" baseline="0" dirty="0" smtClean="0"/>
              <a:t>:  Latin word for “to bring light to what was formerly hidden, veiled and in secret”</a:t>
            </a:r>
          </a:p>
          <a:p>
            <a:r>
              <a:rPr lang="en-US" baseline="0" dirty="0" smtClean="0"/>
              <a:t>*</a:t>
            </a:r>
            <a:r>
              <a:rPr lang="en-US" baseline="0" dirty="0" err="1" smtClean="0"/>
              <a:t>Apokalypsis</a:t>
            </a:r>
            <a:r>
              <a:rPr lang="en-US" baseline="0" dirty="0" smtClean="0"/>
              <a:t>:  </a:t>
            </a:r>
            <a:endParaRPr lang="en-US" dirty="0"/>
          </a:p>
        </p:txBody>
      </p:sp>
    </p:spTree>
    <p:extLst>
      <p:ext uri="{BB962C8B-B14F-4D97-AF65-F5344CB8AC3E}">
        <p14:creationId xmlns:p14="http://schemas.microsoft.com/office/powerpoint/2010/main" val="167738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V. 1 Shows the purpose of the book.  In it, God will reveal about things that will happen soon. </a:t>
            </a:r>
          </a:p>
          <a:p>
            <a:endParaRPr lang="en-US" sz="2200"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V. 2 Apostle John tells us that this book has no human origin.  It comes from God alone.  Forty-four times in the book John wrote, “I saw”.  There</a:t>
            </a:r>
            <a:r>
              <a:rPr lang="en-US" sz="2200" baseline="0" dirty="0" smtClean="0">
                <a:effectLst/>
                <a:latin typeface="Helvetica Neue"/>
                <a:ea typeface="Helvetica Neue"/>
                <a:cs typeface="Helvetica Neue"/>
                <a:sym typeface="Helvetica Neue"/>
              </a:rPr>
              <a:t> is a hierarchy of revelation here.  </a:t>
            </a:r>
            <a:endParaRPr lang="en-US" sz="2200" dirty="0" smtClean="0">
              <a:effectLst/>
              <a:latin typeface="Helvetica Neue"/>
              <a:ea typeface="Helvetica Neue"/>
              <a:cs typeface="Helvetica Neue"/>
              <a:sym typeface="Helvetica Neue"/>
            </a:endParaRPr>
          </a:p>
          <a:p>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--One</a:t>
            </a:r>
            <a:r>
              <a:rPr lang="en-US" sz="2200" baseline="0" dirty="0" smtClean="0">
                <a:effectLst/>
                <a:latin typeface="Helvetica Neue"/>
                <a:ea typeface="Helvetica Neue"/>
                <a:cs typeface="Helvetica Neue"/>
                <a:sym typeface="Helvetica Neue"/>
              </a:rPr>
              <a:t> often misunderstanding is that the book is only for the future.  However we must be careful not to read it as to what will happen in the future but that it is practical and useful to us in the “Here and Now”</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aseline="0"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aseline="0" dirty="0" smtClean="0">
                <a:effectLst/>
                <a:latin typeface="Helvetica Neue"/>
                <a:ea typeface="Helvetica Neue"/>
                <a:cs typeface="Helvetica Neue"/>
                <a:sym typeface="Helvetica Neue"/>
              </a:rPr>
              <a:t>--</a:t>
            </a:r>
            <a:r>
              <a:rPr lang="en-US" sz="2200" dirty="0" smtClean="0">
                <a:effectLst/>
                <a:latin typeface="Helvetica Neue"/>
                <a:ea typeface="Helvetica Neue"/>
                <a:cs typeface="Helvetica Neue"/>
                <a:sym typeface="Helvetica Neue"/>
              </a:rPr>
              <a:t>John calls this book a prophecy because it contains not only about what will happen in the future but also give us moral instructions as well.  The purpose of a prophecy is to help people to live now and it aims to warn and to encourage them.</a:t>
            </a:r>
          </a:p>
          <a:p>
            <a:pPr marL="0" marR="0" indent="0" defTabSz="457200" eaLnBrk="1" fontAlgn="auto" latinLnBrk="0" hangingPunct="1">
              <a:lnSpc>
                <a:spcPct val="117999"/>
              </a:lnSpc>
              <a:spcBef>
                <a:spcPts val="0"/>
              </a:spcBef>
              <a:spcAft>
                <a:spcPts val="0"/>
              </a:spcAft>
              <a:buClrTx/>
              <a:buSzTx/>
              <a:buFontTx/>
              <a:buNone/>
              <a:tabLst/>
              <a:defRPr/>
            </a:pPr>
            <a:endParaRPr lang="en-US" sz="2200" baseline="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baseline="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12707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295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Tree>
    <p:extLst>
      <p:ext uri="{BB962C8B-B14F-4D97-AF65-F5344CB8AC3E}">
        <p14:creationId xmlns:p14="http://schemas.microsoft.com/office/powerpoint/2010/main" val="40028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 4 and 5</a:t>
            </a:r>
            <a:r>
              <a:rPr lang="en-US" baseline="0" dirty="0" smtClean="0"/>
              <a:t> alludes to the trinity…which was not an concept understood by the Christians at the time.  </a:t>
            </a:r>
          </a:p>
          <a:p>
            <a:endParaRPr lang="en-US" baseline="0" dirty="0" smtClean="0"/>
          </a:p>
          <a:p>
            <a:r>
              <a:rPr lang="en-US" baseline="0" dirty="0" smtClean="0"/>
              <a:t>Trinity Part 1:  From Him who is and who was and who is to come…refers back to the OT days of God himself.  “I am who I am”  </a:t>
            </a:r>
          </a:p>
          <a:p>
            <a:endParaRPr lang="en-US" dirty="0" smtClean="0"/>
          </a:p>
          <a:p>
            <a:r>
              <a:rPr lang="en-US" dirty="0" smtClean="0"/>
              <a:t>Trinity Part</a:t>
            </a:r>
            <a:r>
              <a:rPr lang="en-US" baseline="0" dirty="0" smtClean="0"/>
              <a:t> 2:  </a:t>
            </a:r>
            <a:r>
              <a:rPr lang="en-US" dirty="0" smtClean="0"/>
              <a:t>More</a:t>
            </a:r>
            <a:r>
              <a:rPr lang="en-US" baseline="0" dirty="0" smtClean="0"/>
              <a:t> than 50 references to the number 7 (biblical number of completeness, totality, wholeness).  Reference to Isaiah 11</a:t>
            </a:r>
          </a:p>
          <a:p>
            <a:endParaRPr lang="en-US" baseline="0" dirty="0" smtClean="0"/>
          </a:p>
          <a:p>
            <a:r>
              <a:rPr lang="en-US" baseline="0" dirty="0" smtClean="0"/>
              <a:t>Trinity Part 3:  </a:t>
            </a:r>
          </a:p>
          <a:p>
            <a:endParaRPr lang="en-US" baseline="0" dirty="0" smtClean="0"/>
          </a:p>
          <a:p>
            <a:r>
              <a:rPr lang="en-US" baseline="0" dirty="0" smtClean="0"/>
              <a:t>Faithful witness:  Showed us what God was like when He lived on earth; taught us what God said; did all things that God asked Him to do; We can now all know God because of Jesus.  </a:t>
            </a:r>
          </a:p>
          <a:p>
            <a:endParaRPr lang="en-US" baseline="0" dirty="0" smtClean="0"/>
          </a:p>
          <a:p>
            <a:r>
              <a:rPr lang="en-US" baseline="0" dirty="0" smtClean="0"/>
              <a:t>First born of the dead:  Own resurrection; power to raise people to life after death; promised to do this for all those who believe in Him.  </a:t>
            </a:r>
          </a:p>
          <a:p>
            <a:endParaRPr lang="en-US" baseline="0" dirty="0" smtClean="0"/>
          </a:p>
          <a:p>
            <a:endParaRPr lang="en-US" sz="2200" b="0" dirty="0" smtClean="0">
              <a:latin typeface="Helvetica Neue"/>
              <a:ea typeface="Helvetica Neue"/>
              <a:cs typeface="Helvetica Neue"/>
              <a:sym typeface="Helvetica Neue"/>
            </a:endParaRP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62975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000" dirty="0" smtClean="0">
                <a:latin typeface="Helvetica Neue"/>
                <a:ea typeface="Helvetica Neue"/>
                <a:cs typeface="Helvetica Neue"/>
                <a:sym typeface="Helvetica Neue"/>
              </a:rPr>
              <a:t>Reminder to the Christians that even though Romans are in rule, Christ ultimately is the ruler of the kings of the earth.  It was a message of comfort for the believers.  </a:t>
            </a:r>
          </a:p>
          <a:p>
            <a:endParaRPr lang="en-US" dirty="0"/>
          </a:p>
        </p:txBody>
      </p:sp>
    </p:spTree>
    <p:extLst>
      <p:ext uri="{BB962C8B-B14F-4D97-AF65-F5344CB8AC3E}">
        <p14:creationId xmlns:p14="http://schemas.microsoft.com/office/powerpoint/2010/main" val="48146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has made all believers a kingdom (corporately) and priests (individually).  That’s why sometimes when we meet a fellow believer, we have a sense of like we have known them for a long time.  </a:t>
            </a:r>
            <a:endParaRPr lang="en-US" dirty="0"/>
          </a:p>
        </p:txBody>
      </p:sp>
    </p:spTree>
    <p:extLst>
      <p:ext uri="{BB962C8B-B14F-4D97-AF65-F5344CB8AC3E}">
        <p14:creationId xmlns:p14="http://schemas.microsoft.com/office/powerpoint/2010/main" val="290604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Combination</a:t>
            </a:r>
            <a:r>
              <a:rPr lang="en-US" baseline="0" dirty="0" smtClean="0"/>
              <a:t> of Daniel 7:13—”I saw one like a human being coming with the clouds of heaven.”  </a:t>
            </a:r>
          </a:p>
          <a:p>
            <a:endParaRPr lang="en-US" baseline="0" dirty="0" smtClean="0"/>
          </a:p>
          <a:p>
            <a:r>
              <a:rPr lang="en-US" baseline="0" dirty="0" smtClean="0"/>
              <a:t>Zechariah 12:10—”When they look on the one who they have pierced, they shall mourn for Him…and weep bitterly over Him.”</a:t>
            </a:r>
          </a:p>
          <a:p>
            <a:endParaRPr lang="en-US" baseline="0" dirty="0" smtClean="0"/>
          </a:p>
          <a:p>
            <a:r>
              <a:rPr lang="en-US" baseline="0" dirty="0" smtClean="0"/>
              <a:t>Jesus used similar verses in Matt 24:30.  </a:t>
            </a:r>
            <a:endParaRPr lang="en-US" dirty="0"/>
          </a:p>
        </p:txBody>
      </p:sp>
    </p:spTree>
    <p:extLst>
      <p:ext uri="{BB962C8B-B14F-4D97-AF65-F5344CB8AC3E}">
        <p14:creationId xmlns:p14="http://schemas.microsoft.com/office/powerpoint/2010/main" val="117607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FC4DF-2D14-064E-89C7-DB286B34DCFE}" type="datetimeFigureOut">
              <a:rPr lang="en-US" smtClean="0"/>
              <a:t>9/8/15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5B256-0CA1-B34E-A90E-DB7C531EADC0}" type="slidenum">
              <a:rPr lang="en-US" smtClean="0"/>
              <a:t>‹#›</a:t>
            </a:fld>
            <a:endParaRPr lang="en-US"/>
          </a:p>
        </p:txBody>
      </p:sp>
    </p:spTree>
    <p:extLst>
      <p:ext uri="{BB962C8B-B14F-4D97-AF65-F5344CB8AC3E}">
        <p14:creationId xmlns:p14="http://schemas.microsoft.com/office/powerpoint/2010/main" val="258595464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00480" y="2467752"/>
            <a:ext cx="10403840" cy="2731008"/>
          </a:xfrm>
        </p:spPr>
        <p:txBody>
          <a:bodyPr/>
          <a:lstStyle>
            <a:lvl1pPr>
              <a:defRPr sz="3100"/>
            </a:lvl1pPr>
            <a:lvl2pPr>
              <a:defRPr sz="28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
        <p:nvSpPr>
          <p:cNvPr id="8" name="Content Placeholder 2"/>
          <p:cNvSpPr>
            <a:spLocks noGrp="1"/>
          </p:cNvSpPr>
          <p:nvPr>
            <p:ph sz="half" idx="13"/>
          </p:nvPr>
        </p:nvSpPr>
        <p:spPr>
          <a:xfrm>
            <a:off x="1300480" y="5505365"/>
            <a:ext cx="10403840" cy="2731008"/>
          </a:xfrm>
        </p:spPr>
        <p:txBody>
          <a:bodyPr/>
          <a:lstStyle>
            <a:lvl1pPr>
              <a:defRPr sz="3100"/>
            </a:lvl1pPr>
            <a:lvl2pPr>
              <a:defRPr sz="2800"/>
            </a:lvl2pPr>
            <a:lvl3pPr>
              <a:defRPr sz="26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
        <p:nvSpPr>
          <p:cNvPr id="11" name="Content Placeholder 2"/>
          <p:cNvSpPr>
            <a:spLocks noGrp="1"/>
          </p:cNvSpPr>
          <p:nvPr>
            <p:ph sz="half" idx="14"/>
          </p:nvPr>
        </p:nvSpPr>
        <p:spPr>
          <a:xfrm>
            <a:off x="6606438" y="2467752"/>
            <a:ext cx="5071872" cy="2731008"/>
          </a:xfrm>
        </p:spPr>
        <p:txBody>
          <a:bodyPr/>
          <a:lstStyle>
            <a:lvl1pPr>
              <a:defRPr sz="3100"/>
            </a:lvl1pPr>
            <a:lvl2pPr>
              <a:defRPr sz="2800"/>
            </a:lvl2pPr>
            <a:lvl3pPr>
              <a:defRPr sz="2600"/>
            </a:lvl3pPr>
            <a:lvl4pPr>
              <a:defRPr sz="2600"/>
            </a:lvl4pPr>
            <a:lvl5pPr>
              <a:defRPr sz="2600"/>
            </a:lvl5pPr>
            <a:lvl6pPr marL="3257923" indent="-489931">
              <a:tabLst/>
              <a:defRPr sz="2600"/>
            </a:lvl6pPr>
            <a:lvl7pPr marL="3257923" indent="-489931">
              <a:tabLst/>
              <a:defRPr sz="2600"/>
            </a:lvl7pPr>
            <a:lvl8pPr marL="3257923" indent="-489931">
              <a:tabLst/>
              <a:defRPr sz="2600"/>
            </a:lvl8pPr>
            <a:lvl9pPr marL="3257923" indent="-489931">
              <a:tabLst/>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6606438" y="5505365"/>
            <a:ext cx="5071872" cy="2731008"/>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1300480" y="2467753"/>
            <a:ext cx="5071872" cy="5768622"/>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00480" y="2467752"/>
            <a:ext cx="5071872" cy="2731008"/>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
        <p:nvSpPr>
          <p:cNvPr id="8" name="Content Placeholder 2"/>
          <p:cNvSpPr>
            <a:spLocks noGrp="1"/>
          </p:cNvSpPr>
          <p:nvPr>
            <p:ph sz="half" idx="13"/>
          </p:nvPr>
        </p:nvSpPr>
        <p:spPr>
          <a:xfrm>
            <a:off x="1300480" y="5505365"/>
            <a:ext cx="5071872" cy="2731008"/>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6606438" y="2467752"/>
            <a:ext cx="5071872" cy="2731008"/>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6606438" y="5505365"/>
            <a:ext cx="5071872" cy="2731008"/>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F8454F-B715-174D-A44D-7B805C5D6A2E}" type="datetimeFigureOut">
              <a:rPr lang="en-US" smtClean="0"/>
              <a:t>9/8/15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8454F-B715-174D-A44D-7B805C5D6A2E}" type="datetimeFigureOut">
              <a:rPr lang="en-US" smtClean="0"/>
              <a:t>9/8/15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2403624"/>
            <a:ext cx="5068712" cy="1652693"/>
          </a:xfrm>
        </p:spPr>
        <p:txBody>
          <a:bodyPr tIns="0" bIns="0" anchor="b"/>
          <a:lstStyle>
            <a:lvl1pPr algn="l">
              <a:lnSpc>
                <a:spcPts val="6542"/>
              </a:lnSpc>
              <a:defRPr sz="6000" b="1"/>
            </a:lvl1pPr>
          </a:lstStyle>
          <a:p>
            <a:r>
              <a:rPr lang="en-US" smtClean="0"/>
              <a:t>Click to edit Master title style</a:t>
            </a:r>
            <a:endParaRPr/>
          </a:p>
        </p:txBody>
      </p:sp>
      <p:sp>
        <p:nvSpPr>
          <p:cNvPr id="3" name="Content Placeholder 2"/>
          <p:cNvSpPr>
            <a:spLocks noGrp="1"/>
          </p:cNvSpPr>
          <p:nvPr>
            <p:ph idx="1"/>
          </p:nvPr>
        </p:nvSpPr>
        <p:spPr>
          <a:xfrm>
            <a:off x="6637867" y="524075"/>
            <a:ext cx="5071872" cy="8003553"/>
          </a:xfrm>
        </p:spPr>
        <p:txBody>
          <a:bodyPr/>
          <a:lstStyle>
            <a:lvl1pPr>
              <a:defRPr sz="3100"/>
            </a:lvl1pPr>
            <a:lvl2pPr>
              <a:defRPr sz="2800"/>
            </a:lvl2pPr>
            <a:lvl3pPr>
              <a:defRPr sz="2600"/>
            </a:lvl3pPr>
            <a:lvl4pPr>
              <a:defRPr sz="2600"/>
            </a:lvl4pPr>
            <a:lvl5pPr>
              <a:defRPr sz="2600"/>
            </a:lvl5pPr>
            <a:lvl6pPr>
              <a:defRPr sz="2800"/>
            </a:lvl6pPr>
            <a:lvl7pPr marL="3257923" indent="-489931">
              <a:defRPr sz="2800"/>
            </a:lvl7pPr>
            <a:lvl8pPr marL="3257923" indent="-489931">
              <a:defRPr sz="2800"/>
            </a:lvl8pPr>
            <a:lvl9pPr marL="3257923" indent="-489931">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300477" y="4076132"/>
            <a:ext cx="5068712" cy="3076510"/>
          </a:xfrm>
        </p:spPr>
        <p:txBody>
          <a:bodyPr/>
          <a:lstStyle>
            <a:lvl1pPr marL="0" indent="0">
              <a:spcBef>
                <a:spcPts val="853"/>
              </a:spcBef>
              <a:buNone/>
              <a:defRPr sz="28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454F-B715-174D-A44D-7B805C5D6A2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6065" y="2167467"/>
            <a:ext cx="5071872" cy="1652693"/>
          </a:xfrm>
        </p:spPr>
        <p:txBody>
          <a:bodyPr tIns="0" bIns="0" anchor="b"/>
          <a:lstStyle>
            <a:lvl1pPr algn="l">
              <a:lnSpc>
                <a:spcPts val="6542"/>
              </a:lnSpc>
              <a:defRPr sz="6000" b="1"/>
            </a:lvl1pPr>
          </a:lstStyle>
          <a:p>
            <a:r>
              <a:rPr lang="en-US" smtClean="0"/>
              <a:t>Click to edit Master title style</a:t>
            </a:r>
            <a:endParaRPr/>
          </a:p>
        </p:txBody>
      </p:sp>
      <p:sp>
        <p:nvSpPr>
          <p:cNvPr id="4" name="Text Placeholder 3"/>
          <p:cNvSpPr>
            <a:spLocks noGrp="1"/>
          </p:cNvSpPr>
          <p:nvPr>
            <p:ph type="body" sz="half" idx="2"/>
          </p:nvPr>
        </p:nvSpPr>
        <p:spPr>
          <a:xfrm>
            <a:off x="7136063" y="3839975"/>
            <a:ext cx="5071872" cy="3076510"/>
          </a:xfrm>
        </p:spPr>
        <p:txBody>
          <a:bodyPr/>
          <a:lstStyle>
            <a:lvl1pPr marL="0" indent="0">
              <a:spcBef>
                <a:spcPts val="853"/>
              </a:spcBef>
              <a:buNone/>
              <a:defRPr sz="28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454F-B715-174D-A44D-7B805C5D6A2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5F4C-4706-924F-838E-CC2311270C9D}" type="slidenum">
              <a:rPr lang="en-US" smtClean="0"/>
              <a:t>‹#›</a:t>
            </a:fld>
            <a:endParaRPr lang="en-US"/>
          </a:p>
        </p:txBody>
      </p:sp>
      <p:grpSp>
        <p:nvGrpSpPr>
          <p:cNvPr id="3" name="Group 7"/>
          <p:cNvGrpSpPr/>
          <p:nvPr/>
        </p:nvGrpSpPr>
        <p:grpSpPr>
          <a:xfrm rot="21421631">
            <a:off x="894618" y="719147"/>
            <a:ext cx="5476871" cy="7845367"/>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1150283" y="949419"/>
            <a:ext cx="4933211" cy="7288495"/>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445737" y="5007357"/>
            <a:ext cx="5814079" cy="430367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698393" y="5237447"/>
            <a:ext cx="5268066" cy="3835851"/>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241039" y="343120"/>
            <a:ext cx="5814079" cy="430367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493695" y="573209"/>
            <a:ext cx="5268066" cy="3835851"/>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7130217" y="2167467"/>
            <a:ext cx="5071872" cy="1652693"/>
          </a:xfrm>
        </p:spPr>
        <p:txBody>
          <a:bodyPr tIns="0" bIns="0" anchor="b"/>
          <a:lstStyle>
            <a:lvl1pPr algn="l">
              <a:lnSpc>
                <a:spcPts val="6542"/>
              </a:lnSpc>
              <a:defRPr sz="6000" b="1"/>
            </a:lvl1pPr>
          </a:lstStyle>
          <a:p>
            <a:r>
              <a:rPr lang="en-US" smtClean="0"/>
              <a:t>Click to edit Master title style</a:t>
            </a:r>
            <a:endParaRPr/>
          </a:p>
        </p:txBody>
      </p:sp>
      <p:sp>
        <p:nvSpPr>
          <p:cNvPr id="4" name="Text Placeholder 3"/>
          <p:cNvSpPr>
            <a:spLocks noGrp="1"/>
          </p:cNvSpPr>
          <p:nvPr>
            <p:ph type="body" sz="half" idx="2"/>
          </p:nvPr>
        </p:nvSpPr>
        <p:spPr>
          <a:xfrm>
            <a:off x="7130214" y="3839975"/>
            <a:ext cx="5071872" cy="3076510"/>
          </a:xfrm>
        </p:spPr>
        <p:txBody>
          <a:bodyPr/>
          <a:lstStyle>
            <a:lvl1pPr marL="0" indent="0">
              <a:spcBef>
                <a:spcPts val="853"/>
              </a:spcBef>
              <a:buNone/>
              <a:defRPr sz="28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5350932"/>
            <a:ext cx="10403840" cy="1652693"/>
          </a:xfrm>
        </p:spPr>
        <p:txBody>
          <a:bodyPr tIns="0" bIns="0" anchor="b"/>
          <a:lstStyle>
            <a:lvl1pPr algn="l">
              <a:lnSpc>
                <a:spcPts val="6542"/>
              </a:lnSpc>
              <a:defRPr sz="5100" b="1"/>
            </a:lvl1pPr>
          </a:lstStyle>
          <a:p>
            <a:r>
              <a:rPr lang="en-US" smtClean="0"/>
              <a:t>Click to edit Master title style</a:t>
            </a:r>
            <a:endParaRPr/>
          </a:p>
        </p:txBody>
      </p:sp>
      <p:grpSp>
        <p:nvGrpSpPr>
          <p:cNvPr id="3" name="Group 8"/>
          <p:cNvGrpSpPr/>
          <p:nvPr/>
        </p:nvGrpSpPr>
        <p:grpSpPr>
          <a:xfrm rot="232774">
            <a:off x="2928757" y="539164"/>
            <a:ext cx="7155665" cy="4897155"/>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1300480" y="7009758"/>
            <a:ext cx="10403840" cy="1405113"/>
          </a:xfrm>
        </p:spPr>
        <p:txBody>
          <a:bodyPr/>
          <a:lstStyle>
            <a:lvl1pPr marL="0" indent="0">
              <a:spcBef>
                <a:spcPct val="0"/>
              </a:spcBef>
              <a:buNone/>
              <a:defRPr sz="28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
        <p:nvSpPr>
          <p:cNvPr id="12" name="Picture Placeholder 9"/>
          <p:cNvSpPr>
            <a:spLocks noGrp="1"/>
          </p:cNvSpPr>
          <p:nvPr>
            <p:ph type="pic" sz="quarter" idx="15"/>
          </p:nvPr>
        </p:nvSpPr>
        <p:spPr>
          <a:xfrm rot="232774">
            <a:off x="3197379" y="802935"/>
            <a:ext cx="6618421" cy="436961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5350932"/>
            <a:ext cx="10403840" cy="1652693"/>
          </a:xfrm>
        </p:spPr>
        <p:txBody>
          <a:bodyPr tIns="0" bIns="0" anchor="b"/>
          <a:lstStyle>
            <a:lvl1pPr algn="l">
              <a:lnSpc>
                <a:spcPts val="6542"/>
              </a:lnSpc>
              <a:defRPr sz="5100" b="1"/>
            </a:lvl1pPr>
          </a:lstStyle>
          <a:p>
            <a:r>
              <a:rPr lang="en-US" smtClean="0"/>
              <a:t>Click to edit Master title style</a:t>
            </a:r>
            <a:endParaRPr/>
          </a:p>
        </p:txBody>
      </p:sp>
      <p:grpSp>
        <p:nvGrpSpPr>
          <p:cNvPr id="3" name="Group 13"/>
          <p:cNvGrpSpPr/>
          <p:nvPr/>
        </p:nvGrpSpPr>
        <p:grpSpPr>
          <a:xfrm rot="21420000">
            <a:off x="161688" y="165501"/>
            <a:ext cx="5644885" cy="5269845"/>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425460" y="433776"/>
            <a:ext cx="5117803" cy="474202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5924238" y="459578"/>
            <a:ext cx="6816274" cy="4897155"/>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6167447" y="722017"/>
            <a:ext cx="6304512" cy="436961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1300480" y="7006018"/>
            <a:ext cx="10403840" cy="1408853"/>
          </a:xfrm>
        </p:spPr>
        <p:txBody>
          <a:bodyPr/>
          <a:lstStyle>
            <a:lvl1pPr marL="0" indent="0">
              <a:spcBef>
                <a:spcPct val="0"/>
              </a:spcBef>
              <a:buNone/>
              <a:defRPr sz="28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142827" y="4443307"/>
            <a:ext cx="9211733" cy="2722338"/>
          </a:xfrm>
        </p:spPr>
        <p:txBody>
          <a:bodyPr vert="horz" lIns="65023" tIns="0" rIns="65023" bIns="0" rtlCol="0" anchor="b" anchorCtr="0">
            <a:noAutofit/>
          </a:bodyPr>
          <a:lstStyle>
            <a:lvl1pPr algn="l" defTabSz="1300460" rtl="0" eaLnBrk="1" latinLnBrk="0" hangingPunct="1">
              <a:lnSpc>
                <a:spcPts val="7111"/>
              </a:lnSpc>
              <a:spcBef>
                <a:spcPct val="0"/>
              </a:spcBef>
              <a:buNone/>
              <a:defRPr sz="65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142827" y="7191654"/>
            <a:ext cx="9211733" cy="1669814"/>
          </a:xfrm>
        </p:spPr>
        <p:txBody>
          <a:bodyPr vert="horz" lIns="130046" tIns="0" rIns="65023" bIns="0" rtlCol="0">
            <a:normAutofit/>
          </a:bodyPr>
          <a:lstStyle>
            <a:lvl1pPr marL="0" indent="0" algn="l" defTabSz="1300460" rtl="0" eaLnBrk="1" latinLnBrk="0" hangingPunct="1">
              <a:lnSpc>
                <a:spcPts val="3698"/>
              </a:lnSpc>
              <a:spcBef>
                <a:spcPts val="0"/>
              </a:spcBef>
              <a:buSzPct val="90000"/>
              <a:buFontTx/>
              <a:buNone/>
              <a:defRPr sz="3100" kern="1200">
                <a:solidFill>
                  <a:schemeClr val="tx1"/>
                </a:solidFill>
                <a:latin typeface="+mn-lt"/>
                <a:ea typeface="+mn-ea"/>
                <a:cs typeface="+mn-cs"/>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0240" y="8960307"/>
            <a:ext cx="2822042" cy="390144"/>
          </a:xfrm>
        </p:spPr>
        <p:txBody>
          <a:bodyPr vert="horz" lIns="130046" tIns="65023" rIns="130046" bIns="65023" rtlCol="0" anchor="ctr"/>
          <a:lstStyle>
            <a:lvl1pPr marL="0" algn="l" defTabSz="1300460" rtl="0" eaLnBrk="1" latinLnBrk="0" hangingPunct="1">
              <a:defRPr sz="1600" kern="1200">
                <a:solidFill>
                  <a:schemeClr val="tx1"/>
                </a:solidFill>
                <a:latin typeface="Rockwell" pitchFamily="18" charset="0"/>
                <a:ea typeface="+mn-ea"/>
                <a:cs typeface="+mn-cs"/>
              </a:defRPr>
            </a:lvl1pPr>
          </a:lstStyle>
          <a:p>
            <a:fld id="{B1F8454F-B715-174D-A44D-7B805C5D6A2E}" type="datetimeFigureOut">
              <a:rPr lang="en-US" smtClean="0"/>
              <a:t>9/8/15</a:t>
            </a:fld>
            <a:endParaRPr lang="en-US"/>
          </a:p>
        </p:txBody>
      </p:sp>
      <p:sp>
        <p:nvSpPr>
          <p:cNvPr id="5" name="Footer Placeholder 4"/>
          <p:cNvSpPr>
            <a:spLocks noGrp="1"/>
          </p:cNvSpPr>
          <p:nvPr>
            <p:ph type="ftr" sz="quarter" idx="11"/>
          </p:nvPr>
        </p:nvSpPr>
        <p:spPr>
          <a:xfrm>
            <a:off x="5631078" y="8960307"/>
            <a:ext cx="5423002" cy="390144"/>
          </a:xfrm>
        </p:spPr>
        <p:txBody>
          <a:bodyPr vert="horz" lIns="130046" tIns="65023" rIns="130046" bIns="65023" rtlCol="0" anchor="ctr"/>
          <a:lstStyle>
            <a:lvl1pPr marL="0" algn="l" defTabSz="1300460" rtl="0" eaLnBrk="1" latinLnBrk="0" hangingPunct="1">
              <a:defRPr sz="16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11769344" y="8960307"/>
            <a:ext cx="975360" cy="390144"/>
          </a:xfrm>
        </p:spPr>
        <p:txBody>
          <a:bodyPr vert="horz" lIns="130046" tIns="65023" rIns="130046" bIns="65023" rtlCol="0" anchor="ctr"/>
          <a:lstStyle>
            <a:lvl1pPr marL="0" algn="r" defTabSz="1300460" rtl="0" eaLnBrk="1" latinLnBrk="0" hangingPunct="1">
              <a:defRPr sz="16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F8454F-B715-174D-A44D-7B805C5D6A2E}"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0171" y="641210"/>
            <a:ext cx="1203318" cy="761999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1300480" y="641210"/>
            <a:ext cx="8453120" cy="761999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F8454F-B715-174D-A44D-7B805C5D6A2E}"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pPr>
            <a:r>
              <a:rPr sz="5600"/>
              <a:t>Title Text</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F8454F-B715-174D-A44D-7B805C5D6A2E}"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596039" y="4551680"/>
            <a:ext cx="11408757" cy="3142827"/>
          </a:xfrm>
        </p:spPr>
        <p:txBody>
          <a:bodyPr wrap="none" lIns="0" tIns="0" rIns="0" bIns="0" anchor="ctr" anchorCtr="0">
            <a:noAutofit/>
          </a:bodyPr>
          <a:lstStyle>
            <a:lvl1pPr marL="0" indent="0" algn="r">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5633156" y="5451513"/>
            <a:ext cx="6719147" cy="1720838"/>
          </a:xfrm>
        </p:spPr>
        <p:txBody>
          <a:bodyPr lIns="65023" tIns="0" rIns="65023" bIns="0" anchor="b" anchorCtr="0">
            <a:noAutofit/>
          </a:bodyPr>
          <a:lstStyle>
            <a:lvl1pPr algn="l">
              <a:lnSpc>
                <a:spcPts val="7111"/>
              </a:lnSpc>
              <a:defRPr sz="6500"/>
            </a:lvl1pPr>
          </a:lstStyle>
          <a:p>
            <a:r>
              <a:rPr lang="en-US" smtClean="0"/>
              <a:t>Click to edit Master title style</a:t>
            </a:r>
            <a:endParaRPr dirty="0"/>
          </a:p>
        </p:txBody>
      </p:sp>
      <p:sp>
        <p:nvSpPr>
          <p:cNvPr id="3" name="Subtitle 2"/>
          <p:cNvSpPr>
            <a:spLocks noGrp="1"/>
          </p:cNvSpPr>
          <p:nvPr>
            <p:ph type="subTitle" idx="1"/>
          </p:nvPr>
        </p:nvSpPr>
        <p:spPr>
          <a:xfrm>
            <a:off x="5633156" y="7192049"/>
            <a:ext cx="6719147" cy="1644922"/>
          </a:xfrm>
        </p:spPr>
        <p:txBody>
          <a:bodyPr lIns="130046" tIns="0" rIns="65023" bIns="0">
            <a:normAutofit/>
          </a:bodyPr>
          <a:lstStyle>
            <a:lvl1pPr marL="0" indent="0" algn="l">
              <a:lnSpc>
                <a:spcPts val="3698"/>
              </a:lnSpc>
              <a:spcBef>
                <a:spcPct val="0"/>
              </a:spcBef>
              <a:buNone/>
              <a:defRPr sz="310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0240" y="8958214"/>
            <a:ext cx="2817707" cy="388338"/>
          </a:xfrm>
        </p:spPr>
        <p:txBody>
          <a:bodyPr/>
          <a:lstStyle>
            <a:lvl1pPr algn="l">
              <a:defRPr sz="1600">
                <a:latin typeface="Rockwell" pitchFamily="18" charset="0"/>
              </a:defRPr>
            </a:lvl1pPr>
          </a:lstStyle>
          <a:p>
            <a:fld id="{B36FC4DF-2D14-064E-89C7-DB286B34DCFE}" type="datetimeFigureOut">
              <a:rPr lang="en-US" smtClean="0"/>
              <a:t>9/8/15</a:t>
            </a:fld>
            <a:endParaRPr lang="en-US"/>
          </a:p>
        </p:txBody>
      </p:sp>
      <p:sp>
        <p:nvSpPr>
          <p:cNvPr id="5" name="Footer Placeholder 4"/>
          <p:cNvSpPr>
            <a:spLocks noGrp="1"/>
          </p:cNvSpPr>
          <p:nvPr>
            <p:ph type="ftr" sz="quarter" idx="11"/>
          </p:nvPr>
        </p:nvSpPr>
        <p:spPr>
          <a:xfrm>
            <a:off x="5635413" y="8958214"/>
            <a:ext cx="5418667" cy="388338"/>
          </a:xfrm>
        </p:spPr>
        <p:txBody>
          <a:bodyPr/>
          <a:lstStyle>
            <a:lvl1pPr algn="l">
              <a:defRPr/>
            </a:lvl1pPr>
          </a:lstStyle>
          <a:p>
            <a:endParaRPr lang="en-US"/>
          </a:p>
        </p:txBody>
      </p:sp>
      <p:sp>
        <p:nvSpPr>
          <p:cNvPr id="6" name="Slide Number Placeholder 5"/>
          <p:cNvSpPr>
            <a:spLocks noGrp="1"/>
          </p:cNvSpPr>
          <p:nvPr>
            <p:ph type="sldNum" sz="quarter" idx="12"/>
          </p:nvPr>
        </p:nvSpPr>
        <p:spPr>
          <a:xfrm>
            <a:off x="11754462" y="8977625"/>
            <a:ext cx="975360" cy="377015"/>
          </a:xfrm>
        </p:spPr>
        <p:txBody>
          <a:bodyPr/>
          <a:lstStyle>
            <a:lvl1pPr>
              <a:defRPr sz="1600">
                <a:solidFill>
                  <a:schemeClr val="tx1"/>
                </a:solidFill>
                <a:latin typeface="Rockwell" pitchFamily="18" charset="0"/>
              </a:defRPr>
            </a:lvl1pPr>
          </a:lstStyle>
          <a:p>
            <a:fld id="{A1F5B256-0CA1-B34E-A90E-DB7C531EAD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240" y="3121153"/>
            <a:ext cx="11054080" cy="1937173"/>
          </a:xfrm>
        </p:spPr>
        <p:txBody>
          <a:bodyPr vert="horz" lIns="65023" tIns="0" rIns="65023" bIns="0" rtlCol="0" anchor="b" anchorCtr="0">
            <a:noAutofit/>
          </a:bodyPr>
          <a:lstStyle>
            <a:lvl1pPr algn="l" defTabSz="1300460" rtl="0" eaLnBrk="1" latinLnBrk="0" hangingPunct="1">
              <a:lnSpc>
                <a:spcPts val="7111"/>
              </a:lnSpc>
              <a:spcBef>
                <a:spcPct val="0"/>
              </a:spcBef>
              <a:buNone/>
              <a:defRPr sz="65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50240" y="5058867"/>
            <a:ext cx="11054080" cy="1404518"/>
          </a:xfrm>
        </p:spPr>
        <p:txBody>
          <a:bodyPr vert="horz" lIns="130046" tIns="0" rIns="65023" bIns="0" rtlCol="0" anchor="t" anchorCtr="0">
            <a:normAutofit/>
          </a:bodyPr>
          <a:lstStyle>
            <a:lvl1pPr marL="0" indent="0">
              <a:spcBef>
                <a:spcPts val="0"/>
              </a:spcBef>
              <a:buNone/>
              <a:defRPr sz="3100" kern="1200">
                <a:solidFill>
                  <a:schemeClr val="tx1"/>
                </a:solidFill>
                <a:latin typeface="+mn-lt"/>
                <a:ea typeface="+mn-ea"/>
                <a:cs typeface="+mn-cs"/>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marL="0" lvl="0" indent="0" algn="l" defTabSz="1300460" rtl="0" eaLnBrk="1" latinLnBrk="0" hangingPunct="1">
              <a:spcBef>
                <a:spcPts val="2844"/>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1F8454F-B715-174D-A44D-7B805C5D6A2E}"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5F4C-4706-924F-838E-CC2311270C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1013609" y="2403338"/>
            <a:ext cx="11991186" cy="3142827"/>
          </a:xfrm>
        </p:spPr>
        <p:txBody>
          <a:bodyPr wrap="none" lIns="0" tIns="0" rIns="0" bIns="0" anchor="ctr" anchorCtr="0">
            <a:noAutofit/>
          </a:bodyPr>
          <a:lstStyle>
            <a:lvl1pPr marL="0" indent="0" algn="l">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74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650242" y="3123703"/>
            <a:ext cx="7586133" cy="1937173"/>
          </a:xfrm>
        </p:spPr>
        <p:txBody>
          <a:bodyPr lIns="65023" tIns="0" rIns="65023" bIns="0" anchor="b" anchorCtr="0"/>
          <a:lstStyle>
            <a:lvl1pPr algn="l">
              <a:lnSpc>
                <a:spcPts val="7111"/>
              </a:lnSpc>
              <a:defRPr sz="6500" b="1" cap="none" baseline="0"/>
            </a:lvl1pPr>
          </a:lstStyle>
          <a:p>
            <a:r>
              <a:rPr lang="en-US" smtClean="0"/>
              <a:t>Click to edit Master title style</a:t>
            </a:r>
            <a:endParaRPr/>
          </a:p>
        </p:txBody>
      </p:sp>
      <p:sp>
        <p:nvSpPr>
          <p:cNvPr id="3" name="Text Placeholder 2"/>
          <p:cNvSpPr>
            <a:spLocks noGrp="1"/>
          </p:cNvSpPr>
          <p:nvPr>
            <p:ph type="body" idx="1"/>
          </p:nvPr>
        </p:nvSpPr>
        <p:spPr>
          <a:xfrm>
            <a:off x="650240" y="5063991"/>
            <a:ext cx="7586133" cy="1398168"/>
          </a:xfrm>
        </p:spPr>
        <p:txBody>
          <a:bodyPr tIns="0" rIns="65023" bIns="0" anchor="t" anchorCtr="0"/>
          <a:lstStyle>
            <a:lvl1pPr marL="0" indent="0">
              <a:spcBef>
                <a:spcPct val="0"/>
              </a:spcBef>
              <a:buNone/>
              <a:defRPr sz="3100">
                <a:solidFill>
                  <a:schemeClr val="tx1"/>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FC4DF-2D14-064E-89C7-DB286B34DCFE}"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5B256-0CA1-B34E-A90E-DB7C531EADC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947" y="5788166"/>
            <a:ext cx="7877387" cy="1652693"/>
          </a:xfrm>
        </p:spPr>
        <p:txBody>
          <a:bodyPr tIns="0" bIns="0" anchor="b"/>
          <a:lstStyle>
            <a:lvl1pPr algn="l">
              <a:lnSpc>
                <a:spcPts val="6542"/>
              </a:lnSpc>
              <a:defRPr sz="6500" b="1"/>
            </a:lvl1pPr>
          </a:lstStyle>
          <a:p>
            <a:r>
              <a:rPr lang="en-US" smtClean="0"/>
              <a:t>Click to edit Master title style</a:t>
            </a:r>
            <a:endParaRPr/>
          </a:p>
        </p:txBody>
      </p:sp>
      <p:grpSp>
        <p:nvGrpSpPr>
          <p:cNvPr id="3" name="Group 8"/>
          <p:cNvGrpSpPr/>
          <p:nvPr/>
        </p:nvGrpSpPr>
        <p:grpSpPr>
          <a:xfrm rot="21240000">
            <a:off x="930635" y="633145"/>
            <a:ext cx="7703107" cy="516290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1219808" y="899743"/>
            <a:ext cx="7124760" cy="4629709"/>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4491544" y="7439512"/>
            <a:ext cx="7869096" cy="1230354"/>
          </a:xfrm>
        </p:spPr>
        <p:txBody>
          <a:bodyPr/>
          <a:lstStyle>
            <a:lvl1pPr marL="0" indent="0">
              <a:spcBef>
                <a:spcPct val="0"/>
              </a:spcBef>
              <a:buNone/>
              <a:defRPr sz="31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FC4DF-2D14-064E-89C7-DB286B34DCF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5B256-0CA1-B34E-A90E-DB7C531EAD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00480" y="2467753"/>
            <a:ext cx="5071872" cy="5768622"/>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610773" y="2467753"/>
            <a:ext cx="5071872" cy="5768622"/>
          </a:xfrm>
        </p:spPr>
        <p:txBody>
          <a:bodyPr/>
          <a:lstStyle>
            <a:lvl1pPr>
              <a:defRPr sz="3100"/>
            </a:lvl1pPr>
            <a:lvl2pPr>
              <a:defRPr sz="2800"/>
            </a:lvl2pPr>
            <a:lvl3pPr>
              <a:defRPr sz="2600"/>
            </a:lvl3pPr>
            <a:lvl4pPr>
              <a:defRPr sz="2600"/>
            </a:lvl4pPr>
            <a:lvl5pPr>
              <a:defRPr sz="2600"/>
            </a:lvl5pPr>
            <a:lvl6pPr marL="3257923" indent="-489931">
              <a:defRPr sz="2600"/>
            </a:lvl6pPr>
            <a:lvl7pPr marL="3257923" indent="-489931">
              <a:defRPr sz="2600"/>
            </a:lvl7pPr>
            <a:lvl8pPr marL="3257923" indent="-489931">
              <a:defRPr sz="2600"/>
            </a:lvl8pPr>
            <a:lvl9pPr marL="3257923" indent="-489931">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F8454F-B715-174D-A44D-7B805C5D6A2E}"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5F4C-4706-924F-838E-CC2311270C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81441" y="2018654"/>
            <a:ext cx="4551680" cy="830628"/>
          </a:xfrm>
        </p:spPr>
        <p:txBody>
          <a:bodyPr anchor="b"/>
          <a:lstStyle>
            <a:lvl1pPr marL="0" indent="0" algn="ctr">
              <a:spcBef>
                <a:spcPct val="0"/>
              </a:spcBef>
              <a:buNone/>
              <a:defRPr sz="3100" b="0">
                <a:solidFill>
                  <a:schemeClr val="tx2">
                    <a:lumMod val="60000"/>
                    <a:lumOff val="40000"/>
                  </a:schemeClr>
                </a:solidFill>
                <a:latin typeface="Impact" pitchFamily="34" charset="0"/>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276255" y="3093156"/>
            <a:ext cx="5071872" cy="5143218"/>
          </a:xfrm>
        </p:spPr>
        <p:txBody>
          <a:bodyPr/>
          <a:lstStyle>
            <a:lvl1pPr>
              <a:defRPr sz="3100"/>
            </a:lvl1pPr>
            <a:lvl2pPr>
              <a:defRPr sz="2800"/>
            </a:lvl2pPr>
            <a:lvl3pPr>
              <a:defRPr sz="2600"/>
            </a:lvl3pPr>
            <a:lvl4pPr>
              <a:defRPr sz="2300"/>
            </a:lvl4pPr>
            <a:lvl5pPr>
              <a:defRPr sz="2300"/>
            </a:lvl5pPr>
            <a:lvl6pPr marL="3257923" indent="-489931">
              <a:defRPr sz="2300"/>
            </a:lvl6pPr>
            <a:lvl7pPr marL="3257923" indent="-489931">
              <a:defRPr sz="2300"/>
            </a:lvl7pPr>
            <a:lvl8pPr marL="3257923" indent="-489931">
              <a:defRPr sz="2300"/>
            </a:lvl8pPr>
            <a:lvl9pPr marL="3257923" indent="-489931">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7011907" y="2018654"/>
            <a:ext cx="4551680" cy="830628"/>
          </a:xfrm>
        </p:spPr>
        <p:txBody>
          <a:bodyPr anchor="b"/>
          <a:lstStyle>
            <a:lvl1pPr marL="0" indent="0" algn="ctr">
              <a:spcBef>
                <a:spcPct val="0"/>
              </a:spcBef>
              <a:buNone/>
              <a:defRPr sz="3100" b="0">
                <a:solidFill>
                  <a:schemeClr val="tx2">
                    <a:lumMod val="60000"/>
                    <a:lumOff val="40000"/>
                  </a:schemeClr>
                </a:solidFill>
                <a:latin typeface="Impact" pitchFamily="34" charset="0"/>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8375" y="3093156"/>
            <a:ext cx="5071872" cy="5143218"/>
          </a:xfrm>
        </p:spPr>
        <p:txBody>
          <a:bodyPr/>
          <a:lstStyle>
            <a:lvl1pPr>
              <a:defRPr sz="3100"/>
            </a:lvl1pPr>
            <a:lvl2pPr>
              <a:defRPr sz="2800"/>
            </a:lvl2pPr>
            <a:lvl3pPr>
              <a:defRPr sz="2600"/>
            </a:lvl3pPr>
            <a:lvl4pPr>
              <a:defRPr sz="2300"/>
            </a:lvl4pPr>
            <a:lvl5pPr>
              <a:defRPr sz="2300"/>
            </a:lvl5pPr>
            <a:lvl6pPr marL="3257923" indent="-489931">
              <a:defRPr sz="2300"/>
            </a:lvl6pPr>
            <a:lvl7pPr marL="3257923" indent="-489931">
              <a:defRPr sz="2300"/>
            </a:lvl7pPr>
            <a:lvl8pPr marL="3257923" indent="-489931">
              <a:defRPr sz="2300"/>
            </a:lvl8pPr>
            <a:lvl9pPr marL="3257923" indent="-489931">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F8454F-B715-174D-A44D-7B805C5D6A2E}" type="datetimeFigureOut">
              <a:rPr lang="en-US" smtClean="0"/>
              <a:t>9/8/15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5F4C-4706-924F-838E-CC2311270C9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1361123" y="2698013"/>
            <a:ext cx="4592320" cy="203200"/>
          </a:xfrm>
          <a:prstGeom prst="rect">
            <a:avLst/>
          </a:prstGeom>
        </p:spPr>
      </p:pic>
      <p:pic>
        <p:nvPicPr>
          <p:cNvPr id="13" name="Picture 12" descr="Comparison-Underline.png"/>
          <p:cNvPicPr>
            <a:picLocks noChangeAspect="1"/>
          </p:cNvPicPr>
          <p:nvPr/>
        </p:nvPicPr>
        <p:blipFill>
          <a:blip r:embed="rId2"/>
          <a:stretch>
            <a:fillRect/>
          </a:stretch>
        </p:blipFill>
        <p:spPr>
          <a:xfrm>
            <a:off x="6991588" y="2698013"/>
            <a:ext cx="4592320" cy="203200"/>
          </a:xfrm>
          <a:prstGeom prst="rect">
            <a:avLst/>
          </a:prstGeom>
        </p:spPr>
      </p:pic>
      <p:pic>
        <p:nvPicPr>
          <p:cNvPr id="12" name="Picture 11" descr="Comparison-Underline.png"/>
          <p:cNvPicPr>
            <a:picLocks noChangeAspect="1"/>
          </p:cNvPicPr>
          <p:nvPr/>
        </p:nvPicPr>
        <p:blipFill>
          <a:blip r:embed="rId2"/>
          <a:stretch>
            <a:fillRect/>
          </a:stretch>
        </p:blipFill>
        <p:spPr>
          <a:xfrm>
            <a:off x="1361123" y="2698013"/>
            <a:ext cx="4592320" cy="203200"/>
          </a:xfrm>
          <a:prstGeom prst="rect">
            <a:avLst/>
          </a:prstGeom>
        </p:spPr>
      </p:pic>
      <p:pic>
        <p:nvPicPr>
          <p:cNvPr id="14" name="Picture 13" descr="Comparison-Underline.png"/>
          <p:cNvPicPr>
            <a:picLocks noChangeAspect="1"/>
          </p:cNvPicPr>
          <p:nvPr/>
        </p:nvPicPr>
        <p:blipFill>
          <a:blip r:embed="rId2"/>
          <a:stretch>
            <a:fillRect/>
          </a:stretch>
        </p:blipFill>
        <p:spPr>
          <a:xfrm>
            <a:off x="6991588" y="2698013"/>
            <a:ext cx="4592320" cy="203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20" Type="http://schemas.openxmlformats.org/officeDocument/2006/relationships/slideLayout" Target="../slideLayouts/slideLayout21.xml"/><Relationship Id="rId21" Type="http://schemas.openxmlformats.org/officeDocument/2006/relationships/slideLayout" Target="../slideLayouts/slideLayout22.xml"/><Relationship Id="rId22" Type="http://schemas.openxmlformats.org/officeDocument/2006/relationships/theme" Target="../theme/theme2.xml"/><Relationship Id="rId23" Type="http://schemas.openxmlformats.org/officeDocument/2006/relationships/image" Target="../media/image7.png"/><Relationship Id="rId24" Type="http://schemas.openxmlformats.org/officeDocument/2006/relationships/image" Target="../media/image8.png"/><Relationship Id="rId25" Type="http://schemas.openxmlformats.org/officeDocument/2006/relationships/image" Target="../media/image9.png"/><Relationship Id="rId10" Type="http://schemas.openxmlformats.org/officeDocument/2006/relationships/slideLayout" Target="../slideLayouts/slideLayout11.xml"/><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Relationship Id="rId17" Type="http://schemas.openxmlformats.org/officeDocument/2006/relationships/slideLayout" Target="../slideLayouts/slideLayout18.xml"/><Relationship Id="rId18" Type="http://schemas.openxmlformats.org/officeDocument/2006/relationships/slideLayout" Target="../slideLayouts/slideLayout19.xml"/><Relationship Id="rId19" Type="http://schemas.openxmlformats.org/officeDocument/2006/relationships/slideLayout" Target="../slideLayouts/slideLayout20.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5555" y="169674"/>
            <a:ext cx="11459245" cy="13875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20433" y="1982103"/>
            <a:ext cx="11584367" cy="67566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B36FC4DF-2D14-064E-89C7-DB286B34DCFE}" type="datetimeFigureOut">
              <a:rPr lang="en-US" smtClean="0"/>
              <a:t>9/8/15</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A1F5B256-0CA1-B34E-A90E-DB7C531EADC0}" type="slidenum">
              <a:rPr lang="en-US" smtClean="0"/>
              <a:t>‹#›</a:t>
            </a:fld>
            <a:endParaRPr lang="en-US"/>
          </a:p>
        </p:txBody>
      </p:sp>
      <p:sp>
        <p:nvSpPr>
          <p:cNvPr id="7" name="Shape 17"/>
          <p:cNvSpPr/>
          <p:nvPr userDrawn="1"/>
        </p:nvSpPr>
        <p:spPr>
          <a:xfrm>
            <a:off x="-59433" y="-149"/>
            <a:ext cx="1479866" cy="9753600"/>
          </a:xfrm>
          <a:prstGeom prst="rect">
            <a:avLst/>
          </a:prstGeom>
          <a:gradFill>
            <a:gsLst>
              <a:gs pos="0">
                <a:srgbClr val="0F6CBE"/>
              </a:gs>
              <a:gs pos="100000">
                <a:srgbClr val="012248"/>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1800">
                <a:solidFill>
                  <a:srgbClr val="000000"/>
                </a:solidFill>
              </a:defRPr>
            </a:pPr>
            <a:r>
              <a:rPr lang="en-US" sz="2400" dirty="0" smtClean="0">
                <a:solidFill>
                  <a:srgbClr val="FFFFFF"/>
                </a:solidFill>
              </a:rPr>
              <a:t>Book of Revelation 1:1-8</a:t>
            </a:r>
          </a:p>
          <a:p>
            <a:pPr lvl="0">
              <a:defRPr sz="1800">
                <a:solidFill>
                  <a:srgbClr val="000000"/>
                </a:solidFill>
              </a:defRPr>
            </a:pPr>
            <a:endParaRPr lang="en-US" sz="2400" dirty="0">
              <a:solidFill>
                <a:srgbClr val="FFFFFF"/>
              </a:solidFill>
            </a:endParaRPr>
          </a:p>
        </p:txBody>
      </p:sp>
      <p:pic>
        <p:nvPicPr>
          <p:cNvPr id="8" name="Candlestick_glowSmall.png"/>
          <p:cNvPicPr/>
          <p:nvPr userDrawn="1"/>
        </p:nvPicPr>
        <p:blipFill>
          <a:blip r:embed="rId3">
            <a:extLst/>
          </a:blip>
          <a:srcRect l="8450" t="5688" r="2514" b="5688"/>
          <a:stretch>
            <a:fillRect/>
          </a:stretch>
        </p:blipFill>
        <p:spPr>
          <a:xfrm>
            <a:off x="-43584" y="0"/>
            <a:ext cx="1420433" cy="1103682"/>
          </a:xfrm>
          <a:prstGeom prst="rect">
            <a:avLst/>
          </a:prstGeom>
          <a:ln w="12700">
            <a:miter lim="400000"/>
          </a:ln>
        </p:spPr>
      </p:pic>
      <p:sp>
        <p:nvSpPr>
          <p:cNvPr id="10" name="Rectangle 9"/>
          <p:cNvSpPr/>
          <p:nvPr userDrawn="1"/>
        </p:nvSpPr>
        <p:spPr>
          <a:xfrm>
            <a:off x="4109520" y="4553635"/>
            <a:ext cx="4785760" cy="646331"/>
          </a:xfrm>
          <a:prstGeom prst="rect">
            <a:avLst/>
          </a:prstGeom>
        </p:spPr>
        <p:txBody>
          <a:bodyPr wrap="none">
            <a:spAutoFit/>
          </a:bodyPr>
          <a:lstStyle/>
          <a:p>
            <a:pPr lvl="0">
              <a:defRPr sz="1800">
                <a:solidFill>
                  <a:srgbClr val="000000"/>
                </a:solidFill>
              </a:defRPr>
            </a:pPr>
            <a:r>
              <a:rPr lang="en-US" sz="3600" dirty="0" smtClean="0">
                <a:solidFill>
                  <a:srgbClr val="FFFFFF"/>
                </a:solidFill>
              </a:rPr>
              <a:t>Book of Revelation 1:1-8</a:t>
            </a:r>
            <a:endParaRPr lang="en-US" sz="3600" dirty="0">
              <a:solidFill>
                <a:srgbClr val="FFFFFF"/>
              </a:solidFill>
            </a:endParaRPr>
          </a:p>
        </p:txBody>
      </p:sp>
    </p:spTree>
    <p:extLst>
      <p:ext uri="{BB962C8B-B14F-4D97-AF65-F5344CB8AC3E}">
        <p14:creationId xmlns:p14="http://schemas.microsoft.com/office/powerpoint/2010/main" val="354764981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0481" y="715716"/>
            <a:ext cx="10401583" cy="1235004"/>
          </a:xfrm>
          <a:prstGeom prst="rect">
            <a:avLst/>
          </a:prstGeom>
        </p:spPr>
        <p:txBody>
          <a:bodyPr vert="horz" lIns="130046" tIns="65023" rIns="130046" bIns="65023"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00481" y="2467752"/>
            <a:ext cx="10401583" cy="5768622"/>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10899112" y="8980568"/>
            <a:ext cx="1842347" cy="377015"/>
          </a:xfrm>
          <a:prstGeom prst="rect">
            <a:avLst/>
          </a:prstGeom>
        </p:spPr>
        <p:txBody>
          <a:bodyPr vert="horz" lIns="130046" tIns="65023" rIns="130046" bIns="65023" rtlCol="0" anchor="ctr"/>
          <a:lstStyle>
            <a:lvl1pPr algn="r">
              <a:defRPr sz="1600">
                <a:solidFill>
                  <a:schemeClr val="tx1"/>
                </a:solidFill>
                <a:latin typeface="Rockwell" pitchFamily="18" charset="0"/>
              </a:defRPr>
            </a:lvl1pPr>
          </a:lstStyle>
          <a:p>
            <a:fld id="{B36FC4DF-2D14-064E-89C7-DB286B34DCFE}" type="datetimeFigureOut">
              <a:rPr lang="en-US" smtClean="0"/>
              <a:t>9/8/15</a:t>
            </a:fld>
            <a:endParaRPr lang="en-US"/>
          </a:p>
        </p:txBody>
      </p:sp>
      <p:sp>
        <p:nvSpPr>
          <p:cNvPr id="5" name="Footer Placeholder 4"/>
          <p:cNvSpPr>
            <a:spLocks noGrp="1"/>
          </p:cNvSpPr>
          <p:nvPr>
            <p:ph type="ftr" sz="quarter" idx="3"/>
          </p:nvPr>
        </p:nvSpPr>
        <p:spPr>
          <a:xfrm>
            <a:off x="5607264" y="8968245"/>
            <a:ext cx="5287775" cy="368751"/>
          </a:xfrm>
          <a:prstGeom prst="rect">
            <a:avLst/>
          </a:prstGeom>
        </p:spPr>
        <p:txBody>
          <a:bodyPr vert="horz" lIns="130046" tIns="65023" rIns="130046" bIns="65023" rtlCol="0" anchor="ctr"/>
          <a:lstStyle>
            <a:lvl1pPr algn="r">
              <a:defRPr sz="16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10697085" y="7788227"/>
            <a:ext cx="2109235" cy="1211517"/>
          </a:xfrm>
          <a:prstGeom prst="rect">
            <a:avLst/>
          </a:prstGeom>
        </p:spPr>
        <p:txBody>
          <a:bodyPr vert="horz" lIns="130046" tIns="65023" rIns="130046" bIns="65023" rtlCol="0" anchor="ctr"/>
          <a:lstStyle>
            <a:lvl1pPr algn="r">
              <a:defRPr sz="11700">
                <a:gradFill>
                  <a:gsLst>
                    <a:gs pos="0">
                      <a:schemeClr val="tx1">
                        <a:alpha val="10000"/>
                      </a:schemeClr>
                    </a:gs>
                    <a:gs pos="100000">
                      <a:schemeClr val="tx1">
                        <a:alpha val="10000"/>
                      </a:schemeClr>
                    </a:gs>
                  </a:gsLst>
                  <a:lin ang="5400000" scaled="0"/>
                </a:gradFill>
                <a:latin typeface="Impact" pitchFamily="34" charset="0"/>
              </a:defRPr>
            </a:lvl1pPr>
          </a:lstStyle>
          <a:p>
            <a:fld id="{A1F5B256-0CA1-B34E-A90E-DB7C531EAD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 id="2147484043" r:id="rId20"/>
    <p:sldLayoutId id="2147484045" r:id="rId21"/>
  </p:sldLayoutIdLst>
  <p:timing>
    <p:tnLst>
      <p:par>
        <p:cTn xmlns:p14="http://schemas.microsoft.com/office/powerpoint/2010/main" id="1" dur="indefinite" restart="never" nodeType="tmRoot"/>
      </p:par>
    </p:tnLst>
  </p:timing>
  <p:txStyles>
    <p:titleStyle>
      <a:lvl1pPr algn="ctr" defTabSz="1300460" rtl="0" eaLnBrk="1" latinLnBrk="0" hangingPunct="1">
        <a:spcBef>
          <a:spcPct val="0"/>
        </a:spcBef>
        <a:buNone/>
        <a:defRPr sz="6500" kern="1200">
          <a:solidFill>
            <a:schemeClr val="tx1"/>
          </a:solidFill>
          <a:latin typeface="+mj-lt"/>
          <a:ea typeface="+mj-ea"/>
          <a:cs typeface="+mj-cs"/>
        </a:defRPr>
      </a:lvl1pPr>
    </p:titleStyle>
    <p:bodyStyle>
      <a:lvl1pPr marL="659261" indent="-659261" algn="l" defTabSz="1300460" rtl="0" eaLnBrk="1" latinLnBrk="0" hangingPunct="1">
        <a:spcBef>
          <a:spcPts val="2844"/>
        </a:spcBef>
        <a:buSzPct val="90000"/>
        <a:buFontTx/>
        <a:buBlip>
          <a:blip r:embed="rId23"/>
        </a:buBlip>
        <a:defRPr sz="3400" kern="1200">
          <a:solidFill>
            <a:schemeClr val="tx1"/>
          </a:solidFill>
          <a:latin typeface="+mn-lt"/>
          <a:ea typeface="+mn-ea"/>
          <a:cs typeface="+mn-cs"/>
        </a:defRPr>
      </a:lvl1pPr>
      <a:lvl2pPr marL="1300460" indent="-650230" algn="l" defTabSz="1300460" rtl="0" eaLnBrk="1" latinLnBrk="0" hangingPunct="1">
        <a:spcBef>
          <a:spcPts val="853"/>
        </a:spcBef>
        <a:buSzPct val="90000"/>
        <a:buFontTx/>
        <a:buBlip>
          <a:blip r:embed="rId24"/>
        </a:buBlip>
        <a:defRPr sz="3100" kern="1200">
          <a:solidFill>
            <a:schemeClr val="tx1"/>
          </a:solidFill>
          <a:latin typeface="+mn-lt"/>
          <a:ea typeface="+mn-ea"/>
          <a:cs typeface="+mn-cs"/>
        </a:defRPr>
      </a:lvl2pPr>
      <a:lvl3pPr marL="1785875" indent="-485415" algn="l" defTabSz="1300460" rtl="0" eaLnBrk="1" latinLnBrk="0" hangingPunct="1">
        <a:spcBef>
          <a:spcPts val="853"/>
        </a:spcBef>
        <a:buSzPct val="90000"/>
        <a:buFontTx/>
        <a:buBlip>
          <a:blip r:embed="rId25"/>
        </a:buBlip>
        <a:defRPr sz="2800" kern="1200">
          <a:solidFill>
            <a:schemeClr val="tx1"/>
          </a:solidFill>
          <a:latin typeface="+mn-lt"/>
          <a:ea typeface="+mn-ea"/>
          <a:cs typeface="+mn-cs"/>
        </a:defRPr>
      </a:lvl3pPr>
      <a:lvl4pPr marL="2271289" indent="-485415" algn="l" defTabSz="1300460" rtl="0" eaLnBrk="1" latinLnBrk="0" hangingPunct="1">
        <a:spcBef>
          <a:spcPts val="853"/>
        </a:spcBef>
        <a:buSzPct val="90000"/>
        <a:buFontTx/>
        <a:buBlip>
          <a:blip r:embed="rId25"/>
        </a:buBlip>
        <a:defRPr sz="2600" kern="1200">
          <a:solidFill>
            <a:schemeClr val="tx1"/>
          </a:solidFill>
          <a:latin typeface="+mn-lt"/>
          <a:ea typeface="+mn-ea"/>
          <a:cs typeface="+mn-cs"/>
        </a:defRPr>
      </a:lvl4pPr>
      <a:lvl5pPr marL="2756704" indent="-485415" algn="l" defTabSz="1300460" rtl="0" eaLnBrk="1" latinLnBrk="0" hangingPunct="1">
        <a:spcBef>
          <a:spcPts val="853"/>
        </a:spcBef>
        <a:buSzPct val="90000"/>
        <a:buFontTx/>
        <a:buBlip>
          <a:blip r:embed="rId25"/>
        </a:buBlip>
        <a:defRPr sz="2600" kern="1200">
          <a:solidFill>
            <a:schemeClr val="tx1"/>
          </a:solidFill>
          <a:latin typeface="+mn-lt"/>
          <a:ea typeface="+mn-ea"/>
          <a:cs typeface="+mn-cs"/>
        </a:defRPr>
      </a:lvl5pPr>
      <a:lvl6pPr marL="3257923" indent="-489931" algn="l" defTabSz="1300460" rtl="0" eaLnBrk="1" latinLnBrk="0" hangingPunct="1">
        <a:spcBef>
          <a:spcPct val="20000"/>
        </a:spcBef>
        <a:buSzPct val="90000"/>
        <a:buFontTx/>
        <a:buBlip>
          <a:blip r:embed="rId23"/>
        </a:buBlip>
        <a:defRPr lang="en-US" sz="2600" kern="1200" dirty="0" smtClean="0">
          <a:solidFill>
            <a:schemeClr val="tx1"/>
          </a:solidFill>
          <a:latin typeface="+mn-lt"/>
          <a:ea typeface="+mn-ea"/>
          <a:cs typeface="+mn-cs"/>
        </a:defRPr>
      </a:lvl6pPr>
      <a:lvl7pPr marL="3734306" indent="-489931" algn="l" defTabSz="1300460" rtl="0" eaLnBrk="1" latinLnBrk="0" hangingPunct="1">
        <a:spcBef>
          <a:spcPct val="20000"/>
        </a:spcBef>
        <a:buSzPct val="90000"/>
        <a:buFontTx/>
        <a:buBlip>
          <a:blip r:embed="rId25"/>
        </a:buBlip>
        <a:defRPr lang="en-US" sz="2600" kern="1200" dirty="0" smtClean="0">
          <a:solidFill>
            <a:schemeClr val="tx1"/>
          </a:solidFill>
          <a:latin typeface="+mn-lt"/>
          <a:ea typeface="+mn-ea"/>
          <a:cs typeface="+mn-cs"/>
        </a:defRPr>
      </a:lvl7pPr>
      <a:lvl8pPr marL="4224237" indent="-489931" algn="l" defTabSz="1300460" rtl="0" eaLnBrk="1" latinLnBrk="0" hangingPunct="1">
        <a:spcBef>
          <a:spcPct val="20000"/>
        </a:spcBef>
        <a:buSzPct val="90000"/>
        <a:buFontTx/>
        <a:buBlip>
          <a:blip r:embed="rId23"/>
        </a:buBlip>
        <a:defRPr lang="en-US" sz="2600" kern="1200" dirty="0" smtClean="0">
          <a:solidFill>
            <a:schemeClr val="tx1"/>
          </a:solidFill>
          <a:latin typeface="+mn-lt"/>
          <a:ea typeface="+mn-ea"/>
          <a:cs typeface="+mn-cs"/>
        </a:defRPr>
      </a:lvl8pPr>
      <a:lvl9pPr marL="4711909" indent="-489931" algn="l" defTabSz="1300460" rtl="0" eaLnBrk="1" latinLnBrk="0" hangingPunct="1">
        <a:spcBef>
          <a:spcPct val="20000"/>
        </a:spcBef>
        <a:buSzPct val="90000"/>
        <a:buFontTx/>
        <a:buBlip>
          <a:blip r:embed="rId24"/>
        </a:buBlip>
        <a:defRPr lang="en-US" sz="2600" kern="1200" dirty="0">
          <a:solidFill>
            <a:schemeClr val="tx1"/>
          </a:solidFill>
          <a:latin typeface="+mn-lt"/>
          <a:ea typeface="+mn-ea"/>
          <a:cs typeface="+mn-cs"/>
        </a:defRPr>
      </a:lvl9pPr>
    </p:bodyStyle>
    <p:otherStyle>
      <a:defPPr>
        <a:defRPr/>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8346417" y="9024282"/>
            <a:ext cx="4430548" cy="5950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lang="en-US" sz="3200" dirty="0" smtClean="0">
                <a:solidFill>
                  <a:srgbClr val="000000"/>
                </a:solidFill>
              </a:rPr>
              <a:t>Calvin Chiang</a:t>
            </a:r>
            <a:endParaRPr sz="3200" dirty="0">
              <a:solidFill>
                <a:srgbClr val="000000"/>
              </a:solidFill>
            </a:endParaRPr>
          </a:p>
        </p:txBody>
      </p:sp>
      <p:sp>
        <p:nvSpPr>
          <p:cNvPr id="25" name="Shape 25"/>
          <p:cNvSpPr/>
          <p:nvPr/>
        </p:nvSpPr>
        <p:spPr>
          <a:xfrm>
            <a:off x="175972" y="9024282"/>
            <a:ext cx="771245"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000000"/>
                </a:solidFill>
              </a:rPr>
              <a:t>OIF</a:t>
            </a:r>
          </a:p>
        </p:txBody>
      </p:sp>
      <p:sp>
        <p:nvSpPr>
          <p:cNvPr id="26" name="Shape 26"/>
          <p:cNvSpPr/>
          <p:nvPr/>
        </p:nvSpPr>
        <p:spPr>
          <a:xfrm>
            <a:off x="-2" y="8276166"/>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4600" b="1">
                <a:solidFill>
                  <a:srgbClr val="FFFFFF"/>
                </a:solidFill>
                <a:latin typeface="Helvetica"/>
                <a:ea typeface="Helvetica"/>
                <a:cs typeface="Helvetica"/>
                <a:sym typeface="Helvetica"/>
              </a:defRPr>
            </a:lvl1pPr>
          </a:lstStyle>
          <a:p>
            <a:pPr lvl="0">
              <a:defRPr sz="1800" b="0">
                <a:solidFill>
                  <a:srgbClr val="000000"/>
                </a:solidFill>
              </a:defRPr>
            </a:pPr>
            <a:r>
              <a:rPr lang="en-US" sz="4600" b="1" dirty="0" smtClean="0">
                <a:solidFill>
                  <a:srgbClr val="000000"/>
                </a:solidFill>
              </a:rPr>
              <a:t>Prologue</a:t>
            </a:r>
            <a:endParaRPr sz="4600" b="1" dirty="0">
              <a:solidFill>
                <a:srgbClr val="000000"/>
              </a:solidFill>
            </a:endParaRPr>
          </a:p>
        </p:txBody>
      </p:sp>
      <p:sp>
        <p:nvSpPr>
          <p:cNvPr id="27" name="Shape 27"/>
          <p:cNvSpPr/>
          <p:nvPr/>
        </p:nvSpPr>
        <p:spPr>
          <a:xfrm>
            <a:off x="-3" y="6842138"/>
            <a:ext cx="13004802" cy="187477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8300" spc="83">
                <a:solidFill>
                  <a:srgbClr val="FFFFFF"/>
                </a:solidFill>
                <a:latin typeface="Impact"/>
                <a:ea typeface="Impact"/>
                <a:cs typeface="Impact"/>
                <a:sym typeface="Impact"/>
              </a:defRPr>
            </a:lvl1pPr>
          </a:lstStyle>
          <a:p>
            <a:pPr lvl="0">
              <a:defRPr sz="1800" spc="0">
                <a:solidFill>
                  <a:srgbClr val="000000"/>
                </a:solidFill>
              </a:defRPr>
            </a:pPr>
            <a:r>
              <a:rPr sz="8300" b="1" spc="83" dirty="0">
                <a:solidFill>
                  <a:schemeClr val="tx1"/>
                </a:solidFill>
              </a:rPr>
              <a:t>Revelation </a:t>
            </a:r>
            <a:r>
              <a:rPr lang="en-US" sz="8300" b="1" spc="83" dirty="0" smtClean="0">
                <a:solidFill>
                  <a:schemeClr val="tx1"/>
                </a:solidFill>
              </a:rPr>
              <a:t>1</a:t>
            </a:r>
            <a:r>
              <a:rPr sz="8300" b="1" spc="83" dirty="0" smtClean="0">
                <a:solidFill>
                  <a:schemeClr val="tx1"/>
                </a:solidFill>
              </a:rPr>
              <a:t>:</a:t>
            </a:r>
            <a:r>
              <a:rPr lang="en-US" sz="8300" b="1" spc="83" dirty="0" smtClean="0">
                <a:solidFill>
                  <a:schemeClr val="tx1"/>
                </a:solidFill>
              </a:rPr>
              <a:t>1</a:t>
            </a:r>
            <a:r>
              <a:rPr sz="8300" b="1" spc="83" dirty="0" smtClean="0">
                <a:solidFill>
                  <a:schemeClr val="tx1"/>
                </a:solidFill>
              </a:rPr>
              <a:t>-</a:t>
            </a:r>
            <a:r>
              <a:rPr lang="en-US" sz="8300" b="1" spc="83" dirty="0" smtClean="0">
                <a:solidFill>
                  <a:schemeClr val="tx1"/>
                </a:solidFill>
              </a:rPr>
              <a:t>8</a:t>
            </a:r>
            <a:endParaRPr sz="8300" b="1" spc="83" dirty="0">
              <a:solidFill>
                <a:schemeClr val="tx1"/>
              </a:solidFill>
            </a:endParaRPr>
          </a:p>
        </p:txBody>
      </p:sp>
      <p:pic>
        <p:nvPicPr>
          <p:cNvPr id="2" name="Picture 1"/>
          <p:cNvPicPr>
            <a:picLocks noChangeAspect="1"/>
          </p:cNvPicPr>
          <p:nvPr/>
        </p:nvPicPr>
        <p:blipFill>
          <a:blip r:embed="rId3"/>
          <a:stretch>
            <a:fillRect/>
          </a:stretch>
        </p:blipFill>
        <p:spPr>
          <a:xfrm>
            <a:off x="-2" y="594"/>
            <a:ext cx="13004801" cy="6841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Christians as Priests</a:t>
            </a:r>
            <a:endParaRPr lang="en-US" dirty="0"/>
          </a:p>
        </p:txBody>
      </p:sp>
      <p:sp>
        <p:nvSpPr>
          <p:cNvPr id="3" name="Content Placeholder 2"/>
          <p:cNvSpPr>
            <a:spLocks noGrp="1"/>
          </p:cNvSpPr>
          <p:nvPr>
            <p:ph idx="1"/>
          </p:nvPr>
        </p:nvSpPr>
        <p:spPr>
          <a:xfrm>
            <a:off x="719697" y="1984041"/>
            <a:ext cx="11472800" cy="7563162"/>
          </a:xfrm>
        </p:spPr>
        <p:txBody>
          <a:bodyPr>
            <a:normAutofit/>
          </a:bodyPr>
          <a:lstStyle/>
          <a:p>
            <a:r>
              <a:rPr lang="en-US" dirty="0" smtClean="0"/>
              <a:t>V. 5, 6 “</a:t>
            </a:r>
            <a:r>
              <a:rPr lang="en-US" b="1" i="1" dirty="0" smtClean="0"/>
              <a:t>To </a:t>
            </a:r>
            <a:r>
              <a:rPr lang="en-US" b="1" i="1" dirty="0"/>
              <a:t>Him who loves us and released us from our sins by His blood— 6 and He has made us to be a kingdom, priests to His God and Father—to Him be the glory and the dominion forever and ever. </a:t>
            </a:r>
            <a:r>
              <a:rPr lang="en-US" b="1" i="1" dirty="0" smtClean="0"/>
              <a:t>Amen”</a:t>
            </a:r>
          </a:p>
          <a:p>
            <a:r>
              <a:rPr lang="en-US" dirty="0" smtClean="0"/>
              <a:t>The Lord has made each Christian a priest to serve God the Father.  Because of Christ, Christians can now approach God the Father and do not need a priest to act on their behalf.  </a:t>
            </a:r>
          </a:p>
          <a:p>
            <a:r>
              <a:rPr lang="en-US" dirty="0" smtClean="0"/>
              <a:t>In the OT, the priests is the agent of the people.  He is the mediator between God and His people.  He is also the agent of God to the people.  As priests, Christians are witnesses to the world about what God has done and brings the message of hope to them.  </a:t>
            </a:r>
            <a:endParaRPr lang="en-US" dirty="0"/>
          </a:p>
        </p:txBody>
      </p:sp>
    </p:spTree>
    <p:extLst>
      <p:ext uri="{BB962C8B-B14F-4D97-AF65-F5344CB8AC3E}">
        <p14:creationId xmlns:p14="http://schemas.microsoft.com/office/powerpoint/2010/main" val="32807043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Prophecy of the Future</a:t>
            </a:r>
            <a:br>
              <a:rPr lang="en-US" dirty="0" smtClean="0"/>
            </a:br>
            <a:r>
              <a:rPr lang="en-US" dirty="0" smtClean="0"/>
              <a:t>Verse 7</a:t>
            </a:r>
            <a:endParaRPr lang="en-US" dirty="0"/>
          </a:p>
        </p:txBody>
      </p:sp>
      <p:sp>
        <p:nvSpPr>
          <p:cNvPr id="3" name="Content Placeholder 2"/>
          <p:cNvSpPr>
            <a:spLocks noGrp="1"/>
          </p:cNvSpPr>
          <p:nvPr>
            <p:ph idx="1"/>
          </p:nvPr>
        </p:nvSpPr>
        <p:spPr>
          <a:xfrm>
            <a:off x="1300481" y="2933469"/>
            <a:ext cx="10401583" cy="4687358"/>
          </a:xfrm>
        </p:spPr>
        <p:txBody>
          <a:bodyPr/>
          <a:lstStyle/>
          <a:p>
            <a:r>
              <a:rPr lang="en-US" dirty="0" smtClean="0"/>
              <a:t>The key point and theme of the book is that Jesus promises that He will return physically to earth.  </a:t>
            </a:r>
          </a:p>
          <a:p>
            <a:r>
              <a:rPr lang="en-US" dirty="0" smtClean="0"/>
              <a:t>All who are alive at His second coming will see Him and weep.</a:t>
            </a:r>
          </a:p>
          <a:p>
            <a:r>
              <a:rPr lang="en-US" dirty="0" smtClean="0"/>
              <a:t>People in Jerusalem will weep because they will repent their sins (those who pierced Him).</a:t>
            </a:r>
            <a:endParaRPr lang="en-US" dirty="0"/>
          </a:p>
        </p:txBody>
      </p:sp>
    </p:spTree>
    <p:extLst>
      <p:ext uri="{BB962C8B-B14F-4D97-AF65-F5344CB8AC3E}">
        <p14:creationId xmlns:p14="http://schemas.microsoft.com/office/powerpoint/2010/main" val="1573861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Alpha and Omega</a:t>
            </a:r>
            <a:endParaRPr lang="en-US" dirty="0"/>
          </a:p>
        </p:txBody>
      </p:sp>
      <p:sp>
        <p:nvSpPr>
          <p:cNvPr id="3" name="Content Placeholder 2"/>
          <p:cNvSpPr>
            <a:spLocks noGrp="1"/>
          </p:cNvSpPr>
          <p:nvPr>
            <p:ph idx="1"/>
          </p:nvPr>
        </p:nvSpPr>
        <p:spPr/>
        <p:txBody>
          <a:bodyPr/>
          <a:lstStyle/>
          <a:p>
            <a:r>
              <a:rPr lang="en-US" dirty="0" smtClean="0"/>
              <a:t>Signifies God’s comprehensive control over all things including time.  He is the Lord of all from start to finish.</a:t>
            </a:r>
          </a:p>
          <a:p>
            <a:r>
              <a:rPr lang="en-US" dirty="0" smtClean="0"/>
              <a:t>God was there before time began and will be there beyond the end of time.</a:t>
            </a:r>
          </a:p>
          <a:p>
            <a:r>
              <a:rPr lang="en-US" dirty="0" smtClean="0"/>
              <a:t>There is nothing outside the control of God and no one can escape the power of God.  </a:t>
            </a:r>
            <a:endParaRPr lang="en-US" dirty="0"/>
          </a:p>
        </p:txBody>
      </p:sp>
    </p:spTree>
    <p:extLst>
      <p:ext uri="{BB962C8B-B14F-4D97-AF65-F5344CB8AC3E}">
        <p14:creationId xmlns:p14="http://schemas.microsoft.com/office/powerpoint/2010/main" val="4121599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a prophecy given to struggling Christians to give hope and encouragement in the face of their trials.  </a:t>
            </a:r>
          </a:p>
          <a:p>
            <a:r>
              <a:rPr lang="en-US" dirty="0" smtClean="0"/>
              <a:t>It is a blessing to those who hear it and obey its teaching.  </a:t>
            </a:r>
          </a:p>
          <a:p>
            <a:r>
              <a:rPr lang="en-US" dirty="0" smtClean="0"/>
              <a:t>It comes from the Triune God, Father, Son, and Holy Spirit, the same God who has been worshipped in the past, present ,</a:t>
            </a:r>
            <a:r>
              <a:rPr lang="en-US" dirty="0"/>
              <a:t> </a:t>
            </a:r>
            <a:r>
              <a:rPr lang="en-US" dirty="0" smtClean="0"/>
              <a:t>and future.  </a:t>
            </a:r>
          </a:p>
          <a:p>
            <a:r>
              <a:rPr lang="en-US" dirty="0" smtClean="0"/>
              <a:t>It shows that God has been active throughout history and that He is in control of future events as well. It presents God as one who is faithful to His promises and powerful to bring these events to pass.  </a:t>
            </a:r>
            <a:endParaRPr lang="en-US" dirty="0"/>
          </a:p>
        </p:txBody>
      </p:sp>
    </p:spTree>
    <p:extLst>
      <p:ext uri="{BB962C8B-B14F-4D97-AF65-F5344CB8AC3E}">
        <p14:creationId xmlns:p14="http://schemas.microsoft.com/office/powerpoint/2010/main" val="648988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Being a follower of Christ results in many benefits and blessings.  Can you name one way your obedience is connected to a blessings?  </a:t>
            </a:r>
          </a:p>
          <a:p>
            <a:pPr>
              <a:buFont typeface="+mj-lt"/>
              <a:buAutoNum type="arabicPeriod"/>
            </a:pPr>
            <a:r>
              <a:rPr lang="en-US" dirty="0" smtClean="0"/>
              <a:t>Throughout the 1</a:t>
            </a:r>
            <a:r>
              <a:rPr lang="en-US" baseline="30000" dirty="0" smtClean="0"/>
              <a:t>st</a:t>
            </a:r>
            <a:r>
              <a:rPr lang="en-US" dirty="0" smtClean="0"/>
              <a:t> chapter of Revelation, many characteristics of Jesus are revealed.  Can you list some of these?</a:t>
            </a:r>
          </a:p>
          <a:p>
            <a:pPr>
              <a:buFont typeface="+mj-lt"/>
              <a:buAutoNum type="arabicPeriod"/>
            </a:pPr>
            <a:r>
              <a:rPr lang="en-US" dirty="0" smtClean="0"/>
              <a:t>How does the knowledge of Christ’s second coming help to shape your life and the decisions that you make?  </a:t>
            </a:r>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3798253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Study Revelation?	</a:t>
            </a:r>
            <a:endParaRPr lang="en-US" b="1" dirty="0"/>
          </a:p>
        </p:txBody>
      </p:sp>
      <p:sp>
        <p:nvSpPr>
          <p:cNvPr id="3" name="Content Placeholder 2"/>
          <p:cNvSpPr>
            <a:spLocks noGrp="1"/>
          </p:cNvSpPr>
          <p:nvPr>
            <p:ph idx="1"/>
          </p:nvPr>
        </p:nvSpPr>
        <p:spPr>
          <a:xfrm>
            <a:off x="1300481" y="2171990"/>
            <a:ext cx="10401583" cy="6007045"/>
          </a:xfrm>
        </p:spPr>
        <p:txBody>
          <a:bodyPr>
            <a:normAutofit fontScale="77500" lnSpcReduction="20000"/>
          </a:bodyPr>
          <a:lstStyle/>
          <a:p>
            <a:r>
              <a:rPr lang="en-US" dirty="0" smtClean="0"/>
              <a:t>Least understood and causes the most amount of fear, therefore many Christians ignore it.  </a:t>
            </a:r>
          </a:p>
          <a:p>
            <a:r>
              <a:rPr lang="en-US" dirty="0" smtClean="0"/>
              <a:t>There are lots of misinterpretations cults often use it to their advantage.</a:t>
            </a:r>
          </a:p>
          <a:p>
            <a:r>
              <a:rPr lang="en-US" dirty="0" smtClean="0"/>
              <a:t>Rich book with some in depth teachings and encouragements for us.</a:t>
            </a:r>
          </a:p>
          <a:p>
            <a:r>
              <a:rPr lang="en-US" dirty="0" smtClean="0"/>
              <a:t>Prepare/Read ahead.  One helpful book is the Wilcox commentary which you can purchase for $5.  </a:t>
            </a:r>
          </a:p>
          <a:p>
            <a:r>
              <a:rPr lang="en-US" dirty="0" smtClean="0"/>
              <a:t>Author is the disciple John.  Wrote it on exile approximately AD96 on the island of Patmos to 7 churches.</a:t>
            </a:r>
          </a:p>
          <a:p>
            <a:r>
              <a:rPr lang="en-US" dirty="0" smtClean="0"/>
              <a:t>Original intention of the book was to encourage and bless and not to instill fear.  </a:t>
            </a:r>
          </a:p>
        </p:txBody>
      </p:sp>
      <p:sp>
        <p:nvSpPr>
          <p:cNvPr id="4" name="TextBox 3"/>
          <p:cNvSpPr txBox="1"/>
          <p:nvPr/>
        </p:nvSpPr>
        <p:spPr>
          <a:xfrm rot="20793474">
            <a:off x="3002537" y="8310308"/>
            <a:ext cx="2103686" cy="646331"/>
          </a:xfrm>
          <a:prstGeom prst="rect">
            <a:avLst/>
          </a:prstGeom>
          <a:noFill/>
        </p:spPr>
        <p:txBody>
          <a:bodyPr wrap="none" rtlCol="0">
            <a:spAutoFit/>
          </a:bodyPr>
          <a:lstStyle/>
          <a:p>
            <a:r>
              <a:rPr lang="en-US" dirty="0" smtClean="0"/>
              <a:t>“</a:t>
            </a:r>
            <a:r>
              <a:rPr lang="en-US" dirty="0" err="1" smtClean="0"/>
              <a:t>revelatio</a:t>
            </a:r>
            <a:r>
              <a:rPr lang="en-US" dirty="0" smtClean="0"/>
              <a:t>”</a:t>
            </a:r>
            <a:endParaRPr lang="en-US" dirty="0"/>
          </a:p>
        </p:txBody>
      </p:sp>
      <p:sp>
        <p:nvSpPr>
          <p:cNvPr id="5" name="TextBox 4"/>
          <p:cNvSpPr txBox="1"/>
          <p:nvPr/>
        </p:nvSpPr>
        <p:spPr>
          <a:xfrm rot="494172">
            <a:off x="7452426" y="8362503"/>
            <a:ext cx="2607956" cy="646331"/>
          </a:xfrm>
          <a:prstGeom prst="rect">
            <a:avLst/>
          </a:prstGeom>
          <a:noFill/>
        </p:spPr>
        <p:txBody>
          <a:bodyPr wrap="none" rtlCol="0">
            <a:spAutoFit/>
          </a:bodyPr>
          <a:lstStyle/>
          <a:p>
            <a:r>
              <a:rPr lang="en-US" dirty="0" smtClean="0"/>
              <a:t>“</a:t>
            </a:r>
            <a:r>
              <a:rPr lang="en-US" dirty="0" err="1" smtClean="0"/>
              <a:t>apokalypsis</a:t>
            </a:r>
            <a:r>
              <a:rPr lang="en-US" dirty="0" smtClean="0"/>
              <a:t>”</a:t>
            </a:r>
            <a:endParaRPr lang="en-US" dirty="0"/>
          </a:p>
        </p:txBody>
      </p:sp>
    </p:spTree>
    <p:extLst>
      <p:ext uri="{BB962C8B-B14F-4D97-AF65-F5344CB8AC3E}">
        <p14:creationId xmlns:p14="http://schemas.microsoft.com/office/powerpoint/2010/main" val="523806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title"/>
          </p:nvPr>
        </p:nvSpPr>
        <p:spPr>
          <a:xfrm>
            <a:off x="1300481" y="350364"/>
            <a:ext cx="10401583" cy="1235004"/>
          </a:xfrm>
          <a:prstGeom prst="rect">
            <a:avLst/>
          </a:prstGeom>
        </p:spPr>
        <p:txBody>
          <a:bodyPr>
            <a:normAutofit/>
          </a:bodyPr>
          <a:lstStyle/>
          <a:p>
            <a:pPr lvl="0">
              <a:defRPr sz="1800"/>
            </a:pPr>
            <a:r>
              <a:rPr sz="5600" b="1" dirty="0"/>
              <a:t>Revelation </a:t>
            </a:r>
            <a:r>
              <a:rPr lang="en-US" sz="5600" b="1" dirty="0" smtClean="0"/>
              <a:t>1</a:t>
            </a:r>
            <a:r>
              <a:rPr sz="5600" b="1" dirty="0" smtClean="0"/>
              <a:t>:1</a:t>
            </a:r>
            <a:r>
              <a:rPr lang="en-US" sz="5600" b="1" dirty="0" smtClean="0"/>
              <a:t>-8</a:t>
            </a:r>
            <a:endParaRPr sz="5600" b="1" dirty="0"/>
          </a:p>
        </p:txBody>
      </p:sp>
      <p:sp>
        <p:nvSpPr>
          <p:cNvPr id="7" name="Content Placeholder 6"/>
          <p:cNvSpPr>
            <a:spLocks noGrp="1"/>
          </p:cNvSpPr>
          <p:nvPr>
            <p:ph idx="1"/>
          </p:nvPr>
        </p:nvSpPr>
        <p:spPr>
          <a:xfrm>
            <a:off x="1604510" y="6040256"/>
            <a:ext cx="10401583" cy="2658607"/>
          </a:xfrm>
        </p:spPr>
        <p:txBody>
          <a:bodyPr>
            <a:normAutofit fontScale="85000" lnSpcReduction="20000"/>
          </a:bodyPr>
          <a:lstStyle/>
          <a:p>
            <a:pPr marL="0" indent="0">
              <a:buNone/>
            </a:pPr>
            <a:r>
              <a:rPr lang="en-US" dirty="0" smtClean="0"/>
              <a:t>3 Main Points Here:</a:t>
            </a:r>
          </a:p>
          <a:p>
            <a:pPr marL="514350" indent="-514350">
              <a:buAutoNum type="arabicPeriod"/>
            </a:pPr>
            <a:r>
              <a:rPr lang="en-US" dirty="0" smtClean="0"/>
              <a:t>Purpose of the book.</a:t>
            </a:r>
          </a:p>
          <a:p>
            <a:pPr marL="514350" indent="-514350">
              <a:buAutoNum type="arabicPeriod"/>
            </a:pPr>
            <a:r>
              <a:rPr lang="en-US" dirty="0" smtClean="0"/>
              <a:t>Comes directly from God.  </a:t>
            </a:r>
          </a:p>
          <a:p>
            <a:pPr marL="514350" indent="-514350">
              <a:buAutoNum type="arabicPeriod"/>
            </a:pPr>
            <a:r>
              <a:rPr lang="en-US" dirty="0" smtClean="0"/>
              <a:t>You will be blessed...</a:t>
            </a:r>
          </a:p>
        </p:txBody>
      </p:sp>
      <p:sp>
        <p:nvSpPr>
          <p:cNvPr id="30" name="Shape 30"/>
          <p:cNvSpPr/>
          <p:nvPr/>
        </p:nvSpPr>
        <p:spPr>
          <a:xfrm>
            <a:off x="2998689" y="1482796"/>
            <a:ext cx="6745436" cy="6258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a:ea typeface="Gill Sans"/>
                <a:cs typeface="Gill Sans"/>
                <a:sym typeface="Gill Sans"/>
              </a:defRPr>
            </a:lvl1pPr>
          </a:lstStyle>
          <a:p>
            <a:pPr lvl="0">
              <a:defRPr sz="1800"/>
            </a:pPr>
            <a:r>
              <a:rPr lang="en-US" sz="3400" b="1" dirty="0" smtClean="0"/>
              <a:t>John Tells Us About the Book</a:t>
            </a:r>
            <a:endParaRPr sz="3400" b="1" dirty="0"/>
          </a:p>
        </p:txBody>
      </p:sp>
      <p:sp>
        <p:nvSpPr>
          <p:cNvPr id="3" name="Rectangle 2"/>
          <p:cNvSpPr/>
          <p:nvPr/>
        </p:nvSpPr>
        <p:spPr>
          <a:xfrm>
            <a:off x="1604510" y="2271408"/>
            <a:ext cx="10546045"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3200" b="1" i="1" dirty="0"/>
              <a:t>The Revelation of Jesus Christ, which God gave Him to show to His bond-servants, the things which must soon take place; and He sent and communicated it by His angel to His bond-servant John, 2 who testified to the word of God and to the testimony of Jesus Christ, even to all that he saw. 3 Blessed is he who reads and those who hear the words of the prophecy, and heed the things which are written in it; for the time is near.</a:t>
            </a:r>
          </a:p>
        </p:txBody>
      </p:sp>
      <p:sp>
        <p:nvSpPr>
          <p:cNvPr id="4" name="Rectangle 3"/>
          <p:cNvSpPr/>
          <p:nvPr/>
        </p:nvSpPr>
        <p:spPr>
          <a:xfrm>
            <a:off x="1604510" y="8893487"/>
            <a:ext cx="9366917" cy="523220"/>
          </a:xfrm>
          <a:prstGeom prst="rect">
            <a:avLst/>
          </a:prstGeom>
        </p:spPr>
        <p:txBody>
          <a:bodyPr wrap="square">
            <a:spAutoFit/>
          </a:bodyPr>
          <a:lstStyle/>
          <a:p>
            <a:pPr lvl="0"/>
            <a:r>
              <a:rPr lang="en-US" sz="2800" dirty="0"/>
              <a:t>God </a:t>
            </a:r>
            <a:r>
              <a:rPr lang="en-US" sz="2800" dirty="0">
                <a:sym typeface="Wingdings"/>
              </a:rPr>
              <a:t></a:t>
            </a:r>
            <a:r>
              <a:rPr lang="en-US" sz="2800" dirty="0" err="1"/>
              <a:t>Jesus</a:t>
            </a:r>
            <a:r>
              <a:rPr lang="en-US" sz="2800" dirty="0" err="1">
                <a:sym typeface="Wingdings"/>
              </a:rPr>
              <a:t></a:t>
            </a:r>
            <a:r>
              <a:rPr lang="en-US" sz="2800" dirty="0" err="1"/>
              <a:t>Angel</a:t>
            </a:r>
            <a:r>
              <a:rPr lang="en-US" sz="2800" dirty="0" err="1">
                <a:sym typeface="Wingdings"/>
              </a:rPr>
              <a:t></a:t>
            </a:r>
            <a:r>
              <a:rPr lang="en-US" sz="2800" dirty="0" err="1"/>
              <a:t>John</a:t>
            </a:r>
            <a:r>
              <a:rPr lang="en-US" sz="2800" dirty="0" err="1">
                <a:sym typeface="Wingdings"/>
              </a:rPr>
              <a:t></a:t>
            </a:r>
            <a:r>
              <a:rPr lang="en-US" sz="2800" dirty="0" err="1"/>
              <a:t>Christians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7500" lnSpcReduction="20000"/>
          </a:bodyPr>
          <a:lstStyle/>
          <a:p>
            <a:r>
              <a:rPr lang="en-US" dirty="0" smtClean="0"/>
              <a:t>Rev. 1:3—Blessed are those who read the words; blessed are those to hear it and take into action.</a:t>
            </a:r>
          </a:p>
          <a:p>
            <a:r>
              <a:rPr lang="en-US" dirty="0" smtClean="0"/>
              <a:t>Rev. 14:13—Blessed are the dead who die in the Lord.</a:t>
            </a:r>
          </a:p>
          <a:p>
            <a:r>
              <a:rPr lang="en-US" dirty="0" smtClean="0"/>
              <a:t>Rev. 16:15—Blessed is the one who stays awake (alert)  </a:t>
            </a:r>
          </a:p>
          <a:p>
            <a:r>
              <a:rPr lang="en-US" dirty="0" smtClean="0"/>
              <a:t>Rev. 19:9—Blessed are those who are invited to the wedding supper of the Lamb.</a:t>
            </a:r>
          </a:p>
          <a:p>
            <a:r>
              <a:rPr lang="en-US" dirty="0" smtClean="0"/>
              <a:t>Rev. 20:6—Blessed and holy are those who share in the first resurrection; they will reign with Christ.</a:t>
            </a:r>
          </a:p>
          <a:p>
            <a:r>
              <a:rPr lang="en-US" dirty="0" smtClean="0"/>
              <a:t>Rev. 22:7—Blessed are those who keep the words of this prophesy.</a:t>
            </a:r>
          </a:p>
          <a:p>
            <a:r>
              <a:rPr lang="en-US" dirty="0" smtClean="0"/>
              <a:t>Rev. 22:14--Blessed are those who have the right to the tree of life.  </a:t>
            </a:r>
          </a:p>
          <a:p>
            <a:endParaRPr lang="en-US" dirty="0" smtClean="0"/>
          </a:p>
        </p:txBody>
      </p:sp>
      <p:sp>
        <p:nvSpPr>
          <p:cNvPr id="2" name="Title 1"/>
          <p:cNvSpPr>
            <a:spLocks noGrp="1"/>
          </p:cNvSpPr>
          <p:nvPr>
            <p:ph type="title"/>
          </p:nvPr>
        </p:nvSpPr>
        <p:spPr/>
        <p:txBody>
          <a:bodyPr/>
          <a:lstStyle/>
          <a:p>
            <a:r>
              <a:rPr lang="en-US" dirty="0" smtClean="0"/>
              <a:t>Blessings from Revelation</a:t>
            </a:r>
            <a:endParaRPr lang="en-US" dirty="0"/>
          </a:p>
        </p:txBody>
      </p:sp>
    </p:spTree>
    <p:extLst>
      <p:ext uri="{BB962C8B-B14F-4D97-AF65-F5344CB8AC3E}">
        <p14:creationId xmlns:p14="http://schemas.microsoft.com/office/powerpoint/2010/main" val="587426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Revelation 1:4-8</a:t>
            </a:r>
            <a:br>
              <a:rPr lang="en-US" sz="4800" b="1" dirty="0" smtClean="0"/>
            </a:br>
            <a:r>
              <a:rPr lang="en-US" sz="4800" b="1" dirty="0" smtClean="0"/>
              <a:t>John Addresses the 7 Churches</a:t>
            </a:r>
            <a:endParaRPr lang="en-US" sz="4800" b="1" dirty="0"/>
          </a:p>
        </p:txBody>
      </p:sp>
      <p:sp>
        <p:nvSpPr>
          <p:cNvPr id="7" name="Rectangle 6"/>
          <p:cNvSpPr/>
          <p:nvPr/>
        </p:nvSpPr>
        <p:spPr>
          <a:xfrm>
            <a:off x="1300481" y="2165899"/>
            <a:ext cx="10401583" cy="72943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b="1" i="1" dirty="0"/>
              <a:t>4 John to the seven churches that are in Asia: Grace to you and peace, from Him who is and who was and who is to come, and from the seven Spirits who are before His throne, 5 and from Jesus Christ, the faithful witness, the firstborn of the dead, and the ruler of the kings of the earth. To Him who loves us and released us from our sins by His blood— 6 and He has made us to be a kingdom, priests to His God and Father—to Him be the glory and the dominion forever and ever. Amen. 7 Behold, He is coming with the clouds, and every eye will see Him, even those who pierced Him; and all the tribes of the earth will mourn over Him. So it is to be. Amen. 8 “I am the Alpha and the Omega,” says the Lord God, “who is and who was and who is to come, the Almighty.”</a:t>
            </a:r>
            <a:endParaRPr lang="en-US" dirty="0"/>
          </a:p>
        </p:txBody>
      </p:sp>
    </p:spTree>
    <p:extLst>
      <p:ext uri="{BB962C8B-B14F-4D97-AF65-F5344CB8AC3E}">
        <p14:creationId xmlns:p14="http://schemas.microsoft.com/office/powerpoint/2010/main" val="630637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
            <a:ext cx="13004800" cy="9753600"/>
          </a:xfrm>
          <a:prstGeom prst="rect">
            <a:avLst/>
          </a:prstGeom>
        </p:spPr>
      </p:pic>
    </p:spTree>
    <p:extLst>
      <p:ext uri="{BB962C8B-B14F-4D97-AF65-F5344CB8AC3E}">
        <p14:creationId xmlns:p14="http://schemas.microsoft.com/office/powerpoint/2010/main" val="559549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Trinity</a:t>
            </a:r>
            <a:endParaRPr lang="en-US" dirty="0"/>
          </a:p>
        </p:txBody>
      </p:sp>
      <p:sp>
        <p:nvSpPr>
          <p:cNvPr id="3" name="Content Placeholder 2"/>
          <p:cNvSpPr>
            <a:spLocks noGrp="1"/>
          </p:cNvSpPr>
          <p:nvPr>
            <p:ph idx="1"/>
          </p:nvPr>
        </p:nvSpPr>
        <p:spPr>
          <a:xfrm>
            <a:off x="1300481" y="2191935"/>
            <a:ext cx="10401583" cy="7292794"/>
          </a:xfrm>
        </p:spPr>
        <p:txBody>
          <a:bodyPr>
            <a:normAutofit lnSpcReduction="10000"/>
          </a:bodyPr>
          <a:lstStyle/>
          <a:p>
            <a:r>
              <a:rPr lang="en-US" dirty="0"/>
              <a:t>1</a:t>
            </a:r>
            <a:r>
              <a:rPr lang="en-US" baseline="30000" dirty="0"/>
              <a:t>st</a:t>
            </a:r>
            <a:r>
              <a:rPr lang="en-US" dirty="0"/>
              <a:t> part of the trinity:  From Him who is and who was and who is to come.  (v. 4</a:t>
            </a:r>
            <a:r>
              <a:rPr lang="en-US" dirty="0" smtClean="0"/>
              <a:t>)</a:t>
            </a:r>
          </a:p>
          <a:p>
            <a:r>
              <a:rPr lang="en-US" dirty="0" smtClean="0"/>
              <a:t>2</a:t>
            </a:r>
            <a:r>
              <a:rPr lang="en-US" baseline="30000" dirty="0" smtClean="0"/>
              <a:t>nd</a:t>
            </a:r>
            <a:r>
              <a:rPr lang="en-US" dirty="0" smtClean="0"/>
              <a:t> part of the trinity: 7 Spirits = Holy Spirit as the seven spirits to indicate the truth that the Holy Spirit dwells in each and every church in equal measure.  There is only 1 Holy Spirit but he is equal and wholly present in every church throughout time and is being referred to by John as the 7 Spirits:  A symbol of completeness and fullness.  </a:t>
            </a:r>
          </a:p>
          <a:p>
            <a:r>
              <a:rPr lang="en-US" dirty="0" smtClean="0"/>
              <a:t>3</a:t>
            </a:r>
            <a:r>
              <a:rPr lang="en-US" baseline="30000" dirty="0" smtClean="0"/>
              <a:t>rd</a:t>
            </a:r>
            <a:r>
              <a:rPr lang="en-US" dirty="0" smtClean="0"/>
              <a:t> part of the trinity:  Description of Jesus</a:t>
            </a:r>
          </a:p>
          <a:p>
            <a:pPr lvl="1"/>
            <a:r>
              <a:rPr lang="en-US" dirty="0" smtClean="0"/>
              <a:t>Faithful witness</a:t>
            </a:r>
          </a:p>
          <a:p>
            <a:pPr lvl="1"/>
            <a:r>
              <a:rPr lang="en-US" dirty="0" smtClean="0"/>
              <a:t>First born of the dead</a:t>
            </a:r>
          </a:p>
          <a:p>
            <a:pPr lvl="1"/>
            <a:r>
              <a:rPr lang="en-US" dirty="0" smtClean="0"/>
              <a:t>Ruler of the kings of the earth (Psalm 2) </a:t>
            </a:r>
            <a:endParaRPr lang="en-US" dirty="0"/>
          </a:p>
        </p:txBody>
      </p:sp>
    </p:spTree>
    <p:extLst>
      <p:ext uri="{BB962C8B-B14F-4D97-AF65-F5344CB8AC3E}">
        <p14:creationId xmlns:p14="http://schemas.microsoft.com/office/powerpoint/2010/main" val="3539253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1" y="377012"/>
            <a:ext cx="10401583" cy="1235004"/>
          </a:xfrm>
        </p:spPr>
        <p:txBody>
          <a:bodyPr/>
          <a:lstStyle/>
          <a:p>
            <a:r>
              <a:rPr lang="en-US" dirty="0" smtClean="0"/>
              <a:t>Psalm 2</a:t>
            </a:r>
            <a:endParaRPr lang="en-US" dirty="0"/>
          </a:p>
        </p:txBody>
      </p:sp>
      <p:sp>
        <p:nvSpPr>
          <p:cNvPr id="4" name="TextBox 3"/>
          <p:cNvSpPr txBox="1"/>
          <p:nvPr/>
        </p:nvSpPr>
        <p:spPr>
          <a:xfrm>
            <a:off x="431288" y="1315650"/>
            <a:ext cx="12192496" cy="8586964"/>
          </a:xfrm>
          <a:prstGeom prst="rect">
            <a:avLst/>
          </a:prstGeom>
          <a:noFill/>
        </p:spPr>
        <p:txBody>
          <a:bodyPr wrap="square" rtlCol="0">
            <a:spAutoFit/>
          </a:bodyPr>
          <a:lstStyle/>
          <a:p>
            <a:endParaRPr lang="en-US" sz="2400" dirty="0"/>
          </a:p>
          <a:p>
            <a:r>
              <a:rPr lang="en-US" sz="2400" dirty="0">
                <a:latin typeface="Helvetica Neue"/>
                <a:ea typeface="Helvetica Neue"/>
                <a:cs typeface="Helvetica Neue"/>
                <a:sym typeface="Helvetica Neue"/>
              </a:rPr>
              <a:t>I will proclaim the Lord’s decree:</a:t>
            </a:r>
          </a:p>
          <a:p>
            <a:r>
              <a:rPr lang="en-US" sz="2400" dirty="0">
                <a:latin typeface="Helvetica Neue"/>
                <a:ea typeface="Helvetica Neue"/>
                <a:cs typeface="Helvetica Neue"/>
                <a:sym typeface="Helvetica Neue"/>
              </a:rPr>
              <a:t>He said to me, “You are my son;</a:t>
            </a:r>
          </a:p>
          <a:p>
            <a:r>
              <a:rPr lang="en-US" sz="2400" dirty="0">
                <a:latin typeface="Helvetica Neue"/>
                <a:ea typeface="Helvetica Neue"/>
                <a:cs typeface="Helvetica Neue"/>
                <a:sym typeface="Helvetica Neue"/>
              </a:rPr>
              <a:t>    today I have become your father.</a:t>
            </a:r>
          </a:p>
          <a:p>
            <a:r>
              <a:rPr lang="en-US" sz="2400" b="1" dirty="0">
                <a:latin typeface="Helvetica Neue"/>
                <a:ea typeface="Helvetica Neue"/>
                <a:cs typeface="Helvetica Neue"/>
                <a:sym typeface="Helvetica Neue"/>
              </a:rPr>
              <a:t>8 </a:t>
            </a:r>
          </a:p>
          <a:p>
            <a:r>
              <a:rPr lang="en-US" sz="2400" dirty="0">
                <a:latin typeface="Helvetica Neue"/>
                <a:ea typeface="Helvetica Neue"/>
                <a:cs typeface="Helvetica Neue"/>
                <a:sym typeface="Helvetica Neue"/>
              </a:rPr>
              <a:t>Ask me,</a:t>
            </a:r>
          </a:p>
          <a:p>
            <a:r>
              <a:rPr lang="en-US" sz="2400" dirty="0">
                <a:latin typeface="Helvetica Neue"/>
                <a:ea typeface="Helvetica Neue"/>
                <a:cs typeface="Helvetica Neue"/>
                <a:sym typeface="Helvetica Neue"/>
              </a:rPr>
              <a:t>    and I will make the nations your inheritance,</a:t>
            </a:r>
          </a:p>
          <a:p>
            <a:r>
              <a:rPr lang="en-US" sz="2400" dirty="0">
                <a:latin typeface="Helvetica Neue"/>
                <a:ea typeface="Helvetica Neue"/>
                <a:cs typeface="Helvetica Neue"/>
                <a:sym typeface="Helvetica Neue"/>
              </a:rPr>
              <a:t>    the ends of the earth your possession.</a:t>
            </a:r>
          </a:p>
          <a:p>
            <a:r>
              <a:rPr lang="en-US" sz="2400" b="1" dirty="0">
                <a:latin typeface="Helvetica Neue"/>
                <a:ea typeface="Helvetica Neue"/>
                <a:cs typeface="Helvetica Neue"/>
                <a:sym typeface="Helvetica Neue"/>
              </a:rPr>
              <a:t>9 </a:t>
            </a:r>
          </a:p>
          <a:p>
            <a:r>
              <a:rPr lang="en-US" sz="2400" dirty="0">
                <a:latin typeface="Helvetica Neue"/>
                <a:ea typeface="Helvetica Neue"/>
                <a:cs typeface="Helvetica Neue"/>
                <a:sym typeface="Helvetica Neue"/>
              </a:rPr>
              <a:t>You will break them with a rod of </a:t>
            </a:r>
            <a:r>
              <a:rPr lang="en-US" sz="2400" dirty="0" smtClean="0">
                <a:latin typeface="Helvetica Neue"/>
                <a:ea typeface="Helvetica Neue"/>
                <a:cs typeface="Helvetica Neue"/>
                <a:sym typeface="Helvetica Neue"/>
              </a:rPr>
              <a:t>iron;</a:t>
            </a:r>
            <a:endParaRPr lang="en-US" sz="2400" dirty="0">
              <a:latin typeface="Helvetica Neue"/>
              <a:ea typeface="Helvetica Neue"/>
              <a:cs typeface="Helvetica Neue"/>
              <a:sym typeface="Helvetica Neue"/>
            </a:endParaRPr>
          </a:p>
          <a:p>
            <a:r>
              <a:rPr lang="en-US" sz="2400" dirty="0">
                <a:latin typeface="Helvetica Neue"/>
                <a:ea typeface="Helvetica Neue"/>
                <a:cs typeface="Helvetica Neue"/>
                <a:sym typeface="Helvetica Neue"/>
              </a:rPr>
              <a:t>    you will dash them to pieces like pottery.”</a:t>
            </a:r>
          </a:p>
          <a:p>
            <a:r>
              <a:rPr lang="en-US" sz="2400" b="1" dirty="0">
                <a:latin typeface="Helvetica Neue"/>
                <a:ea typeface="Helvetica Neue"/>
                <a:cs typeface="Helvetica Neue"/>
                <a:sym typeface="Helvetica Neue"/>
              </a:rPr>
              <a:t>10 </a:t>
            </a:r>
          </a:p>
          <a:p>
            <a:r>
              <a:rPr lang="en-US" sz="2400" dirty="0">
                <a:latin typeface="Helvetica Neue"/>
                <a:ea typeface="Helvetica Neue"/>
                <a:cs typeface="Helvetica Neue"/>
                <a:sym typeface="Helvetica Neue"/>
              </a:rPr>
              <a:t>Therefore, you kings, be wise;</a:t>
            </a:r>
          </a:p>
          <a:p>
            <a:r>
              <a:rPr lang="en-US" sz="2400" dirty="0">
                <a:latin typeface="Helvetica Neue"/>
                <a:ea typeface="Helvetica Neue"/>
                <a:cs typeface="Helvetica Neue"/>
                <a:sym typeface="Helvetica Neue"/>
              </a:rPr>
              <a:t>    be warned, you rulers of the earth.</a:t>
            </a:r>
          </a:p>
          <a:p>
            <a:r>
              <a:rPr lang="en-US" sz="2400" b="1" dirty="0">
                <a:latin typeface="Helvetica Neue"/>
                <a:ea typeface="Helvetica Neue"/>
                <a:cs typeface="Helvetica Neue"/>
                <a:sym typeface="Helvetica Neue"/>
              </a:rPr>
              <a:t>11 </a:t>
            </a:r>
          </a:p>
          <a:p>
            <a:r>
              <a:rPr lang="en-US" sz="2400" dirty="0">
                <a:latin typeface="Helvetica Neue"/>
                <a:ea typeface="Helvetica Neue"/>
                <a:cs typeface="Helvetica Neue"/>
                <a:sym typeface="Helvetica Neue"/>
              </a:rPr>
              <a:t>Serve the Lord with fear</a:t>
            </a:r>
          </a:p>
          <a:p>
            <a:r>
              <a:rPr lang="en-US" sz="2400" dirty="0">
                <a:latin typeface="Helvetica Neue"/>
                <a:ea typeface="Helvetica Neue"/>
                <a:cs typeface="Helvetica Neue"/>
                <a:sym typeface="Helvetica Neue"/>
              </a:rPr>
              <a:t>    and celebrate his rule with trembling.</a:t>
            </a:r>
          </a:p>
          <a:p>
            <a:r>
              <a:rPr lang="en-US" sz="2400" b="1" dirty="0">
                <a:latin typeface="Helvetica Neue"/>
                <a:ea typeface="Helvetica Neue"/>
                <a:cs typeface="Helvetica Neue"/>
                <a:sym typeface="Helvetica Neue"/>
              </a:rPr>
              <a:t>12 </a:t>
            </a:r>
          </a:p>
          <a:p>
            <a:r>
              <a:rPr lang="en-US" sz="2400" dirty="0">
                <a:latin typeface="Helvetica Neue"/>
                <a:ea typeface="Helvetica Neue"/>
                <a:cs typeface="Helvetica Neue"/>
                <a:sym typeface="Helvetica Neue"/>
              </a:rPr>
              <a:t>Kiss his son, or he will be angry</a:t>
            </a:r>
          </a:p>
          <a:p>
            <a:r>
              <a:rPr lang="en-US" sz="2400" dirty="0">
                <a:latin typeface="Helvetica Neue"/>
                <a:ea typeface="Helvetica Neue"/>
                <a:cs typeface="Helvetica Neue"/>
                <a:sym typeface="Helvetica Neue"/>
              </a:rPr>
              <a:t>    and your way will lead to your destruction,</a:t>
            </a:r>
          </a:p>
          <a:p>
            <a:r>
              <a:rPr lang="en-US" sz="2400" dirty="0">
                <a:latin typeface="Helvetica Neue"/>
                <a:ea typeface="Helvetica Neue"/>
                <a:cs typeface="Helvetica Neue"/>
                <a:sym typeface="Helvetica Neue"/>
              </a:rPr>
              <a:t>for his wrath can flare up in a moment.</a:t>
            </a:r>
          </a:p>
          <a:p>
            <a:r>
              <a:rPr lang="en-US" sz="2400" dirty="0">
                <a:latin typeface="Helvetica Neue"/>
                <a:ea typeface="Helvetica Neue"/>
                <a:cs typeface="Helvetica Neue"/>
                <a:sym typeface="Helvetica Neue"/>
              </a:rPr>
              <a:t>    Blessed are all who take refuge in him.</a:t>
            </a:r>
          </a:p>
          <a:p>
            <a:endParaRPr lang="en-US" sz="2400" dirty="0"/>
          </a:p>
        </p:txBody>
      </p:sp>
    </p:spTree>
    <p:extLst>
      <p:ext uri="{BB962C8B-B14F-4D97-AF65-F5344CB8AC3E}">
        <p14:creationId xmlns:p14="http://schemas.microsoft.com/office/powerpoint/2010/main" val="726822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Verses 4&amp;5</a:t>
            </a:r>
            <a:endParaRPr lang="en-US" dirty="0"/>
          </a:p>
        </p:txBody>
      </p:sp>
      <p:sp>
        <p:nvSpPr>
          <p:cNvPr id="3" name="Content Placeholder 2"/>
          <p:cNvSpPr>
            <a:spLocks noGrp="1"/>
          </p:cNvSpPr>
          <p:nvPr>
            <p:ph idx="1"/>
          </p:nvPr>
        </p:nvSpPr>
        <p:spPr/>
        <p:txBody>
          <a:bodyPr/>
          <a:lstStyle/>
          <a:p>
            <a:pPr marL="0" indent="0">
              <a:buNone/>
            </a:pPr>
            <a:r>
              <a:rPr lang="en-US" dirty="0" smtClean="0"/>
              <a:t>These 2 verses sum up the incredible description of God.  He is the eternal Father, beyond all time and space who is and who was and is to come.  He is the Holy Spirit walking amongst us, dwelling with us in completeness and fullness throughout His whole church.  He is the Son, the Messiah long ago prophesied who bears witness to the grace and peace of God, who is our guarantee of resurrection and eternal life, who is the ruler of the world, even over the powers of the most scary Emperors.  </a:t>
            </a:r>
            <a:endParaRPr lang="en-US" dirty="0"/>
          </a:p>
        </p:txBody>
      </p:sp>
    </p:spTree>
    <p:extLst>
      <p:ext uri="{BB962C8B-B14F-4D97-AF65-F5344CB8AC3E}">
        <p14:creationId xmlns:p14="http://schemas.microsoft.com/office/powerpoint/2010/main" val="1834476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image" Target="../media/image2.jpeg"/><Relationship Id="rId2"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3.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4795</TotalTime>
  <Words>1428</Words>
  <Application>Microsoft Macintosh PowerPoint</Application>
  <PresentationFormat>Custom</PresentationFormat>
  <Paragraphs>121</Paragraphs>
  <Slides>14</Slides>
  <Notes>10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Custom Design</vt:lpstr>
      <vt:lpstr>Inkwell</vt:lpstr>
      <vt:lpstr>PowerPoint Presentation</vt:lpstr>
      <vt:lpstr>Why Study Revelation? </vt:lpstr>
      <vt:lpstr>Revelation 1:1-8</vt:lpstr>
      <vt:lpstr>Blessings from Revelation</vt:lpstr>
      <vt:lpstr>Revelation 1:4-8 John Addresses the 7 Churches</vt:lpstr>
      <vt:lpstr>PowerPoint Presentation</vt:lpstr>
      <vt:lpstr>Holy Trinity</vt:lpstr>
      <vt:lpstr>Psalm 2</vt:lpstr>
      <vt:lpstr>Summary of Verses 4&amp;5</vt:lpstr>
      <vt:lpstr>Christians as Priests</vt:lpstr>
      <vt:lpstr>Prophecy of the Future Verse 7</vt:lpstr>
      <vt:lpstr>God is Alpha and Omega</vt:lpstr>
      <vt:lpstr>Summary</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47</cp:revision>
  <dcterms:modified xsi:type="dcterms:W3CDTF">2015-09-08T15:08:00Z</dcterms:modified>
</cp:coreProperties>
</file>