
<file path=[Content_Types].xml><?xml version="1.0" encoding="utf-8"?>
<Types xmlns="http://schemas.openxmlformats.org/package/2006/content-types">
  <Override PartName="/ppt/slideMasters/slideMaster3.xml" ContentType="application/vnd.openxmlformats-officedocument.presentationml.slideMaster+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Override PartName="/ppt/slideLayouts/slideLayout26.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30.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Default Extension="png" ContentType="image/png"/>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theme/theme4.xml" ContentType="application/vnd.openxmlformats-officedocument.theme+xml"/>
  <Override PartName="/ppt/slides/slide3.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2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Override PartName="/ppt/slideLayouts/slideLayout25.xml" ContentType="application/vnd.openxmlformats-officedocument.presentationml.slideLayout+xml"/>
  <Default Extension="jpeg" ContentType="image/jpe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 id="2147483661" r:id="rId2"/>
    <p:sldMasterId id="2147483673" r:id="rId3"/>
  </p:sldMasterIdLst>
  <p:notesMasterIdLst>
    <p:notesMasterId r:id="rId20"/>
  </p:notesMasterIdLst>
  <p:sldIdLst>
    <p:sldId id="269" r:id="rId4"/>
    <p:sldId id="257" r:id="rId5"/>
    <p:sldId id="262" r:id="rId6"/>
    <p:sldId id="265" r:id="rId7"/>
    <p:sldId id="264" r:id="rId8"/>
    <p:sldId id="267" r:id="rId9"/>
    <p:sldId id="276" r:id="rId10"/>
    <p:sldId id="268" r:id="rId11"/>
    <p:sldId id="270" r:id="rId12"/>
    <p:sldId id="271" r:id="rId13"/>
    <p:sldId id="277" r:id="rId14"/>
    <p:sldId id="275" r:id="rId15"/>
    <p:sldId id="274" r:id="rId16"/>
    <p:sldId id="272" r:id="rId17"/>
    <p:sldId id="273" r:id="rId18"/>
    <p:sldId id="279" r:id="rId19"/>
  </p:sldIdLst>
  <p:sldSz cx="13004800" cy="9753600"/>
  <p:notesSz cx="6858000" cy="9144000"/>
  <p:defaultTextStyle>
    <a:lvl1pPr algn="ctr" defTabSz="584200">
      <a:defRPr sz="3600">
        <a:latin typeface="+mn-lt"/>
        <a:ea typeface="+mn-ea"/>
        <a:cs typeface="+mn-cs"/>
        <a:sym typeface="Helvetica Light"/>
      </a:defRPr>
    </a:lvl1pPr>
    <a:lvl2pPr indent="228600" algn="ctr" defTabSz="584200">
      <a:defRPr sz="3600">
        <a:latin typeface="+mn-lt"/>
        <a:ea typeface="+mn-ea"/>
        <a:cs typeface="+mn-cs"/>
        <a:sym typeface="Helvetica Light"/>
      </a:defRPr>
    </a:lvl2pPr>
    <a:lvl3pPr indent="457200" algn="ctr" defTabSz="584200">
      <a:defRPr sz="3600">
        <a:latin typeface="+mn-lt"/>
        <a:ea typeface="+mn-ea"/>
        <a:cs typeface="+mn-cs"/>
        <a:sym typeface="Helvetica Light"/>
      </a:defRPr>
    </a:lvl3pPr>
    <a:lvl4pPr indent="685800" algn="ctr" defTabSz="584200">
      <a:defRPr sz="3600">
        <a:latin typeface="+mn-lt"/>
        <a:ea typeface="+mn-ea"/>
        <a:cs typeface="+mn-cs"/>
        <a:sym typeface="Helvetica Light"/>
      </a:defRPr>
    </a:lvl4pPr>
    <a:lvl5pPr indent="914400" algn="ctr" defTabSz="584200">
      <a:defRPr sz="3600">
        <a:latin typeface="+mn-lt"/>
        <a:ea typeface="+mn-ea"/>
        <a:cs typeface="+mn-cs"/>
        <a:sym typeface="Helvetica Light"/>
      </a:defRPr>
    </a:lvl5pPr>
    <a:lvl6pPr indent="1143000" algn="ctr" defTabSz="584200">
      <a:defRPr sz="3600">
        <a:latin typeface="+mn-lt"/>
        <a:ea typeface="+mn-ea"/>
        <a:cs typeface="+mn-cs"/>
        <a:sym typeface="Helvetica Light"/>
      </a:defRPr>
    </a:lvl6pPr>
    <a:lvl7pPr indent="1371600" algn="ctr" defTabSz="584200">
      <a:defRPr sz="3600">
        <a:latin typeface="+mn-lt"/>
        <a:ea typeface="+mn-ea"/>
        <a:cs typeface="+mn-cs"/>
        <a:sym typeface="Helvetica Light"/>
      </a:defRPr>
    </a:lvl7pPr>
    <a:lvl8pPr indent="1600200" algn="ctr" defTabSz="584200">
      <a:defRPr sz="3600">
        <a:latin typeface="+mn-lt"/>
        <a:ea typeface="+mn-ea"/>
        <a:cs typeface="+mn-cs"/>
        <a:sym typeface="Helvetica Light"/>
      </a:defRPr>
    </a:lvl8pPr>
    <a:lvl9pPr indent="1828800" algn="ctr" defTabSz="584200">
      <a:defRPr sz="3600">
        <a:latin typeface="+mn-lt"/>
        <a:ea typeface="+mn-ea"/>
        <a:cs typeface="+mn-cs"/>
        <a:sym typeface="Helvetica Light"/>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2516EA"/>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wholeTbl>
    <a:band2H>
      <a:tcTxStyle/>
      <a:tcStyle>
        <a:tcBdr/>
        <a:fill>
          <a:solidFill>
            <a:srgbClr val="E3E5E8"/>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398CCE"/>
          </a:solidFill>
        </a:fill>
      </a:tcStyle>
    </a:firstCol>
    <a:lastRow>
      <a:tcTxStyle b="off" i="off">
        <a:fontRef idx="minor">
          <a:srgbClr val="000000"/>
        </a:fontRef>
        <a:srgbClr val="000000"/>
      </a:tcTxStyle>
      <a:tcStyle>
        <a:tcBdr>
          <a:left>
            <a:ln w="12700" cap="flat">
              <a:noFill/>
              <a:miter lim="400000"/>
            </a:ln>
          </a:left>
          <a:right>
            <a:ln w="12700" cap="flat">
              <a:noFill/>
              <a:miter lim="400000"/>
            </a:ln>
          </a:right>
          <a:top>
            <a:ln w="12700" cap="flat">
              <a:solidFill>
                <a:srgbClr val="3797C6"/>
              </a:solidFill>
              <a:prstDash val="solid"/>
              <a:miter lim="400000"/>
            </a:ln>
          </a:top>
          <a:bottom>
            <a:ln w="12700" cap="flat">
              <a:noFill/>
              <a:miter lim="400000"/>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0365C0"/>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12700" cap="flat">
              <a:solidFill>
                <a:srgbClr val="B8B8B8"/>
              </a:solidFill>
              <a:prstDash val="solid"/>
              <a:miter lim="400000"/>
            </a:ln>
          </a:top>
          <a:bottom>
            <a:ln w="12700" cap="flat">
              <a:solidFill>
                <a:srgbClr val="B8B8B8"/>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wholeTbl>
    <a:band2H>
      <a:tcTxStyle/>
      <a:tcStyle>
        <a:tcBdr/>
        <a:fill>
          <a:solidFill>
            <a:srgbClr val="E1E0DA"/>
          </a:solidFill>
        </a:fill>
      </a:tcStyle>
    </a:band2H>
    <a:firstCol>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5AC831"/>
          </a:solidFill>
        </a:fill>
      </a:tcStyle>
    </a:firstCol>
    <a:lastRow>
      <a:tcTxStyle b="off" i="off">
        <a:fontRef idx="minor">
          <a:srgbClr val="000000"/>
        </a:fontRef>
        <a:srgbClr val="000000"/>
      </a:tcTxStyle>
      <a:tcStyle>
        <a:tcBdr>
          <a:left>
            <a:ln w="12700" cap="flat">
              <a:solidFill>
                <a:srgbClr val="B8B8B8"/>
              </a:solidFill>
              <a:prstDash val="solid"/>
              <a:miter lim="400000"/>
            </a:ln>
          </a:left>
          <a:right>
            <a:ln w="12700" cap="flat">
              <a:solidFill>
                <a:srgbClr val="B8B8B8"/>
              </a:solidFill>
              <a:prstDash val="solid"/>
              <a:miter lim="400000"/>
            </a:ln>
          </a:right>
          <a:top>
            <a:ln w="25400" cap="flat">
              <a:solidFill>
                <a:srgbClr val="606060"/>
              </a:solidFill>
              <a:prstDash val="solid"/>
              <a:miter lim="400000"/>
            </a:ln>
          </a:top>
          <a:bottom>
            <a:ln w="12700" cap="flat">
              <a:solidFill>
                <a:srgbClr val="606060"/>
              </a:solidFill>
              <a:prstDash val="solid"/>
              <a:miter lim="400000"/>
            </a:ln>
          </a:bottom>
          <a:insideH>
            <a:ln w="12700" cap="flat">
              <a:solidFill>
                <a:srgbClr val="B8B8B8"/>
              </a:solidFill>
              <a:prstDash val="solid"/>
              <a:miter lim="400000"/>
            </a:ln>
          </a:insideH>
          <a:insideV>
            <a:ln w="12700" cap="flat">
              <a:solidFill>
                <a:srgbClr val="B8B8B8"/>
              </a:solidFill>
              <a:prstDash val="solid"/>
              <a:miter lim="400000"/>
            </a:ln>
          </a:insideV>
        </a:tcBdr>
        <a:fill>
          <a:solidFill>
            <a:srgbClr val="EBEBEB"/>
          </a:solidFill>
        </a:fill>
      </a:tcStyle>
    </a:lastRow>
    <a:firstRow>
      <a:tcTxStyle b="on" i="off">
        <a:fontRef idx="minor">
          <a:srgbClr val="FFFFFF"/>
        </a:fontRef>
        <a:srgbClr val="FFFFFF"/>
      </a:tcTxStyle>
      <a:tcStyle>
        <a:tcBdr>
          <a:left>
            <a:ln w="12700" cap="flat">
              <a:solidFill>
                <a:srgbClr val="606060"/>
              </a:solidFill>
              <a:prstDash val="solid"/>
              <a:miter lim="400000"/>
            </a:ln>
          </a:left>
          <a:right>
            <a:ln w="12700" cap="flat">
              <a:solidFill>
                <a:srgbClr val="606060"/>
              </a:solidFill>
              <a:prstDash val="solid"/>
              <a:miter lim="400000"/>
            </a:ln>
          </a:right>
          <a:top>
            <a:ln w="12700" cap="flat">
              <a:solidFill>
                <a:srgbClr val="606060"/>
              </a:solidFill>
              <a:prstDash val="solid"/>
              <a:miter lim="400000"/>
            </a:ln>
          </a:top>
          <a:bottom>
            <a:ln w="12700" cap="flat">
              <a:solidFill>
                <a:srgbClr val="606060"/>
              </a:solidFill>
              <a:prstDash val="solid"/>
              <a:miter lim="400000"/>
            </a:ln>
          </a:bottom>
          <a:insideH>
            <a:ln w="12700" cap="flat">
              <a:solidFill>
                <a:srgbClr val="606060"/>
              </a:solidFill>
              <a:prstDash val="solid"/>
              <a:miter lim="400000"/>
            </a:ln>
          </a:insideH>
          <a:insideV>
            <a:ln w="12700" cap="flat">
              <a:solidFill>
                <a:srgbClr val="606060"/>
              </a:solidFill>
              <a:prstDash val="solid"/>
              <a:miter lim="400000"/>
            </a:ln>
          </a:insideV>
        </a:tcBdr>
        <a:fill>
          <a:solidFill>
            <a:srgbClr val="00882B"/>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5D5D5D"/>
              </a:solidFill>
              <a:custDash>
                <a:ds d="200000" sp="200000"/>
              </a:custDash>
              <a:miter lim="400000"/>
            </a:ln>
          </a:left>
          <a:right>
            <a:ln w="12700" cap="flat">
              <a:solidFill>
                <a:srgbClr val="5D5D5D"/>
              </a:solidFill>
              <a:custDash>
                <a:ds d="200000" sp="200000"/>
              </a:custDash>
              <a:miter lim="400000"/>
            </a:ln>
          </a:right>
          <a:top>
            <a:ln w="12700" cap="flat">
              <a:solidFill>
                <a:srgbClr val="5D5D5D"/>
              </a:solidFill>
              <a:custDash>
                <a:ds d="200000" sp="200000"/>
              </a:custDash>
              <a:miter lim="400000"/>
            </a:ln>
          </a:top>
          <a:bottom>
            <a:ln w="12700" cap="flat">
              <a:solidFill>
                <a:srgbClr val="5D5D5D"/>
              </a:solidFill>
              <a:custDash>
                <a:ds d="200000" sp="200000"/>
              </a:custDash>
              <a:miter lim="400000"/>
            </a:ln>
          </a:bottom>
          <a:insideH>
            <a:ln w="12700" cap="flat">
              <a:solidFill>
                <a:srgbClr val="5D5D5D"/>
              </a:solidFill>
              <a:custDash>
                <a:ds d="200000" sp="200000"/>
              </a:custDash>
              <a:miter lim="400000"/>
            </a:ln>
          </a:insideH>
          <a:insideV>
            <a:ln w="12700" cap="flat">
              <a:solidFill>
                <a:srgbClr val="5D5D5D"/>
              </a:solidFill>
              <a:custDash>
                <a:ds d="200000" sp="200000"/>
              </a:custDash>
              <a:miter lim="400000"/>
            </a:ln>
          </a:insideV>
        </a:tcBdr>
        <a:fill>
          <a:solidFill>
            <a:srgbClr val="E6E3D7"/>
          </a:solidFill>
        </a:fill>
      </a:tcStyle>
    </a:wholeTbl>
    <a:band2H>
      <a:tcTxStyle/>
      <a:tcStyle>
        <a:tcBdr/>
        <a:fill>
          <a:solidFill>
            <a:srgbClr val="C3C2C2"/>
          </a:solidFill>
        </a:fill>
      </a:tcStyle>
    </a:band2H>
    <a:firstCol>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09C99"/>
          </a:solidFill>
        </a:fill>
      </a:tcStyle>
    </a:firstCol>
    <a:la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lastRow>
    <a:firstRow>
      <a:tcTxStyle b="on" i="off">
        <a:fontRef idx="minor">
          <a:srgbClr val="FFFFFF"/>
        </a:fontRef>
        <a:srgbClr val="FFFFFF"/>
      </a:tcTxStyle>
      <a:tcStyle>
        <a:tcBdr>
          <a:left>
            <a:ln w="12700" cap="flat">
              <a:solidFill>
                <a:srgbClr val="5D5D5D"/>
              </a:solidFill>
              <a:prstDash val="solid"/>
              <a:miter lim="400000"/>
            </a:ln>
          </a:left>
          <a:right>
            <a:ln w="12700" cap="flat">
              <a:solidFill>
                <a:srgbClr val="5D5D5D"/>
              </a:solidFill>
              <a:prstDash val="solid"/>
              <a:miter lim="400000"/>
            </a:ln>
          </a:right>
          <a:top>
            <a:ln w="12700" cap="flat">
              <a:solidFill>
                <a:srgbClr val="5D5D5D"/>
              </a:solidFill>
              <a:prstDash val="solid"/>
              <a:miter lim="400000"/>
            </a:ln>
          </a:top>
          <a:bottom>
            <a:ln w="12700" cap="flat">
              <a:solidFill>
                <a:srgbClr val="5D5D5D"/>
              </a:solidFill>
              <a:prstDash val="solid"/>
              <a:miter lim="400000"/>
            </a:ln>
          </a:bottom>
          <a:insideH>
            <a:ln w="12700" cap="flat">
              <a:solidFill>
                <a:srgbClr val="5D5D5D"/>
              </a:solidFill>
              <a:prstDash val="solid"/>
              <a:miter lim="400000"/>
            </a:ln>
          </a:insideH>
          <a:insideV>
            <a:ln w="12700" cap="flat">
              <a:solidFill>
                <a:srgbClr val="5D5D5D"/>
              </a:solidFill>
              <a:prstDash val="solid"/>
              <a:miter lim="400000"/>
            </a:ln>
          </a:insideV>
        </a:tcBdr>
        <a:fill>
          <a:solidFill>
            <a:srgbClr val="97764E"/>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EBEBEB"/>
          </a:solidFill>
        </a:fill>
      </a:tcStyle>
    </a:wholeTbl>
    <a:band2H>
      <a:tcTxStyle/>
      <a:tcStyle>
        <a:tcBdr/>
        <a:fill>
          <a:solidFill>
            <a:srgbClr val="DCE5E6"/>
          </a:solidFill>
        </a:fill>
      </a:tcStyle>
    </a:band2H>
    <a:firstCol>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Col>
    <a:la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lastRow>
    <a:firstRow>
      <a:tcTxStyle b="on" i="off">
        <a:fontRef idx="minor">
          <a:srgbClr val="FFFFFF"/>
        </a:fontRef>
        <a:srgbClr val="FFFFFF"/>
      </a:tcTxStyle>
      <a:tcStyle>
        <a:tcBdr>
          <a:left>
            <a:ln w="12700" cap="flat">
              <a:solidFill>
                <a:srgbClr val="000000"/>
              </a:solidFill>
              <a:prstDash val="solid"/>
              <a:miter lim="400000"/>
            </a:ln>
          </a:left>
          <a:right>
            <a:ln w="12700" cap="flat">
              <a:solidFill>
                <a:srgbClr val="000000"/>
              </a:solidFill>
              <a:prstDash val="solid"/>
              <a:miter lim="400000"/>
            </a:ln>
          </a:right>
          <a:top>
            <a:ln w="12700" cap="flat">
              <a:solidFill>
                <a:srgbClr val="000000"/>
              </a:solidFill>
              <a:prstDash val="solid"/>
              <a:miter lim="400000"/>
            </a:ln>
          </a:top>
          <a:bottom>
            <a:ln w="12700" cap="flat">
              <a:solidFill>
                <a:srgbClr val="000000"/>
              </a:solidFill>
              <a:prstDash val="solid"/>
              <a:miter lim="400000"/>
            </a:ln>
          </a:bottom>
          <a:insideH>
            <a:ln w="12700" cap="flat">
              <a:solidFill>
                <a:srgbClr val="000000"/>
              </a:solidFill>
              <a:prstDash val="solid"/>
              <a:miter lim="400000"/>
            </a:ln>
          </a:insideH>
          <a:insideV>
            <a:ln w="12700" cap="flat">
              <a:solidFill>
                <a:srgbClr val="000000"/>
              </a:solidFill>
              <a:prstDash val="solid"/>
              <a:miter lim="400000"/>
            </a:ln>
          </a:insideV>
        </a:tcBdr>
        <a:fill>
          <a:solidFill>
            <a:srgbClr val="5E7790"/>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D0D1D2"/>
          </a:solidFill>
        </a:fill>
      </a:tcStyle>
    </a:wholeTbl>
    <a:band2H>
      <a:tcTxStyle/>
      <a:tcStyle>
        <a:tcBdr/>
        <a:fill>
          <a:solidFill>
            <a:srgbClr val="DEDEDF"/>
          </a:solidFill>
        </a:fill>
      </a:tcStyle>
    </a:band2H>
    <a:firstCol>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535761"/>
          </a:solidFill>
        </a:fill>
      </a:tcStyle>
    </a:firstCol>
    <a:la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909398"/>
          </a:solidFill>
        </a:fill>
      </a:tcStyle>
    </a:lastRow>
    <a:firstRow>
      <a:tcTxStyle b="on" i="off">
        <a:fontRef idx="minor">
          <a:srgbClr val="FFFFFF"/>
        </a:fontRef>
        <a:srgbClr val="FFFFFF"/>
      </a:tcTxStyle>
      <a:tcStyle>
        <a:tcBdr>
          <a:left>
            <a:ln w="12700" cap="flat">
              <a:solidFill>
                <a:srgbClr val="FFFFFF"/>
              </a:solidFill>
              <a:prstDash val="solid"/>
              <a:miter lim="400000"/>
            </a:ln>
          </a:left>
          <a:right>
            <a:ln w="12700" cap="flat">
              <a:solidFill>
                <a:srgbClr val="FFFFFF"/>
              </a:solidFill>
              <a:prstDash val="solid"/>
              <a:miter lim="400000"/>
            </a:ln>
          </a:right>
          <a:top>
            <a:ln w="12700" cap="flat">
              <a:solidFill>
                <a:srgbClr val="FFFFFF"/>
              </a:solidFill>
              <a:prstDash val="solid"/>
              <a:miter lim="400000"/>
            </a:ln>
          </a:top>
          <a:bottom>
            <a:ln w="12700" cap="flat">
              <a:solidFill>
                <a:srgbClr val="FFFFFF"/>
              </a:solidFill>
              <a:prstDash val="solid"/>
              <a:miter lim="400000"/>
            </a:ln>
          </a:bottom>
          <a:insideH>
            <a:ln w="12700" cap="flat">
              <a:solidFill>
                <a:srgbClr val="FFFFFF"/>
              </a:solidFill>
              <a:prstDash val="solid"/>
              <a:miter lim="400000"/>
            </a:ln>
          </a:insideH>
          <a:insideV>
            <a:ln w="12700" cap="flat">
              <a:solidFill>
                <a:srgbClr val="FFFFFF"/>
              </a:solidFill>
              <a:prstDash val="solid"/>
              <a:miter lim="400000"/>
            </a:ln>
          </a:insideV>
        </a:tcBdr>
        <a:fill>
          <a:solidFill>
            <a:srgbClr val="767C85"/>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wholeTbl>
    <a:band2H>
      <a:tcTxStyle/>
      <a:tcStyle>
        <a:tcBdr/>
        <a:fill>
          <a:solidFill>
            <a:srgbClr val="EDEEEE"/>
          </a:solidFill>
        </a:fill>
      </a:tcStyle>
    </a:band2H>
    <a:firstCol>
      <a:tcTxStyle b="on" i="off">
        <a:font>
          <a:latin typeface="Helvetica"/>
          <a:ea typeface="Helvetica"/>
          <a:cs typeface="Helvetica"/>
        </a:font>
        <a:srgbClr val="000000"/>
      </a:tcTxStyle>
      <a:tcStyle>
        <a:tcBdr>
          <a:left>
            <a:ln w="12700" cap="flat">
              <a:noFill/>
              <a:miter lim="400000"/>
            </a:ln>
          </a:left>
          <a:right>
            <a:ln w="12700" cap="flat">
              <a:solidFill>
                <a:srgbClr val="000000"/>
              </a:solidFill>
              <a:prstDash val="solid"/>
              <a:miter lim="400000"/>
            </a:ln>
          </a:right>
          <a:top>
            <a:ln w="12700" cap="flat">
              <a:solidFill>
                <a:srgbClr val="000000"/>
              </a:solidFill>
              <a:custDash>
                <a:ds d="200000" sp="200000"/>
              </a:custDash>
              <a:miter lim="400000"/>
            </a:ln>
          </a:top>
          <a:bottom>
            <a:ln w="12700" cap="flat">
              <a:solidFill>
                <a:srgbClr val="000000"/>
              </a:solidFill>
              <a:custDash>
                <a:ds d="200000" sp="200000"/>
              </a:custDash>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Col>
    <a:la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solidFill>
                <a:srgbClr val="000000"/>
              </a:solidFill>
              <a:prstDash val="solid"/>
              <a:miter lim="400000"/>
            </a:ln>
          </a:top>
          <a:bottom>
            <a:ln w="12700" cap="flat">
              <a:noFill/>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lastRow>
    <a:firstRow>
      <a:tcTxStyle b="on" i="off">
        <a:font>
          <a:latin typeface="Helvetica"/>
          <a:ea typeface="Helvetica"/>
          <a:cs typeface="Helvetica"/>
        </a:font>
        <a:srgbClr val="000000"/>
      </a:tcTxStyle>
      <a:tcStyle>
        <a:tcBdr>
          <a:left>
            <a:ln w="12700" cap="flat">
              <a:solidFill>
                <a:srgbClr val="000000"/>
              </a:solidFill>
              <a:custDash>
                <a:ds d="200000" sp="200000"/>
              </a:custDash>
              <a:miter lim="400000"/>
            </a:ln>
          </a:left>
          <a:right>
            <a:ln w="12700" cap="flat">
              <a:solidFill>
                <a:srgbClr val="000000"/>
              </a:solidFill>
              <a:custDash>
                <a:ds d="200000" sp="200000"/>
              </a:custDash>
              <a:miter lim="400000"/>
            </a:ln>
          </a:right>
          <a:top>
            <a:ln w="12700" cap="flat">
              <a:noFill/>
              <a:miter lim="400000"/>
            </a:ln>
          </a:top>
          <a:bottom>
            <a:ln w="12700" cap="flat">
              <a:solidFill>
                <a:srgbClr val="000000"/>
              </a:solidFill>
              <a:prstDash val="solid"/>
              <a:miter lim="400000"/>
            </a:ln>
          </a:bottom>
          <a:insideH>
            <a:ln w="12700" cap="flat">
              <a:solidFill>
                <a:srgbClr val="000000"/>
              </a:solidFill>
              <a:custDash>
                <a:ds d="200000" sp="200000"/>
              </a:custDash>
              <a:miter lim="400000"/>
            </a:ln>
          </a:insideH>
          <a:insideV>
            <a:ln w="12700" cap="flat">
              <a:solidFill>
                <a:srgbClr val="000000"/>
              </a:solidFill>
              <a:custDash>
                <a:ds d="200000" sp="200000"/>
              </a:custDash>
              <a:miter lim="400000"/>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4912" autoAdjust="0"/>
    <p:restoredTop sz="94647" autoAdjust="0"/>
  </p:normalViewPr>
  <p:slideViewPr>
    <p:cSldViewPr snapToGrid="0" snapToObjects="1">
      <p:cViewPr varScale="1">
        <p:scale>
          <a:sx n="46" d="100"/>
          <a:sy n="46" d="100"/>
        </p:scale>
        <p:origin x="-900" y="-96"/>
      </p:cViewPr>
      <p:guideLst>
        <p:guide orient="horz" pos="3072"/>
        <p:guide pos="4096"/>
      </p:guideLst>
    </p:cSldViewPr>
  </p:slideViewPr>
  <p:outlineViewPr>
    <p:cViewPr>
      <p:scale>
        <a:sx n="33" d="100"/>
        <a:sy n="33" d="100"/>
      </p:scale>
      <p:origin x="0" y="0"/>
    </p:cViewPr>
  </p:outlin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slide" Target="slides/slide15.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slide" Target="slides/slide14.xml"/><Relationship Id="rId2" Type="http://schemas.openxmlformats.org/officeDocument/2006/relationships/slideMaster" Target="slideMasters/slideMaster2.xml"/><Relationship Id="rId16" Type="http://schemas.openxmlformats.org/officeDocument/2006/relationships/slide" Target="slides/slide13.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24" Type="http://schemas.openxmlformats.org/officeDocument/2006/relationships/tableStyles" Target="tableStyles.xml"/><Relationship Id="rId5" Type="http://schemas.openxmlformats.org/officeDocument/2006/relationships/slide" Target="slides/slide2.xml"/><Relationship Id="rId15" Type="http://schemas.openxmlformats.org/officeDocument/2006/relationships/slide" Target="slides/slide12.xml"/><Relationship Id="rId23" Type="http://schemas.openxmlformats.org/officeDocument/2006/relationships/theme" Target="theme/theme1.xml"/><Relationship Id="rId10" Type="http://schemas.openxmlformats.org/officeDocument/2006/relationships/slide" Target="slides/slide7.xml"/><Relationship Id="rId19" Type="http://schemas.openxmlformats.org/officeDocument/2006/relationships/slide" Target="slides/slide16.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1" name="Shape 31"/>
          <p:cNvSpPr>
            <a:spLocks noGrp="1" noRot="1" noChangeAspect="1"/>
          </p:cNvSpPr>
          <p:nvPr>
            <p:ph type="sldImg"/>
          </p:nvPr>
        </p:nvSpPr>
        <p:spPr>
          <a:xfrm>
            <a:off x="1143000" y="685800"/>
            <a:ext cx="4572000" cy="3429000"/>
          </a:xfrm>
          <a:prstGeom prst="rect">
            <a:avLst/>
          </a:prstGeom>
        </p:spPr>
        <p:txBody>
          <a:bodyPr/>
          <a:lstStyle/>
          <a:p>
            <a:pPr lvl="0"/>
            <a:endParaRPr/>
          </a:p>
        </p:txBody>
      </p:sp>
      <p:sp>
        <p:nvSpPr>
          <p:cNvPr id="32" name="Shape 32"/>
          <p:cNvSpPr>
            <a:spLocks noGrp="1"/>
          </p:cNvSpPr>
          <p:nvPr>
            <p:ph type="body" sz="quarter" idx="1"/>
          </p:nvPr>
        </p:nvSpPr>
        <p:spPr>
          <a:xfrm>
            <a:off x="914400" y="4343400"/>
            <a:ext cx="5029200" cy="4114800"/>
          </a:xfrm>
          <a:prstGeom prst="rect">
            <a:avLst/>
          </a:prstGeom>
        </p:spPr>
        <p:txBody>
          <a:bodyPr/>
          <a:lstStyle/>
          <a:p>
            <a:pPr lvl="0"/>
            <a:endParaRPr/>
          </a:p>
        </p:txBody>
      </p:sp>
    </p:spTree>
    <p:extLst>
      <p:ext uri="{BB962C8B-B14F-4D97-AF65-F5344CB8AC3E}">
        <p14:creationId xmlns="" xmlns:p14="http://schemas.microsoft.com/office/powerpoint/2010/main" val="3626922755"/>
      </p:ext>
    </p:extLst>
  </p:cSld>
  <p:clrMap bg1="lt1" tx1="dk1" bg2="lt2" tx2="dk2" accent1="accent1" accent2="accent2" accent3="accent3" accent4="accent4" accent5="accent5" accent6="accent6" hlink="hlink" folHlink="folHlink"/>
  <p:notesStyle>
    <a:lvl1pPr defTabSz="457200">
      <a:lnSpc>
        <a:spcPct val="125000"/>
      </a:lnSpc>
      <a:defRPr sz="2400">
        <a:latin typeface="Avenir Roman"/>
        <a:ea typeface="Avenir Roman"/>
        <a:cs typeface="Avenir Roman"/>
        <a:sym typeface="Avenir Roman"/>
      </a:defRPr>
    </a:lvl1pPr>
    <a:lvl2pPr indent="228600" defTabSz="457200">
      <a:lnSpc>
        <a:spcPct val="125000"/>
      </a:lnSpc>
      <a:defRPr sz="2400">
        <a:latin typeface="Avenir Roman"/>
        <a:ea typeface="Avenir Roman"/>
        <a:cs typeface="Avenir Roman"/>
        <a:sym typeface="Avenir Roman"/>
      </a:defRPr>
    </a:lvl2pPr>
    <a:lvl3pPr indent="457200" defTabSz="457200">
      <a:lnSpc>
        <a:spcPct val="125000"/>
      </a:lnSpc>
      <a:defRPr sz="2400">
        <a:latin typeface="Avenir Roman"/>
        <a:ea typeface="Avenir Roman"/>
        <a:cs typeface="Avenir Roman"/>
        <a:sym typeface="Avenir Roman"/>
      </a:defRPr>
    </a:lvl3pPr>
    <a:lvl4pPr indent="685800" defTabSz="457200">
      <a:lnSpc>
        <a:spcPct val="125000"/>
      </a:lnSpc>
      <a:defRPr sz="2400">
        <a:latin typeface="Avenir Roman"/>
        <a:ea typeface="Avenir Roman"/>
        <a:cs typeface="Avenir Roman"/>
        <a:sym typeface="Avenir Roman"/>
      </a:defRPr>
    </a:lvl4pPr>
    <a:lvl5pPr indent="914400" defTabSz="457200">
      <a:lnSpc>
        <a:spcPct val="125000"/>
      </a:lnSpc>
      <a:defRPr sz="2400">
        <a:latin typeface="Avenir Roman"/>
        <a:ea typeface="Avenir Roman"/>
        <a:cs typeface="Avenir Roman"/>
        <a:sym typeface="Avenir Roman"/>
      </a:defRPr>
    </a:lvl5pPr>
    <a:lvl6pPr indent="1143000" defTabSz="457200">
      <a:lnSpc>
        <a:spcPct val="125000"/>
      </a:lnSpc>
      <a:defRPr sz="2400">
        <a:latin typeface="Avenir Roman"/>
        <a:ea typeface="Avenir Roman"/>
        <a:cs typeface="Avenir Roman"/>
        <a:sym typeface="Avenir Roman"/>
      </a:defRPr>
    </a:lvl6pPr>
    <a:lvl7pPr indent="1371600" defTabSz="457200">
      <a:lnSpc>
        <a:spcPct val="125000"/>
      </a:lnSpc>
      <a:defRPr sz="2400">
        <a:latin typeface="Avenir Roman"/>
        <a:ea typeface="Avenir Roman"/>
        <a:cs typeface="Avenir Roman"/>
        <a:sym typeface="Avenir Roman"/>
      </a:defRPr>
    </a:lvl7pPr>
    <a:lvl8pPr indent="1600200" defTabSz="457200">
      <a:lnSpc>
        <a:spcPct val="125000"/>
      </a:lnSpc>
      <a:defRPr sz="2400">
        <a:latin typeface="Avenir Roman"/>
        <a:ea typeface="Avenir Roman"/>
        <a:cs typeface="Avenir Roman"/>
        <a:sym typeface="Avenir Roman"/>
      </a:defRPr>
    </a:lvl8pPr>
    <a:lvl9pPr indent="1828800" defTabSz="457200">
      <a:lnSpc>
        <a:spcPct val="125000"/>
      </a:lnSpc>
      <a:defRPr sz="2400">
        <a:latin typeface="Avenir Roman"/>
        <a:ea typeface="Avenir Roman"/>
        <a:cs typeface="Avenir Roman"/>
        <a:sym typeface="Avenir Roman"/>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x">
  <p:cSld name="Photo - Vertical">
    <p:spTree>
      <p:nvGrpSpPr>
        <p:cNvPr id="1" name=""/>
        <p:cNvGrpSpPr/>
        <p:nvPr/>
      </p:nvGrpSpPr>
      <p:grpSpPr>
        <a:xfrm>
          <a:off x="0" y="0"/>
          <a:ext cx="0" cy="0"/>
          <a:chOff x="0" y="0"/>
          <a:chExt cx="0" cy="0"/>
        </a:xfrm>
      </p:grpSpPr>
      <p:sp>
        <p:nvSpPr>
          <p:cNvPr id="13" name="Shape 13"/>
          <p:cNvSpPr>
            <a:spLocks noGrp="1"/>
          </p:cNvSpPr>
          <p:nvPr>
            <p:ph type="title"/>
          </p:nvPr>
        </p:nvSpPr>
        <p:spPr>
          <a:xfrm>
            <a:off x="952500" y="635000"/>
            <a:ext cx="5334000" cy="3987800"/>
          </a:xfrm>
          <a:prstGeom prst="rect">
            <a:avLst/>
          </a:prstGeom>
        </p:spPr>
        <p:txBody>
          <a:bodyPr anchor="b"/>
          <a:lstStyle>
            <a:lvl1pPr>
              <a:defRPr sz="6000" b="0">
                <a:latin typeface="+mn-lt"/>
                <a:ea typeface="+mn-ea"/>
                <a:cs typeface="+mn-cs"/>
                <a:sym typeface="Helvetica Light"/>
              </a:defRPr>
            </a:lvl1pPr>
          </a:lstStyle>
          <a:p>
            <a:pPr lvl="0">
              <a:defRPr sz="1800"/>
            </a:pPr>
            <a:r>
              <a:rPr sz="6000"/>
              <a:t>Title Text</a:t>
            </a:r>
          </a:p>
        </p:txBody>
      </p:sp>
      <p:sp>
        <p:nvSpPr>
          <p:cNvPr id="14" name="Shape 14"/>
          <p:cNvSpPr>
            <a:spLocks noGrp="1"/>
          </p:cNvSpPr>
          <p:nvPr>
            <p:ph type="body" idx="1"/>
          </p:nvPr>
        </p:nvSpPr>
        <p:spPr>
          <a:xfrm>
            <a:off x="952500" y="4762500"/>
            <a:ext cx="5334000" cy="4102100"/>
          </a:xfrm>
          <a:prstGeom prst="rect">
            <a:avLst/>
          </a:prstGeom>
        </p:spPr>
        <p:txBody>
          <a:bodyPr anchor="t"/>
          <a:lstStyle>
            <a:lvl1pPr marL="0" indent="0" algn="ctr">
              <a:spcBef>
                <a:spcPts val="0"/>
              </a:spcBef>
              <a:buSzTx/>
              <a:buNone/>
              <a:defRPr sz="3200"/>
            </a:lvl1pPr>
            <a:lvl2pPr marL="0" indent="228600" algn="ctr">
              <a:spcBef>
                <a:spcPts val="0"/>
              </a:spcBef>
              <a:buSzTx/>
              <a:buNone/>
              <a:defRPr sz="3200"/>
            </a:lvl2pPr>
            <a:lvl3pPr marL="0" indent="457200" algn="ctr">
              <a:spcBef>
                <a:spcPts val="0"/>
              </a:spcBef>
              <a:buSzTx/>
              <a:buNone/>
              <a:defRPr sz="3200"/>
            </a:lvl3pPr>
            <a:lvl4pPr marL="0" indent="685800" algn="ctr">
              <a:spcBef>
                <a:spcPts val="0"/>
              </a:spcBef>
              <a:buSzTx/>
              <a:buNone/>
              <a:defRPr sz="3200"/>
            </a:lvl4pPr>
            <a:lvl5pPr marL="0" indent="914400" algn="ctr">
              <a:spcBef>
                <a:spcPts val="0"/>
              </a:spcBef>
              <a:buSzTx/>
              <a:buNone/>
              <a:defRPr sz="3200"/>
            </a:lvl5pPr>
          </a:lstStyle>
          <a:p>
            <a:pPr lvl="0">
              <a:defRPr sz="1800"/>
            </a:pPr>
            <a:r>
              <a:rPr sz="3200"/>
              <a:t>Body Level One</a:t>
            </a:r>
          </a:p>
          <a:p>
            <a:pPr lvl="1">
              <a:defRPr sz="1800"/>
            </a:pPr>
            <a:r>
              <a:rPr sz="3200"/>
              <a:t>Body Level Two</a:t>
            </a:r>
          </a:p>
          <a:p>
            <a:pPr lvl="2">
              <a:defRPr sz="1800"/>
            </a:pPr>
            <a:r>
              <a:rPr sz="3200"/>
              <a:t>Body Level Three</a:t>
            </a:r>
          </a:p>
          <a:p>
            <a:pPr lvl="3">
              <a:defRPr sz="1800"/>
            </a:pPr>
            <a:r>
              <a:rPr sz="3200"/>
              <a:t>Body Level Four</a:t>
            </a:r>
          </a:p>
          <a:p>
            <a:pPr lvl="4">
              <a:defRPr sz="1800"/>
            </a:pPr>
            <a:r>
              <a:rPr sz="3200"/>
              <a:t>Body Level Five</a:t>
            </a: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5" name="Footer Placeholder 4"/>
          <p:cNvSpPr>
            <a:spLocks noGrp="1"/>
          </p:cNvSpPr>
          <p:nvPr>
            <p:ph type="ftr" sz="quarter" idx="11"/>
          </p:nvPr>
        </p:nvSpPr>
        <p:spPr>
          <a:xfrm>
            <a:off x="4443413" y="9040813"/>
            <a:ext cx="4117975" cy="519112"/>
          </a:xfrm>
          <a:prstGeom prst="rect">
            <a:avLst/>
          </a:prstGeom>
        </p:spPr>
        <p:txBody>
          <a:bodyPr/>
          <a:lstStyle/>
          <a:p>
            <a:endParaRPr lang="en-US"/>
          </a:p>
        </p:txBody>
      </p:sp>
      <p:sp>
        <p:nvSpPr>
          <p:cNvPr id="6" name="Slide Number Placeholder 5"/>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34970835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5" name="Footer Placeholder 4"/>
          <p:cNvSpPr>
            <a:spLocks noGrp="1"/>
          </p:cNvSpPr>
          <p:nvPr>
            <p:ph type="ftr" sz="quarter" idx="11"/>
          </p:nvPr>
        </p:nvSpPr>
        <p:spPr>
          <a:xfrm>
            <a:off x="4443413" y="9040813"/>
            <a:ext cx="4117975" cy="519112"/>
          </a:xfrm>
          <a:prstGeom prst="rect">
            <a:avLst/>
          </a:prstGeom>
        </p:spPr>
        <p:txBody>
          <a:bodyPr/>
          <a:lstStyle/>
          <a:p>
            <a:endParaRPr lang="en-US"/>
          </a:p>
        </p:txBody>
      </p:sp>
      <p:sp>
        <p:nvSpPr>
          <p:cNvPr id="6" name="Slide Number Placeholder 5"/>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359748680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6" name="Footer Placeholder 5"/>
          <p:cNvSpPr>
            <a:spLocks noGrp="1"/>
          </p:cNvSpPr>
          <p:nvPr>
            <p:ph type="ftr" sz="quarter" idx="11"/>
          </p:nvPr>
        </p:nvSpPr>
        <p:spPr>
          <a:xfrm>
            <a:off x="4443413" y="9040813"/>
            <a:ext cx="4117975" cy="519112"/>
          </a:xfrm>
          <a:prstGeom prst="rect">
            <a:avLst/>
          </a:prstGeom>
        </p:spPr>
        <p:txBody>
          <a:bodyPr/>
          <a:lstStyle/>
          <a:p>
            <a:endParaRPr lang="en-US"/>
          </a:p>
        </p:txBody>
      </p:sp>
      <p:sp>
        <p:nvSpPr>
          <p:cNvPr id="7" name="Slide Number Placeholder 6"/>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291533823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8" name="Footer Placeholder 7"/>
          <p:cNvSpPr>
            <a:spLocks noGrp="1"/>
          </p:cNvSpPr>
          <p:nvPr>
            <p:ph type="ftr" sz="quarter" idx="11"/>
          </p:nvPr>
        </p:nvSpPr>
        <p:spPr>
          <a:xfrm>
            <a:off x="4443413" y="9040813"/>
            <a:ext cx="4117975" cy="519112"/>
          </a:xfrm>
          <a:prstGeom prst="rect">
            <a:avLst/>
          </a:prstGeom>
        </p:spPr>
        <p:txBody>
          <a:bodyPr/>
          <a:lstStyle/>
          <a:p>
            <a:endParaRPr lang="en-US"/>
          </a:p>
        </p:txBody>
      </p:sp>
      <p:sp>
        <p:nvSpPr>
          <p:cNvPr id="9" name="Slide Number Placeholder 8"/>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32618732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4" name="Footer Placeholder 3"/>
          <p:cNvSpPr>
            <a:spLocks noGrp="1"/>
          </p:cNvSpPr>
          <p:nvPr>
            <p:ph type="ftr" sz="quarter" idx="11"/>
          </p:nvPr>
        </p:nvSpPr>
        <p:spPr>
          <a:xfrm>
            <a:off x="4443413" y="9040813"/>
            <a:ext cx="4117975" cy="519112"/>
          </a:xfrm>
          <a:prstGeom prst="rect">
            <a:avLst/>
          </a:prstGeom>
        </p:spPr>
        <p:txBody>
          <a:bodyPr/>
          <a:lstStyle/>
          <a:p>
            <a:endParaRPr lang="en-US"/>
          </a:p>
        </p:txBody>
      </p:sp>
      <p:sp>
        <p:nvSpPr>
          <p:cNvPr id="5" name="Slide Number Placeholder 4"/>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169023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3" name="Footer Placeholder 2"/>
          <p:cNvSpPr>
            <a:spLocks noGrp="1"/>
          </p:cNvSpPr>
          <p:nvPr>
            <p:ph type="ftr" sz="quarter" idx="11"/>
          </p:nvPr>
        </p:nvSpPr>
        <p:spPr>
          <a:xfrm>
            <a:off x="4443413" y="9040813"/>
            <a:ext cx="4117975" cy="519112"/>
          </a:xfrm>
          <a:prstGeom prst="rect">
            <a:avLst/>
          </a:prstGeom>
        </p:spPr>
        <p:txBody>
          <a:bodyPr/>
          <a:lstStyle/>
          <a:p>
            <a:endParaRPr lang="en-US"/>
          </a:p>
        </p:txBody>
      </p:sp>
      <p:sp>
        <p:nvSpPr>
          <p:cNvPr id="4" name="Slide Number Placeholder 3"/>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257412210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6" name="Footer Placeholder 5"/>
          <p:cNvSpPr>
            <a:spLocks noGrp="1"/>
          </p:cNvSpPr>
          <p:nvPr>
            <p:ph type="ftr" sz="quarter" idx="11"/>
          </p:nvPr>
        </p:nvSpPr>
        <p:spPr>
          <a:xfrm>
            <a:off x="4443413" y="9040813"/>
            <a:ext cx="4117975" cy="519112"/>
          </a:xfrm>
          <a:prstGeom prst="rect">
            <a:avLst/>
          </a:prstGeom>
        </p:spPr>
        <p:txBody>
          <a:bodyPr/>
          <a:lstStyle/>
          <a:p>
            <a:endParaRPr lang="en-US"/>
          </a:p>
        </p:txBody>
      </p:sp>
      <p:sp>
        <p:nvSpPr>
          <p:cNvPr id="7" name="Slide Number Placeholder 6"/>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6684469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6" name="Footer Placeholder 5"/>
          <p:cNvSpPr>
            <a:spLocks noGrp="1"/>
          </p:cNvSpPr>
          <p:nvPr>
            <p:ph type="ftr" sz="quarter" idx="11"/>
          </p:nvPr>
        </p:nvSpPr>
        <p:spPr>
          <a:xfrm>
            <a:off x="4443413" y="9040813"/>
            <a:ext cx="4117975" cy="519112"/>
          </a:xfrm>
          <a:prstGeom prst="rect">
            <a:avLst/>
          </a:prstGeom>
        </p:spPr>
        <p:txBody>
          <a:bodyPr/>
          <a:lstStyle/>
          <a:p>
            <a:endParaRPr lang="en-US"/>
          </a:p>
        </p:txBody>
      </p:sp>
      <p:sp>
        <p:nvSpPr>
          <p:cNvPr id="7" name="Slide Number Placeholder 6"/>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39379488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5" name="Footer Placeholder 4"/>
          <p:cNvSpPr>
            <a:spLocks noGrp="1"/>
          </p:cNvSpPr>
          <p:nvPr>
            <p:ph type="ftr" sz="quarter" idx="11"/>
          </p:nvPr>
        </p:nvSpPr>
        <p:spPr>
          <a:xfrm>
            <a:off x="4443413" y="9040813"/>
            <a:ext cx="4117975" cy="519112"/>
          </a:xfrm>
          <a:prstGeom prst="rect">
            <a:avLst/>
          </a:prstGeom>
        </p:spPr>
        <p:txBody>
          <a:bodyPr/>
          <a:lstStyle/>
          <a:p>
            <a:endParaRPr lang="en-US"/>
          </a:p>
        </p:txBody>
      </p:sp>
      <p:sp>
        <p:nvSpPr>
          <p:cNvPr id="6" name="Slide Number Placeholder 5"/>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209236148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5" name="Footer Placeholder 4"/>
          <p:cNvSpPr>
            <a:spLocks noGrp="1"/>
          </p:cNvSpPr>
          <p:nvPr>
            <p:ph type="ftr" sz="quarter" idx="11"/>
          </p:nvPr>
        </p:nvSpPr>
        <p:spPr>
          <a:xfrm>
            <a:off x="4443413" y="9040813"/>
            <a:ext cx="4117975" cy="519112"/>
          </a:xfrm>
          <a:prstGeom prst="rect">
            <a:avLst/>
          </a:prstGeom>
        </p:spPr>
        <p:txBody>
          <a:bodyPr/>
          <a:lstStyle/>
          <a:p>
            <a:endParaRPr lang="en-US"/>
          </a:p>
        </p:txBody>
      </p:sp>
      <p:sp>
        <p:nvSpPr>
          <p:cNvPr id="6" name="Slide Number Placeholder 5"/>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35429781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 Top">
    <p:spTree>
      <p:nvGrpSpPr>
        <p:cNvPr id="1" name=""/>
        <p:cNvGrpSpPr/>
        <p:nvPr/>
      </p:nvGrpSpPr>
      <p:grpSpPr>
        <a:xfrm>
          <a:off x="0" y="0"/>
          <a:ext cx="0" cy="0"/>
          <a:chOff x="0" y="0"/>
          <a:chExt cx="0" cy="0"/>
        </a:xfrm>
      </p:grpSpPr>
      <p:sp>
        <p:nvSpPr>
          <p:cNvPr id="16" name="Shape 16"/>
          <p:cNvSpPr>
            <a:spLocks noGrp="1"/>
          </p:cNvSpPr>
          <p:nvPr>
            <p:ph type="title"/>
          </p:nvPr>
        </p:nvSpPr>
        <p:spPr>
          <a:prstGeom prst="rect">
            <a:avLst/>
          </a:prstGeom>
        </p:spPr>
        <p:txBody>
          <a:bodyPr/>
          <a:lstStyle/>
          <a:p>
            <a:pPr lvl="0">
              <a:defRPr sz="1800" b="0"/>
            </a:pPr>
            <a:r>
              <a:rPr sz="5200" b="1"/>
              <a:t>Title Text</a:t>
            </a:r>
          </a:p>
        </p:txBody>
      </p:sp>
    </p:spTree>
  </p:cSld>
  <p:clrMapOvr>
    <a:masterClrMapping/>
  </p:clrMapOvr>
  <p:transition spd="med"/>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C9B3803-5820-0443-86E1-F15B915DB494}"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29490100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B3803-5820-0443-86E1-F15B915DB494}"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12860971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27113" y="6267450"/>
            <a:ext cx="11053762" cy="193675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1027113" y="4133850"/>
            <a:ext cx="11053762" cy="213360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C9B3803-5820-0443-86E1-F15B915DB494}"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77819948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50875"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578600" y="2276475"/>
            <a:ext cx="5775325" cy="64357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C9B3803-5820-0443-86E1-F15B915DB494}"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1780222474"/>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50875" y="2182813"/>
            <a:ext cx="5745163"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50875" y="3092450"/>
            <a:ext cx="5745163"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605588" y="2182813"/>
            <a:ext cx="5748337" cy="909637"/>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605588" y="3092450"/>
            <a:ext cx="5748337" cy="56197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C9B3803-5820-0443-86E1-F15B915DB494}" type="datetimeFigureOut">
              <a:rPr lang="en-US" smtClean="0"/>
              <a:pPr/>
              <a:t>10/6/2014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254744630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C9B3803-5820-0443-86E1-F15B915DB494}" type="datetimeFigureOut">
              <a:rPr lang="en-US" smtClean="0"/>
              <a:pPr/>
              <a:t>10/6/2014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544385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C9B3803-5820-0443-86E1-F15B915DB494}" type="datetimeFigureOut">
              <a:rPr lang="en-US" smtClean="0"/>
              <a:pPr/>
              <a:t>10/6/2014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3216808238"/>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0875" y="388938"/>
            <a:ext cx="4278313" cy="1652587"/>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5084763" y="388938"/>
            <a:ext cx="7269162" cy="832326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50875" y="2041525"/>
            <a:ext cx="4278313" cy="6670675"/>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B3803-5820-0443-86E1-F15B915DB494}"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3362198396"/>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49525" y="6827838"/>
            <a:ext cx="7802563" cy="806450"/>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549525" y="871538"/>
            <a:ext cx="7802563" cy="58515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549525" y="7634288"/>
            <a:ext cx="7802563" cy="114458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C9B3803-5820-0443-86E1-F15B915DB494}" type="datetimeFigureOut">
              <a:rPr lang="en-US" smtClean="0"/>
              <a:pPr/>
              <a:t>10/6/2014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247990367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B3803-5820-0443-86E1-F15B915DB494}"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21316019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Bullets &amp; Photo">
    <p:spTree>
      <p:nvGrpSpPr>
        <p:cNvPr id="1" name=""/>
        <p:cNvGrpSpPr/>
        <p:nvPr/>
      </p:nvGrpSpPr>
      <p:grpSpPr>
        <a:xfrm>
          <a:off x="0" y="0"/>
          <a:ext cx="0" cy="0"/>
          <a:chOff x="0" y="0"/>
          <a:chExt cx="0" cy="0"/>
        </a:xfrm>
      </p:grpSpPr>
      <p:sp>
        <p:nvSpPr>
          <p:cNvPr id="21" name="Shape 21"/>
          <p:cNvSpPr>
            <a:spLocks noGrp="1"/>
          </p:cNvSpPr>
          <p:nvPr>
            <p:ph type="title"/>
          </p:nvPr>
        </p:nvSpPr>
        <p:spPr>
          <a:prstGeom prst="rect">
            <a:avLst/>
          </a:prstGeom>
        </p:spPr>
        <p:txBody>
          <a:bodyPr/>
          <a:lstStyle/>
          <a:p>
            <a:pPr lvl="0">
              <a:defRPr sz="1800" b="0"/>
            </a:pPr>
            <a:r>
              <a:rPr sz="5200" b="1"/>
              <a:t>Title Text</a:t>
            </a:r>
          </a:p>
        </p:txBody>
      </p:sp>
      <p:sp>
        <p:nvSpPr>
          <p:cNvPr id="22" name="Shape 22"/>
          <p:cNvSpPr>
            <a:spLocks noGrp="1"/>
          </p:cNvSpPr>
          <p:nvPr>
            <p:ph type="body" idx="1"/>
          </p:nvPr>
        </p:nvSpPr>
        <p:spPr>
          <a:xfrm>
            <a:off x="952500" y="2603500"/>
            <a:ext cx="5334000" cy="6286500"/>
          </a:xfrm>
          <a:prstGeom prst="rect">
            <a:avLst/>
          </a:prstGeom>
        </p:spPr>
        <p:txBody>
          <a:bodyPr/>
          <a:lstStyle>
            <a:lvl1pPr marL="342900" indent="-342900">
              <a:spcBef>
                <a:spcPts val="3200"/>
              </a:spcBef>
              <a:defRPr sz="2800"/>
            </a:lvl1pPr>
            <a:lvl2pPr marL="685800" indent="-342900">
              <a:spcBef>
                <a:spcPts val="3200"/>
              </a:spcBef>
              <a:defRPr sz="2800"/>
            </a:lvl2pPr>
            <a:lvl3pPr marL="1028700" indent="-342900">
              <a:spcBef>
                <a:spcPts val="3200"/>
              </a:spcBef>
              <a:defRPr sz="2800"/>
            </a:lvl3pPr>
            <a:lvl4pPr marL="1371600" indent="-342900">
              <a:spcBef>
                <a:spcPts val="3200"/>
              </a:spcBef>
              <a:defRPr sz="2800"/>
            </a:lvl4pPr>
            <a:lvl5pPr marL="1714500" indent="-342900">
              <a:spcBef>
                <a:spcPts val="3200"/>
              </a:spcBef>
              <a:defRPr sz="2800"/>
            </a:lvl5pPr>
          </a:lstStyle>
          <a:p>
            <a:pPr lvl="0">
              <a:defRPr sz="1800"/>
            </a:pPr>
            <a:r>
              <a:rPr sz="2800"/>
              <a:t>Body Level One</a:t>
            </a:r>
          </a:p>
          <a:p>
            <a:pPr lvl="1">
              <a:defRPr sz="1800"/>
            </a:pPr>
            <a:r>
              <a:rPr sz="2800"/>
              <a:t>Body Level Two</a:t>
            </a:r>
          </a:p>
          <a:p>
            <a:pPr lvl="2">
              <a:defRPr sz="1800"/>
            </a:pPr>
            <a:r>
              <a:rPr sz="2800"/>
              <a:t>Body Level Three</a:t>
            </a:r>
          </a:p>
          <a:p>
            <a:pPr lvl="3">
              <a:defRPr sz="1800"/>
            </a:pPr>
            <a:r>
              <a:rPr sz="2800"/>
              <a:t>Body Level Four</a:t>
            </a:r>
          </a:p>
          <a:p>
            <a:pPr lvl="4">
              <a:defRPr sz="1800"/>
            </a:pPr>
            <a:r>
              <a:rPr sz="2800"/>
              <a:t>Body Level Five</a:t>
            </a:r>
          </a:p>
        </p:txBody>
      </p:sp>
    </p:spTree>
  </p:cSld>
  <p:clrMapOvr>
    <a:masterClrMapping/>
  </p:clrMapOvr>
  <p:transition spd="med"/>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428163" y="390525"/>
            <a:ext cx="2925762" cy="832167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50875" y="390525"/>
            <a:ext cx="8624888" cy="83216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9B3803-5820-0443-86E1-F15B915DB494}" type="datetimeFigureOut">
              <a:rPr lang="en-US" smtClean="0"/>
              <a:pPr/>
              <a:t>10/6/2014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42383844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Bullets">
    <p:spTree>
      <p:nvGrpSpPr>
        <p:cNvPr id="1" name=""/>
        <p:cNvGrpSpPr/>
        <p:nvPr/>
      </p:nvGrpSpPr>
      <p:grpSpPr>
        <a:xfrm>
          <a:off x="0" y="0"/>
          <a:ext cx="0" cy="0"/>
          <a:chOff x="0" y="0"/>
          <a:chExt cx="0" cy="0"/>
        </a:xfrm>
      </p:grpSpPr>
      <p:sp>
        <p:nvSpPr>
          <p:cNvPr id="24" name="Shape 24"/>
          <p:cNvSpPr>
            <a:spLocks noGrp="1"/>
          </p:cNvSpPr>
          <p:nvPr>
            <p:ph type="body" idx="1"/>
          </p:nvPr>
        </p:nvSpPr>
        <p:spPr>
          <a:xfrm>
            <a:off x="952500" y="1270000"/>
            <a:ext cx="11099800" cy="7213600"/>
          </a:xfrm>
          <a:prstGeom prst="rect">
            <a:avLst/>
          </a:prstGeom>
        </p:spPr>
        <p:txBody>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Photo - 3 Up">
    <p:spTree>
      <p:nvGrpSpPr>
        <p:cNvPr id="1" name=""/>
        <p:cNvGrpSpPr/>
        <p:nvPr/>
      </p:nvGrpSpPr>
      <p:grpSpPr>
        <a:xfrm>
          <a:off x="0" y="0"/>
          <a:ext cx="0" cy="0"/>
          <a:chOff x="0" y="0"/>
          <a:chExt cx="0" cy="0"/>
        </a:xfrm>
      </p:grpSpPr>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Quote">
    <p:spTree>
      <p:nvGrpSpPr>
        <p:cNvPr id="1" name=""/>
        <p:cNvGrpSpPr/>
        <p:nvPr/>
      </p:nvGrpSpPr>
      <p:grpSpPr>
        <a:xfrm>
          <a:off x="0" y="0"/>
          <a:ext cx="0" cy="0"/>
          <a:chOff x="0" y="0"/>
          <a:chExt cx="0" cy="0"/>
        </a:xfrm>
      </p:grpSpPr>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Photo">
    <p:spTree>
      <p:nvGrpSpPr>
        <p:cNvPr id="1" name=""/>
        <p:cNvGrpSpPr/>
        <p:nvPr/>
      </p:nvGrpSpPr>
      <p:grpSpPr>
        <a:xfrm>
          <a:off x="0" y="0"/>
          <a:ext cx="0" cy="0"/>
          <a:chOff x="0" y="0"/>
          <a:chExt cx="0" cy="0"/>
        </a:xfrm>
      </p:grpSpPr>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29" name="Shape 29"/>
          <p:cNvSpPr/>
          <p:nvPr/>
        </p:nvSpPr>
        <p:spPr>
          <a:xfrm>
            <a:off x="-7246" y="0"/>
            <a:ext cx="1460195" cy="9753600"/>
          </a:xfrm>
          <a:prstGeom prst="rect">
            <a:avLst/>
          </a:prstGeom>
          <a:gradFill>
            <a:gsLst>
              <a:gs pos="0">
                <a:srgbClr val="BE8A2E"/>
              </a:gs>
              <a:gs pos="100000">
                <a:srgbClr val="4D370C"/>
              </a:gs>
            </a:gsLst>
            <a:lin ang="5400000"/>
          </a:gradFill>
          <a:ln w="12700">
            <a:miter lim="400000"/>
          </a:ln>
          <a:effectLst>
            <a:outerShdw blurRad="38100" dist="25400" dir="5400000" rotWithShape="0">
              <a:srgbClr val="000000">
                <a:alpha val="50000"/>
              </a:srgbClr>
            </a:outerShdw>
          </a:effectLst>
        </p:spPr>
        <p:txBody>
          <a:bodyPr lIns="0" tIns="0" rIns="0" bIns="0" anchor="ctr"/>
          <a:lstStyle/>
          <a:p>
            <a:pPr lvl="0">
              <a:defRPr sz="2400">
                <a:solidFill>
                  <a:srgbClr val="FFFFFF"/>
                </a:solidFill>
              </a:defRPr>
            </a:pPr>
            <a:endParaRPr/>
          </a:p>
        </p:txBody>
      </p:sp>
      <p:pic>
        <p:nvPicPr>
          <p:cNvPr id="30" name="Rom-Sidebar.png"/>
          <p:cNvPicPr/>
          <p:nvPr/>
        </p:nvPicPr>
        <p:blipFill>
          <a:blip r:embed="rId2">
            <a:extLst/>
          </a:blip>
          <a:stretch>
            <a:fillRect/>
          </a:stretch>
        </p:blipFill>
        <p:spPr>
          <a:xfrm>
            <a:off x="-12700" y="70594"/>
            <a:ext cx="1445704" cy="883486"/>
          </a:xfrm>
          <a:prstGeom prst="rect">
            <a:avLst/>
          </a:prstGeom>
          <a:ln w="12700">
            <a:miter lim="400000"/>
          </a:ln>
        </p:spPr>
      </p:pic>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74725" y="3030538"/>
            <a:ext cx="11055350" cy="20907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951038" y="5527675"/>
            <a:ext cx="9102725" cy="2492375"/>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650875" y="9040813"/>
            <a:ext cx="3033713" cy="519112"/>
          </a:xfrm>
          <a:prstGeom prst="rect">
            <a:avLst/>
          </a:prstGeom>
        </p:spPr>
        <p:txBody>
          <a:bodyPr/>
          <a:lstStyle/>
          <a:p>
            <a:fld id="{6DA74427-F7EB-EE4A-A35F-E82976393E91}" type="datetimeFigureOut">
              <a:rPr lang="en-US" smtClean="0"/>
              <a:pPr/>
              <a:t>10/6/2014</a:t>
            </a:fld>
            <a:endParaRPr lang="en-US"/>
          </a:p>
        </p:txBody>
      </p:sp>
      <p:sp>
        <p:nvSpPr>
          <p:cNvPr id="5" name="Footer Placeholder 4"/>
          <p:cNvSpPr>
            <a:spLocks noGrp="1"/>
          </p:cNvSpPr>
          <p:nvPr>
            <p:ph type="ftr" sz="quarter" idx="11"/>
          </p:nvPr>
        </p:nvSpPr>
        <p:spPr>
          <a:xfrm>
            <a:off x="4443413" y="9040813"/>
            <a:ext cx="4117975" cy="519112"/>
          </a:xfrm>
          <a:prstGeom prst="rect">
            <a:avLst/>
          </a:prstGeom>
        </p:spPr>
        <p:txBody>
          <a:bodyPr/>
          <a:lstStyle/>
          <a:p>
            <a:endParaRPr lang="en-US"/>
          </a:p>
        </p:txBody>
      </p:sp>
      <p:sp>
        <p:nvSpPr>
          <p:cNvPr id="6" name="Slide Number Placeholder 5"/>
          <p:cNvSpPr>
            <a:spLocks noGrp="1"/>
          </p:cNvSpPr>
          <p:nvPr>
            <p:ph type="sldNum" sz="quarter" idx="12"/>
          </p:nvPr>
        </p:nvSpPr>
        <p:spPr>
          <a:xfrm>
            <a:off x="9320213" y="9040813"/>
            <a:ext cx="3033712" cy="519112"/>
          </a:xfrm>
          <a:prstGeom prst="rect">
            <a:avLst/>
          </a:prstGeom>
        </p:spPr>
        <p:txBody>
          <a:bodyPr/>
          <a:lstStyle/>
          <a:p>
            <a:fld id="{CF310D19-3257-8B42-9A0C-961D774B01BD}" type="slidenum">
              <a:rPr lang="en-US" smtClean="0"/>
              <a:pPr/>
              <a:t>‹#›</a:t>
            </a:fld>
            <a:endParaRPr lang="en-US"/>
          </a:p>
        </p:txBody>
      </p:sp>
    </p:spTree>
    <p:extLst>
      <p:ext uri="{BB962C8B-B14F-4D97-AF65-F5344CB8AC3E}">
        <p14:creationId xmlns="" xmlns:p14="http://schemas.microsoft.com/office/powerpoint/2010/main" val="274054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6.xml"/><Relationship Id="rId13" Type="http://schemas.openxmlformats.org/officeDocument/2006/relationships/image" Target="../media/image3.png"/><Relationship Id="rId3" Type="http://schemas.openxmlformats.org/officeDocument/2006/relationships/slideLayout" Target="../slideLayouts/slideLayout11.xml"/><Relationship Id="rId7" Type="http://schemas.openxmlformats.org/officeDocument/2006/relationships/slideLayout" Target="../slideLayouts/slideLayout15.xml"/><Relationship Id="rId12" Type="http://schemas.openxmlformats.org/officeDocument/2006/relationships/theme" Target="../theme/theme2.xml"/><Relationship Id="rId2" Type="http://schemas.openxmlformats.org/officeDocument/2006/relationships/slideLayout" Target="../slideLayouts/slideLayout10.xml"/><Relationship Id="rId1" Type="http://schemas.openxmlformats.org/officeDocument/2006/relationships/slideLayout" Target="../slideLayouts/slideLayout9.xml"/><Relationship Id="rId6" Type="http://schemas.openxmlformats.org/officeDocument/2006/relationships/slideLayout" Target="../slideLayouts/slideLayout14.xml"/><Relationship Id="rId11" Type="http://schemas.openxmlformats.org/officeDocument/2006/relationships/slideLayout" Target="../slideLayouts/slideLayout19.xml"/><Relationship Id="rId5" Type="http://schemas.openxmlformats.org/officeDocument/2006/relationships/slideLayout" Target="../slideLayouts/slideLayout13.xml"/><Relationship Id="rId10" Type="http://schemas.openxmlformats.org/officeDocument/2006/relationships/slideLayout" Target="../slideLayouts/slideLayout18.xml"/><Relationship Id="rId4" Type="http://schemas.openxmlformats.org/officeDocument/2006/relationships/slideLayout" Target="../slideLayouts/slideLayout12.xml"/><Relationship Id="rId9" Type="http://schemas.openxmlformats.org/officeDocument/2006/relationships/slideLayout" Target="../slideLayouts/slideLayout17.xml"/><Relationship Id="rId14" Type="http://schemas.openxmlformats.org/officeDocument/2006/relationships/image" Target="../media/image4.png"/></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Shape 2"/>
          <p:cNvSpPr>
            <a:spLocks noGrp="1"/>
          </p:cNvSpPr>
          <p:nvPr>
            <p:ph type="title"/>
          </p:nvPr>
        </p:nvSpPr>
        <p:spPr>
          <a:xfrm>
            <a:off x="952500" y="444500"/>
            <a:ext cx="11099800" cy="21590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b="0"/>
            </a:pPr>
            <a:r>
              <a:rPr sz="5200" b="1"/>
              <a:t>Title Text</a:t>
            </a:r>
          </a:p>
        </p:txBody>
      </p:sp>
      <p:sp>
        <p:nvSpPr>
          <p:cNvPr id="3" name="Shape 3"/>
          <p:cNvSpPr>
            <a:spLocks noGrp="1"/>
          </p:cNvSpPr>
          <p:nvPr>
            <p:ph type="body" idx="1"/>
          </p:nvPr>
        </p:nvSpPr>
        <p:spPr>
          <a:xfrm>
            <a:off x="952500" y="2603500"/>
            <a:ext cx="11099800" cy="6286500"/>
          </a:xfrm>
          <a:prstGeom prst="rect">
            <a:avLst/>
          </a:prstGeom>
          <a:ln w="12700">
            <a:miter lim="400000"/>
          </a:ln>
          <a:extLst>
            <a:ext uri="{C572A759-6A51-4108-AA02-DFA0A04FC94B}">
              <ma14:wrappingTextBoxFlag xmlns:ma14="http://schemas.microsoft.com/office/mac/drawingml/2011/main" xmlns="" val="1"/>
            </a:ext>
          </a:extLst>
        </p:spPr>
        <p:txBody>
          <a:bodyPr lIns="0" tIns="0" rIns="0" bIns="0" anchor="ctr">
            <a:normAutofit/>
          </a:bodyPr>
          <a:lstStyle/>
          <a:p>
            <a:pPr lvl="0">
              <a:defRPr sz="1800"/>
            </a:pPr>
            <a:r>
              <a:rPr sz="3600"/>
              <a:t>Body Level One</a:t>
            </a:r>
          </a:p>
          <a:p>
            <a:pPr lvl="1">
              <a:defRPr sz="1800"/>
            </a:pPr>
            <a:r>
              <a:rPr sz="3600"/>
              <a:t>Body Level Two</a:t>
            </a:r>
          </a:p>
          <a:p>
            <a:pPr lvl="2">
              <a:defRPr sz="1800"/>
            </a:pPr>
            <a:r>
              <a:rPr sz="3600"/>
              <a:t>Body Level Three</a:t>
            </a:r>
          </a:p>
          <a:p>
            <a:pPr lvl="3">
              <a:defRPr sz="1800"/>
            </a:pPr>
            <a:r>
              <a:rPr sz="3600"/>
              <a:t>Body Level Four</a:t>
            </a:r>
          </a:p>
          <a:p>
            <a:pPr lvl="4">
              <a:defRPr sz="1800"/>
            </a:pPr>
            <a:r>
              <a:rPr sz="3600"/>
              <a:t>Body Level Five</a:t>
            </a:r>
          </a:p>
        </p:txBody>
      </p:sp>
    </p:spTree>
  </p:cSld>
  <p:clrMap bg1="lt1" tx1="dk1" bg2="lt2" tx2="dk2" accent1="accent1" accent2="accent2" accent3="accent3" accent4="accent4" accent5="accent5" accent6="accent6" hlink="hlink" folHlink="folHlink"/>
  <p:sldLayoutIdLst>
    <p:sldLayoutId id="2147483652" r:id="rId1"/>
    <p:sldLayoutId id="2147483653" r:id="rId2"/>
    <p:sldLayoutId id="2147483655" r:id="rId3"/>
    <p:sldLayoutId id="2147483656" r:id="rId4"/>
    <p:sldLayoutId id="2147483657" r:id="rId5"/>
    <p:sldLayoutId id="2147483658" r:id="rId6"/>
    <p:sldLayoutId id="2147483659" r:id="rId7"/>
    <p:sldLayoutId id="2147483660" r:id="rId8"/>
  </p:sldLayoutIdLst>
  <p:transition spd="med"/>
  <p:timing>
    <p:tnLst>
      <p:par>
        <p:cTn id="1" dur="indefinite" restart="never" nodeType="tmRoot"/>
      </p:par>
    </p:tnLst>
  </p:timing>
  <p:txStyles>
    <p:titleStyle>
      <a:lvl1pPr algn="ctr" defTabSz="584200">
        <a:defRPr sz="5200" b="1">
          <a:latin typeface="+mj-lt"/>
          <a:ea typeface="+mj-ea"/>
          <a:cs typeface="+mj-cs"/>
          <a:sym typeface="Garamond"/>
        </a:defRPr>
      </a:lvl1pPr>
      <a:lvl2pPr indent="228600" algn="ctr" defTabSz="584200">
        <a:defRPr sz="5200" b="1">
          <a:latin typeface="+mj-lt"/>
          <a:ea typeface="+mj-ea"/>
          <a:cs typeface="+mj-cs"/>
          <a:sym typeface="Garamond"/>
        </a:defRPr>
      </a:lvl2pPr>
      <a:lvl3pPr indent="457200" algn="ctr" defTabSz="584200">
        <a:defRPr sz="5200" b="1">
          <a:latin typeface="+mj-lt"/>
          <a:ea typeface="+mj-ea"/>
          <a:cs typeface="+mj-cs"/>
          <a:sym typeface="Garamond"/>
        </a:defRPr>
      </a:lvl3pPr>
      <a:lvl4pPr indent="685800" algn="ctr" defTabSz="584200">
        <a:defRPr sz="5200" b="1">
          <a:latin typeface="+mj-lt"/>
          <a:ea typeface="+mj-ea"/>
          <a:cs typeface="+mj-cs"/>
          <a:sym typeface="Garamond"/>
        </a:defRPr>
      </a:lvl4pPr>
      <a:lvl5pPr indent="914400" algn="ctr" defTabSz="584200">
        <a:defRPr sz="5200" b="1">
          <a:latin typeface="+mj-lt"/>
          <a:ea typeface="+mj-ea"/>
          <a:cs typeface="+mj-cs"/>
          <a:sym typeface="Garamond"/>
        </a:defRPr>
      </a:lvl5pPr>
      <a:lvl6pPr indent="1143000" algn="ctr" defTabSz="584200">
        <a:defRPr sz="5200" b="1">
          <a:latin typeface="+mj-lt"/>
          <a:ea typeface="+mj-ea"/>
          <a:cs typeface="+mj-cs"/>
          <a:sym typeface="Garamond"/>
        </a:defRPr>
      </a:lvl6pPr>
      <a:lvl7pPr indent="1371600" algn="ctr" defTabSz="584200">
        <a:defRPr sz="5200" b="1">
          <a:latin typeface="+mj-lt"/>
          <a:ea typeface="+mj-ea"/>
          <a:cs typeface="+mj-cs"/>
          <a:sym typeface="Garamond"/>
        </a:defRPr>
      </a:lvl7pPr>
      <a:lvl8pPr indent="1600200" algn="ctr" defTabSz="584200">
        <a:defRPr sz="5200" b="1">
          <a:latin typeface="+mj-lt"/>
          <a:ea typeface="+mj-ea"/>
          <a:cs typeface="+mj-cs"/>
          <a:sym typeface="Garamond"/>
        </a:defRPr>
      </a:lvl8pPr>
      <a:lvl9pPr indent="1828800" algn="ctr" defTabSz="584200">
        <a:defRPr sz="5200" b="1">
          <a:latin typeface="+mj-lt"/>
          <a:ea typeface="+mj-ea"/>
          <a:cs typeface="+mj-cs"/>
          <a:sym typeface="Garamond"/>
        </a:defRPr>
      </a:lvl9pPr>
    </p:titleStyle>
    <p:bodyStyle>
      <a:lvl1pPr marL="444500" indent="-444500" defTabSz="584200">
        <a:spcBef>
          <a:spcPts val="4200"/>
        </a:spcBef>
        <a:buSzPct val="75000"/>
        <a:buChar char="•"/>
        <a:defRPr sz="3600">
          <a:latin typeface="+mn-lt"/>
          <a:ea typeface="+mn-ea"/>
          <a:cs typeface="+mn-cs"/>
          <a:sym typeface="Helvetica Light"/>
        </a:defRPr>
      </a:lvl1pPr>
      <a:lvl2pPr marL="889000" indent="-444500" defTabSz="584200">
        <a:spcBef>
          <a:spcPts val="4200"/>
        </a:spcBef>
        <a:buSzPct val="75000"/>
        <a:buChar char="•"/>
        <a:defRPr sz="3600">
          <a:latin typeface="+mn-lt"/>
          <a:ea typeface="+mn-ea"/>
          <a:cs typeface="+mn-cs"/>
          <a:sym typeface="Helvetica Light"/>
        </a:defRPr>
      </a:lvl2pPr>
      <a:lvl3pPr marL="1333500" indent="-444500" defTabSz="584200">
        <a:spcBef>
          <a:spcPts val="4200"/>
        </a:spcBef>
        <a:buSzPct val="75000"/>
        <a:buChar char="•"/>
        <a:defRPr sz="3600">
          <a:latin typeface="+mn-lt"/>
          <a:ea typeface="+mn-ea"/>
          <a:cs typeface="+mn-cs"/>
          <a:sym typeface="Helvetica Light"/>
        </a:defRPr>
      </a:lvl3pPr>
      <a:lvl4pPr marL="1778000" indent="-444500" defTabSz="584200">
        <a:spcBef>
          <a:spcPts val="4200"/>
        </a:spcBef>
        <a:buSzPct val="75000"/>
        <a:buChar char="•"/>
        <a:defRPr sz="3600">
          <a:latin typeface="+mn-lt"/>
          <a:ea typeface="+mn-ea"/>
          <a:cs typeface="+mn-cs"/>
          <a:sym typeface="Helvetica Light"/>
        </a:defRPr>
      </a:lvl4pPr>
      <a:lvl5pPr marL="2222500" indent="-444500" defTabSz="584200">
        <a:spcBef>
          <a:spcPts val="4200"/>
        </a:spcBef>
        <a:buSzPct val="75000"/>
        <a:buChar char="•"/>
        <a:defRPr sz="3600">
          <a:latin typeface="+mn-lt"/>
          <a:ea typeface="+mn-ea"/>
          <a:cs typeface="+mn-cs"/>
          <a:sym typeface="Helvetica Light"/>
        </a:defRPr>
      </a:lvl5pPr>
      <a:lvl6pPr marL="2667000" indent="-444500" defTabSz="584200">
        <a:spcBef>
          <a:spcPts val="4200"/>
        </a:spcBef>
        <a:buSzPct val="75000"/>
        <a:buChar char="•"/>
        <a:defRPr sz="3600">
          <a:latin typeface="+mn-lt"/>
          <a:ea typeface="+mn-ea"/>
          <a:cs typeface="+mn-cs"/>
          <a:sym typeface="Helvetica Light"/>
        </a:defRPr>
      </a:lvl6pPr>
      <a:lvl7pPr marL="3111500" indent="-444500" defTabSz="584200">
        <a:spcBef>
          <a:spcPts val="4200"/>
        </a:spcBef>
        <a:buSzPct val="75000"/>
        <a:buChar char="•"/>
        <a:defRPr sz="3600">
          <a:latin typeface="+mn-lt"/>
          <a:ea typeface="+mn-ea"/>
          <a:cs typeface="+mn-cs"/>
          <a:sym typeface="Helvetica Light"/>
        </a:defRPr>
      </a:lvl7pPr>
      <a:lvl8pPr marL="3556000" indent="-444500" defTabSz="584200">
        <a:spcBef>
          <a:spcPts val="4200"/>
        </a:spcBef>
        <a:buSzPct val="75000"/>
        <a:buChar char="•"/>
        <a:defRPr sz="3600">
          <a:latin typeface="+mn-lt"/>
          <a:ea typeface="+mn-ea"/>
          <a:cs typeface="+mn-cs"/>
          <a:sym typeface="Helvetica Light"/>
        </a:defRPr>
      </a:lvl8pPr>
      <a:lvl9pPr marL="4000500" indent="-444500" defTabSz="584200">
        <a:spcBef>
          <a:spcPts val="4200"/>
        </a:spcBef>
        <a:buSzPct val="75000"/>
        <a:buChar char="•"/>
        <a:defRPr sz="3600">
          <a:latin typeface="+mn-lt"/>
          <a:ea typeface="+mn-ea"/>
          <a:cs typeface="+mn-cs"/>
          <a:sym typeface="Helvetica Light"/>
        </a:defRPr>
      </a:lvl9pPr>
    </p:bodyStyle>
    <p:otherStyle>
      <a:lvl1pPr algn="ctr" defTabSz="584200">
        <a:defRPr>
          <a:solidFill>
            <a:schemeClr val="tx1"/>
          </a:solidFill>
          <a:latin typeface="+mn-lt"/>
          <a:ea typeface="+mn-ea"/>
          <a:cs typeface="+mn-cs"/>
          <a:sym typeface="Helvetica Light"/>
        </a:defRPr>
      </a:lvl1pPr>
      <a:lvl2pPr indent="228600" algn="ctr" defTabSz="584200">
        <a:defRPr>
          <a:solidFill>
            <a:schemeClr val="tx1"/>
          </a:solidFill>
          <a:latin typeface="+mn-lt"/>
          <a:ea typeface="+mn-ea"/>
          <a:cs typeface="+mn-cs"/>
          <a:sym typeface="Helvetica Light"/>
        </a:defRPr>
      </a:lvl2pPr>
      <a:lvl3pPr indent="457200" algn="ctr" defTabSz="584200">
        <a:defRPr>
          <a:solidFill>
            <a:schemeClr val="tx1"/>
          </a:solidFill>
          <a:latin typeface="+mn-lt"/>
          <a:ea typeface="+mn-ea"/>
          <a:cs typeface="+mn-cs"/>
          <a:sym typeface="Helvetica Light"/>
        </a:defRPr>
      </a:lvl3pPr>
      <a:lvl4pPr indent="685800" algn="ctr" defTabSz="584200">
        <a:defRPr>
          <a:solidFill>
            <a:schemeClr val="tx1"/>
          </a:solidFill>
          <a:latin typeface="+mn-lt"/>
          <a:ea typeface="+mn-ea"/>
          <a:cs typeface="+mn-cs"/>
          <a:sym typeface="Helvetica Light"/>
        </a:defRPr>
      </a:lvl4pPr>
      <a:lvl5pPr indent="914400" algn="ctr" defTabSz="584200">
        <a:defRPr>
          <a:solidFill>
            <a:schemeClr val="tx1"/>
          </a:solidFill>
          <a:latin typeface="+mn-lt"/>
          <a:ea typeface="+mn-ea"/>
          <a:cs typeface="+mn-cs"/>
          <a:sym typeface="Helvetica Light"/>
        </a:defRPr>
      </a:lvl5pPr>
      <a:lvl6pPr indent="1143000" algn="ctr" defTabSz="584200">
        <a:defRPr>
          <a:solidFill>
            <a:schemeClr val="tx1"/>
          </a:solidFill>
          <a:latin typeface="+mn-lt"/>
          <a:ea typeface="+mn-ea"/>
          <a:cs typeface="+mn-cs"/>
          <a:sym typeface="Helvetica Light"/>
        </a:defRPr>
      </a:lvl6pPr>
      <a:lvl7pPr indent="1371600" algn="ctr" defTabSz="584200">
        <a:defRPr>
          <a:solidFill>
            <a:schemeClr val="tx1"/>
          </a:solidFill>
          <a:latin typeface="+mn-lt"/>
          <a:ea typeface="+mn-ea"/>
          <a:cs typeface="+mn-cs"/>
          <a:sym typeface="Helvetica Light"/>
        </a:defRPr>
      </a:lvl7pPr>
      <a:lvl8pPr indent="1600200" algn="ctr" defTabSz="584200">
        <a:defRPr>
          <a:solidFill>
            <a:schemeClr val="tx1"/>
          </a:solidFill>
          <a:latin typeface="+mn-lt"/>
          <a:ea typeface="+mn-ea"/>
          <a:cs typeface="+mn-cs"/>
          <a:sym typeface="Helvetica Light"/>
        </a:defRPr>
      </a:lvl8pPr>
      <a:lvl9pPr indent="1828800" algn="ctr" defTabSz="584200">
        <a:defRPr>
          <a:solidFill>
            <a:schemeClr val="tx1"/>
          </a:solidFill>
          <a:latin typeface="+mn-lt"/>
          <a:ea typeface="+mn-ea"/>
          <a:cs typeface="+mn-cs"/>
          <a:sym typeface="Helvetica Light"/>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444772" y="0"/>
            <a:ext cx="11703050" cy="105831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1569280" y="1516980"/>
            <a:ext cx="11435520" cy="5555041"/>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p:txBody>
      </p:sp>
      <p:pic>
        <p:nvPicPr>
          <p:cNvPr id="8" name="Picture 7"/>
          <p:cNvPicPr>
            <a:picLocks noChangeAspect="1"/>
          </p:cNvPicPr>
          <p:nvPr userDrawn="1"/>
        </p:nvPicPr>
        <p:blipFill>
          <a:blip r:embed="rId13"/>
          <a:stretch>
            <a:fillRect/>
          </a:stretch>
        </p:blipFill>
        <p:spPr>
          <a:xfrm>
            <a:off x="-42663" y="-12451"/>
            <a:ext cx="1524788" cy="9848538"/>
          </a:xfrm>
          <a:prstGeom prst="rect">
            <a:avLst/>
          </a:prstGeom>
        </p:spPr>
      </p:pic>
      <p:pic>
        <p:nvPicPr>
          <p:cNvPr id="9" name="Picture 8"/>
          <p:cNvPicPr>
            <a:picLocks noChangeAspect="1"/>
          </p:cNvPicPr>
          <p:nvPr userDrawn="1"/>
        </p:nvPicPr>
        <p:blipFill>
          <a:blip r:embed="rId14"/>
          <a:stretch>
            <a:fillRect/>
          </a:stretch>
        </p:blipFill>
        <p:spPr>
          <a:xfrm>
            <a:off x="-42663" y="57503"/>
            <a:ext cx="1447800" cy="876300"/>
          </a:xfrm>
          <a:prstGeom prst="rect">
            <a:avLst/>
          </a:prstGeom>
        </p:spPr>
      </p:pic>
      <p:sp>
        <p:nvSpPr>
          <p:cNvPr id="11" name="Rectangle 10"/>
          <p:cNvSpPr/>
          <p:nvPr userDrawn="1"/>
        </p:nvSpPr>
        <p:spPr>
          <a:xfrm>
            <a:off x="-42662" y="1070630"/>
            <a:ext cx="1487434" cy="954107"/>
          </a:xfrm>
          <a:prstGeom prst="rect">
            <a:avLst/>
          </a:prstGeom>
        </p:spPr>
        <p:txBody>
          <a:bodyPr wrap="square">
            <a:spAutoFit/>
          </a:bodyPr>
          <a:lstStyle/>
          <a:p>
            <a:r>
              <a:rPr lang="it-IT" sz="2800" spc="-150" baseline="0" dirty="0" smtClean="0">
                <a:solidFill>
                  <a:schemeClr val="bg1"/>
                </a:solidFill>
                <a:latin typeface="Copperplate"/>
                <a:cs typeface="Copperplate"/>
              </a:rPr>
              <a:t>Romans </a:t>
            </a:r>
          </a:p>
          <a:p>
            <a:r>
              <a:rPr lang="it-IT" sz="2800" spc="-150" baseline="0" dirty="0" smtClean="0">
                <a:solidFill>
                  <a:schemeClr val="bg1"/>
                </a:solidFill>
                <a:latin typeface="Copperplate"/>
                <a:cs typeface="Copperplate"/>
              </a:rPr>
              <a:t>1:1-7</a:t>
            </a:r>
            <a:endParaRPr lang="en-US" sz="2800" spc="-150" baseline="0" dirty="0">
              <a:solidFill>
                <a:schemeClr val="bg1"/>
              </a:solidFill>
              <a:latin typeface="Copperplate"/>
              <a:cs typeface="Copperplate"/>
            </a:endParaRPr>
          </a:p>
        </p:txBody>
      </p:sp>
      <p:sp>
        <p:nvSpPr>
          <p:cNvPr id="12" name="Rectangle 11"/>
          <p:cNvSpPr/>
          <p:nvPr userDrawn="1"/>
        </p:nvSpPr>
        <p:spPr>
          <a:xfrm>
            <a:off x="0" y="8466371"/>
            <a:ext cx="1444772" cy="954107"/>
          </a:xfrm>
          <a:prstGeom prst="rect">
            <a:avLst/>
          </a:prstGeom>
        </p:spPr>
        <p:txBody>
          <a:bodyPr wrap="square">
            <a:spAutoFit/>
          </a:bodyPr>
          <a:lstStyle/>
          <a:p>
            <a:r>
              <a:rPr lang="it-IT" sz="2800" spc="-150" baseline="0" dirty="0" err="1" smtClean="0">
                <a:solidFill>
                  <a:schemeClr val="bg1"/>
                </a:solidFill>
                <a:latin typeface="Copperplate"/>
                <a:cs typeface="Copperplate"/>
              </a:rPr>
              <a:t>Lesson</a:t>
            </a:r>
            <a:endParaRPr lang="it-IT" sz="2800" spc="-150" baseline="0" dirty="0" smtClean="0">
              <a:solidFill>
                <a:schemeClr val="bg1"/>
              </a:solidFill>
              <a:latin typeface="Copperplate"/>
              <a:cs typeface="Copperplate"/>
            </a:endParaRPr>
          </a:p>
          <a:p>
            <a:r>
              <a:rPr lang="it-IT" sz="2800" spc="-150" baseline="0" dirty="0" smtClean="0">
                <a:solidFill>
                  <a:schemeClr val="bg1"/>
                </a:solidFill>
                <a:latin typeface="Copperplate"/>
                <a:cs typeface="Copperplate"/>
              </a:rPr>
              <a:t> # </a:t>
            </a:r>
            <a:endParaRPr lang="en-US" sz="2800" spc="-150" baseline="0" dirty="0">
              <a:solidFill>
                <a:schemeClr val="bg1"/>
              </a:solidFill>
              <a:latin typeface="Copperplate"/>
              <a:cs typeface="Copperplate"/>
            </a:endParaRPr>
          </a:p>
        </p:txBody>
      </p:sp>
      <p:sp>
        <p:nvSpPr>
          <p:cNvPr id="13" name="Rectangle 12"/>
          <p:cNvSpPr/>
          <p:nvPr userDrawn="1"/>
        </p:nvSpPr>
        <p:spPr>
          <a:xfrm>
            <a:off x="-39635" y="6312392"/>
            <a:ext cx="1444772" cy="523220"/>
          </a:xfrm>
          <a:prstGeom prst="rect">
            <a:avLst/>
          </a:prstGeom>
        </p:spPr>
        <p:txBody>
          <a:bodyPr wrap="square">
            <a:spAutoFit/>
          </a:bodyPr>
          <a:lstStyle/>
          <a:p>
            <a:r>
              <a:rPr lang="it-IT" sz="2800" spc="-150" baseline="0" dirty="0" smtClean="0">
                <a:solidFill>
                  <a:schemeClr val="bg1"/>
                </a:solidFill>
                <a:latin typeface="Copperplate"/>
                <a:cs typeface="Copperplate"/>
              </a:rPr>
              <a:t>Title</a:t>
            </a:r>
            <a:endParaRPr lang="en-US" sz="2800" spc="-150" baseline="0" dirty="0">
              <a:solidFill>
                <a:schemeClr val="bg1"/>
              </a:solidFill>
              <a:latin typeface="Copperplate"/>
              <a:cs typeface="Copperplate"/>
            </a:endParaRPr>
          </a:p>
        </p:txBody>
      </p:sp>
    </p:spTree>
    <p:extLst>
      <p:ext uri="{BB962C8B-B14F-4D97-AF65-F5344CB8AC3E}">
        <p14:creationId xmlns="" xmlns:p14="http://schemas.microsoft.com/office/powerpoint/2010/main" val="39381711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iming>
    <p:tnLst>
      <p:par>
        <p:cTn id="1" dur="indefinite" restart="never" nodeType="tmRoot"/>
      </p:par>
    </p:tnLst>
  </p:timing>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50875" y="390525"/>
            <a:ext cx="11703050" cy="16256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50875" y="2276475"/>
            <a:ext cx="11703050" cy="643572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50875" y="9040813"/>
            <a:ext cx="3033713" cy="519112"/>
          </a:xfrm>
          <a:prstGeom prst="rect">
            <a:avLst/>
          </a:prstGeom>
        </p:spPr>
        <p:txBody>
          <a:bodyPr vert="horz" lIns="91440" tIns="45720" rIns="91440" bIns="45720" rtlCol="0" anchor="ctr"/>
          <a:lstStyle>
            <a:lvl1pPr algn="l">
              <a:defRPr sz="1200">
                <a:solidFill>
                  <a:schemeClr val="tx1">
                    <a:tint val="75000"/>
                  </a:schemeClr>
                </a:solidFill>
              </a:defRPr>
            </a:lvl1pPr>
          </a:lstStyle>
          <a:p>
            <a:fld id="{FC9B3803-5820-0443-86E1-F15B915DB494}" type="datetimeFigureOut">
              <a:rPr lang="en-US" smtClean="0"/>
              <a:pPr/>
              <a:t>10/6/2014</a:t>
            </a:fld>
            <a:endParaRPr lang="en-US"/>
          </a:p>
        </p:txBody>
      </p:sp>
      <p:sp>
        <p:nvSpPr>
          <p:cNvPr id="5" name="Footer Placeholder 4"/>
          <p:cNvSpPr>
            <a:spLocks noGrp="1"/>
          </p:cNvSpPr>
          <p:nvPr>
            <p:ph type="ftr" sz="quarter" idx="3"/>
          </p:nvPr>
        </p:nvSpPr>
        <p:spPr>
          <a:xfrm>
            <a:off x="4443413" y="9040813"/>
            <a:ext cx="4117975" cy="519112"/>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320213" y="9040813"/>
            <a:ext cx="3033712" cy="519112"/>
          </a:xfrm>
          <a:prstGeom prst="rect">
            <a:avLst/>
          </a:prstGeom>
        </p:spPr>
        <p:txBody>
          <a:bodyPr vert="horz" lIns="91440" tIns="45720" rIns="91440" bIns="45720" rtlCol="0" anchor="ctr"/>
          <a:lstStyle>
            <a:lvl1pPr algn="r">
              <a:defRPr sz="1200">
                <a:solidFill>
                  <a:schemeClr val="tx1">
                    <a:tint val="75000"/>
                  </a:schemeClr>
                </a:solidFill>
              </a:defRPr>
            </a:lvl1pPr>
          </a:lstStyle>
          <a:p>
            <a:fld id="{3B12A6D0-C067-954C-8524-C236FE00EC2F}" type="slidenum">
              <a:rPr lang="en-US" smtClean="0"/>
              <a:pPr/>
              <a:t>‹#›</a:t>
            </a:fld>
            <a:endParaRPr lang="en-US"/>
          </a:p>
        </p:txBody>
      </p:sp>
    </p:spTree>
    <p:extLst>
      <p:ext uri="{BB962C8B-B14F-4D97-AF65-F5344CB8AC3E}">
        <p14:creationId xmlns="" xmlns:p14="http://schemas.microsoft.com/office/powerpoint/2010/main" val="833976144"/>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s://03950992920453721291.googlegroups.com/attach/ebecc5a12d6e287/RomansAd1.jpeg?part=0.1.1&amp;view=1&amp;vt=ANaJVrG9h3MaYq9PgalJSQLgU5bidXnxV6MlcmiMHIRzmxDyt7quUZGsLe88LKFA1xd1bDlZozw2wt7gfcxCH02iyj3qx4r6yutCZGB4dDS_3vAJUmOsyvM"/>
          <p:cNvPicPr>
            <a:picLocks noChangeAspect="1" noChangeArrowheads="1"/>
          </p:cNvPicPr>
          <p:nvPr/>
        </p:nvPicPr>
        <p:blipFill>
          <a:blip r:embed="rId2"/>
          <a:srcRect/>
          <a:stretch>
            <a:fillRect/>
          </a:stretch>
        </p:blipFill>
        <p:spPr bwMode="auto">
          <a:xfrm>
            <a:off x="6926" y="-518175"/>
            <a:ext cx="14185227" cy="10638920"/>
          </a:xfrm>
          <a:prstGeom prst="rect">
            <a:avLst/>
          </a:prstGeom>
          <a:noFill/>
        </p:spPr>
      </p:pic>
    </p:spTree>
  </p:cSld>
  <p:clrMapOvr>
    <a:masterClrMapping/>
  </p:clrMapOvr>
  <p:transition spd="med"/>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3" name="Rectangle 2"/>
          <p:cNvSpPr/>
          <p:nvPr/>
        </p:nvSpPr>
        <p:spPr>
          <a:xfrm>
            <a:off x="1475507" y="145474"/>
            <a:ext cx="11529293" cy="9376926"/>
          </a:xfrm>
          <a:prstGeom prst="rect">
            <a:avLst/>
          </a:prstGeom>
        </p:spPr>
        <p:txBody>
          <a:bodyPr wrap="square">
            <a:spAutoFit/>
          </a:bodyPr>
          <a:lstStyle/>
          <a:p>
            <a:pPr lvl="0"/>
            <a:r>
              <a:rPr lang="en-US" sz="4400" b="1" dirty="0" smtClean="0">
                <a:latin typeface="Century Schoolbook" pitchFamily="18" charset="0"/>
              </a:rPr>
              <a:t>Our Need For Righteousness</a:t>
            </a:r>
            <a:r>
              <a:rPr lang="en-US" sz="4400" b="1" dirty="0" smtClean="0"/>
              <a:t> </a:t>
            </a:r>
          </a:p>
          <a:p>
            <a:pPr lvl="0"/>
            <a:endParaRPr lang="en-US" sz="1400" b="1" i="1" baseline="30000" dirty="0" smtClean="0"/>
          </a:p>
          <a:p>
            <a:r>
              <a:rPr lang="en-US" b="1" i="1" baseline="30000" dirty="0" smtClean="0">
                <a:solidFill>
                  <a:srgbClr val="FF0000"/>
                </a:solidFill>
              </a:rPr>
              <a:t>25﻿</a:t>
            </a:r>
            <a:r>
              <a:rPr lang="en-US" i="1" baseline="30000" dirty="0" smtClean="0"/>
              <a:t> </a:t>
            </a:r>
            <a:r>
              <a:rPr lang="en-US" i="1" dirty="0" smtClean="0"/>
              <a:t>Circumcision has value if you observe the law, but if you break the law, you have become as though you had not been circumcised.</a:t>
            </a:r>
            <a:r>
              <a:rPr lang="en-US" b="1" i="1" dirty="0" smtClean="0"/>
              <a:t>  </a:t>
            </a:r>
            <a:r>
              <a:rPr lang="en-US" b="1" i="1" baseline="30000" dirty="0" smtClean="0">
                <a:solidFill>
                  <a:srgbClr val="FF0000"/>
                </a:solidFill>
              </a:rPr>
              <a:t>﻿26﻿</a:t>
            </a:r>
            <a:r>
              <a:rPr lang="en-US" i="1" baseline="30000" dirty="0" smtClean="0"/>
              <a:t> </a:t>
            </a:r>
            <a:r>
              <a:rPr lang="en-US" i="1" dirty="0" smtClean="0"/>
              <a:t>If those who are not circumcised keep the law’s requirements, will they not be regarded as though they were circumcised? </a:t>
            </a:r>
            <a:r>
              <a:rPr lang="en-US" b="1" i="1" baseline="30000" dirty="0" smtClean="0"/>
              <a:t>﻿ </a:t>
            </a:r>
            <a:r>
              <a:rPr lang="en-US" b="1" i="1" baseline="30000" dirty="0" smtClean="0">
                <a:solidFill>
                  <a:srgbClr val="FF0000"/>
                </a:solidFill>
              </a:rPr>
              <a:t>27﻿</a:t>
            </a:r>
            <a:r>
              <a:rPr lang="en-US" i="1" baseline="30000" dirty="0" smtClean="0"/>
              <a:t> </a:t>
            </a:r>
            <a:r>
              <a:rPr lang="en-US" i="1" dirty="0" smtClean="0"/>
              <a:t>The one who is not circumcised physically and yet obeys the law will condemn you who, even though you have the written code and circumcision, are a lawbreaker.  </a:t>
            </a:r>
            <a:r>
              <a:rPr lang="en-US" i="1" baseline="30000" dirty="0" smtClean="0"/>
              <a:t>﻿</a:t>
            </a:r>
            <a:r>
              <a:rPr lang="en-US" i="1" baseline="30000" dirty="0" smtClean="0">
                <a:solidFill>
                  <a:srgbClr val="FF0000"/>
                </a:solidFill>
              </a:rPr>
              <a:t> </a:t>
            </a:r>
            <a:r>
              <a:rPr lang="en-US" b="1" i="1" baseline="30000" dirty="0" smtClean="0">
                <a:solidFill>
                  <a:srgbClr val="FF0000"/>
                </a:solidFill>
              </a:rPr>
              <a:t>28</a:t>
            </a:r>
            <a:r>
              <a:rPr lang="en-US" b="1" i="1" baseline="30000" dirty="0" smtClean="0"/>
              <a:t>﻿</a:t>
            </a:r>
            <a:r>
              <a:rPr lang="en-US" i="1" baseline="30000" dirty="0" smtClean="0"/>
              <a:t> </a:t>
            </a:r>
            <a:r>
              <a:rPr lang="en-US" i="1" dirty="0" smtClean="0"/>
              <a:t>A man is not a Jew if he is only one outwardly, nor is circumcision merely outward and physical.  </a:t>
            </a:r>
            <a:r>
              <a:rPr lang="en-US" i="1" baseline="30000" dirty="0" smtClean="0"/>
              <a:t>﻿</a:t>
            </a:r>
            <a:r>
              <a:rPr lang="en-US" b="1" i="1" baseline="30000" dirty="0" smtClean="0">
                <a:solidFill>
                  <a:srgbClr val="FF0000"/>
                </a:solidFill>
              </a:rPr>
              <a:t>29﻿</a:t>
            </a:r>
            <a:r>
              <a:rPr lang="en-US" i="1" baseline="30000" dirty="0" smtClean="0"/>
              <a:t> </a:t>
            </a:r>
            <a:r>
              <a:rPr lang="en-US" i="1" dirty="0" smtClean="0"/>
              <a:t>No, a man is a Jew if he is one inwardly; and circumcision is circumcision of the heart, by the Spirit, not by the written code.  Such a man’s praise is not from men, but from God.”</a:t>
            </a:r>
            <a:r>
              <a:rPr lang="en-US" dirty="0" smtClean="0"/>
              <a:t> </a:t>
            </a:r>
          </a:p>
          <a:p>
            <a:endParaRPr lang="en-US" sz="1000" dirty="0" smtClean="0"/>
          </a:p>
          <a:p>
            <a:r>
              <a:rPr lang="en-US" dirty="0" smtClean="0">
                <a:solidFill>
                  <a:srgbClr val="FF0000"/>
                </a:solidFill>
              </a:rPr>
              <a:t>(Rom. 2:25-29)</a:t>
            </a:r>
            <a:endParaRPr lang="en-US" dirty="0">
              <a:solidFill>
                <a:srgbClr val="FF0000"/>
              </a:solidFill>
            </a:endParaRPr>
          </a:p>
        </p:txBody>
      </p:sp>
    </p:spTree>
  </p:cSld>
  <p:clrMapOvr>
    <a:masterClrMapping/>
  </p:clrMapOvr>
  <p:transition spd="med"/>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16" name="Rectangle 15"/>
          <p:cNvSpPr/>
          <p:nvPr/>
        </p:nvSpPr>
        <p:spPr>
          <a:xfrm>
            <a:off x="1475507" y="1"/>
            <a:ext cx="11529293" cy="1323439"/>
          </a:xfrm>
          <a:prstGeom prst="rect">
            <a:avLst/>
          </a:prstGeom>
        </p:spPr>
        <p:txBody>
          <a:bodyPr wrap="square">
            <a:spAutoFit/>
          </a:bodyPr>
          <a:lstStyle/>
          <a:p>
            <a:r>
              <a:rPr lang="en-US" sz="4400" b="1" dirty="0" smtClean="0">
                <a:latin typeface="Times New Roman" pitchFamily="18" charset="0"/>
                <a:cs typeface="Times New Roman" pitchFamily="18" charset="0"/>
              </a:rPr>
              <a:t>The Pretence of Keeping the Law Exposed </a:t>
            </a:r>
            <a:r>
              <a:rPr lang="en-US" dirty="0" smtClean="0">
                <a:solidFill>
                  <a:schemeClr val="tx1"/>
                </a:solidFill>
              </a:rPr>
              <a:t>(</a:t>
            </a:r>
            <a:r>
              <a:rPr lang="en-US" u="sng" dirty="0" smtClean="0">
                <a:solidFill>
                  <a:schemeClr val="tx1"/>
                </a:solidFill>
              </a:rPr>
              <a:t>2:25-29</a:t>
            </a:r>
            <a:r>
              <a:rPr lang="en-US" dirty="0" smtClean="0">
                <a:solidFill>
                  <a:schemeClr val="tx1"/>
                </a:solidFill>
              </a:rPr>
              <a:t>)</a:t>
            </a:r>
            <a:endParaRPr lang="en-US" dirty="0">
              <a:solidFill>
                <a:schemeClr val="tx1"/>
              </a:solidFill>
            </a:endParaRPr>
          </a:p>
        </p:txBody>
      </p:sp>
      <p:sp>
        <p:nvSpPr>
          <p:cNvPr id="8193" name="Rectangle 1"/>
          <p:cNvSpPr>
            <a:spLocks noChangeArrowheads="1"/>
          </p:cNvSpPr>
          <p:nvPr/>
        </p:nvSpPr>
        <p:spPr bwMode="auto">
          <a:xfrm>
            <a:off x="1828800" y="789709"/>
            <a:ext cx="11175999" cy="88639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rgbClr val="2516EA"/>
              </a:solidFill>
              <a:effectLst/>
              <a:latin typeface="Arial" pitchFamily="34" charset="0"/>
              <a:cs typeface="Arial" pitchFamily="34" charset="0"/>
            </a:endParaRPr>
          </a:p>
          <a:p>
            <a:pPr lvl="0" algn="l"/>
            <a:r>
              <a:rPr lang="en-US" sz="3200" b="1" dirty="0" smtClean="0">
                <a:solidFill>
                  <a:srgbClr val="2516EA"/>
                </a:solidFill>
              </a:rPr>
              <a:t>1.  A Perilous Self-deception</a:t>
            </a:r>
            <a:endParaRPr lang="en-US" sz="3200" dirty="0" smtClean="0">
              <a:solidFill>
                <a:srgbClr val="2516EA"/>
              </a:solidFill>
            </a:endParaRPr>
          </a:p>
          <a:p>
            <a:r>
              <a:rPr lang="en-US" sz="3200" i="1" dirty="0" smtClean="0"/>
              <a:t>“Man looks to the outward appearance, but the Lord looks at the heart</a:t>
            </a:r>
            <a:r>
              <a:rPr lang="en-US" sz="3200" dirty="0" smtClean="0"/>
              <a:t>.” </a:t>
            </a:r>
            <a:r>
              <a:rPr lang="en-US" sz="3200" dirty="0" smtClean="0">
                <a:solidFill>
                  <a:srgbClr val="FF0000"/>
                </a:solidFill>
              </a:rPr>
              <a:t>(1 Sam.16:7)</a:t>
            </a:r>
          </a:p>
          <a:p>
            <a:endParaRPr lang="en-US" sz="3200" dirty="0" smtClean="0"/>
          </a:p>
          <a:p>
            <a:pPr marL="514350" indent="-514350" algn="l">
              <a:buAutoNum type="alphaLcPeriod"/>
            </a:pPr>
            <a:r>
              <a:rPr lang="en-US" sz="3200" dirty="0" smtClean="0"/>
              <a:t>Ironically those who should have been obedient to God’s law had themselves become blind, dark, foolish, and immature.</a:t>
            </a:r>
          </a:p>
          <a:p>
            <a:pPr marL="514350" indent="-514350" algn="l"/>
            <a:endParaRPr lang="en-US" sz="1400" dirty="0" smtClean="0"/>
          </a:p>
          <a:p>
            <a:pPr marL="514350" indent="-514350" algn="l">
              <a:buAutoNum type="alphaLcPeriod" startAt="2"/>
            </a:pPr>
            <a:r>
              <a:rPr lang="en-US" sz="3200" dirty="0" smtClean="0"/>
              <a:t>The self-righteous Jews sought for a relationship with God based on their good deeds.  They presumed upon God for their security and considered themselves superior to the pagans. (</a:t>
            </a:r>
            <a:r>
              <a:rPr lang="en-US" sz="3200" b="1" i="1" dirty="0" err="1" smtClean="0"/>
              <a:t>halakhah</a:t>
            </a:r>
            <a:r>
              <a:rPr lang="en-US" sz="3200" dirty="0" smtClean="0"/>
              <a:t> = path that one walks: </a:t>
            </a:r>
            <a:r>
              <a:rPr lang="en-US" sz="3200" b="1" dirty="0" smtClean="0"/>
              <a:t>Torah</a:t>
            </a:r>
            <a:r>
              <a:rPr lang="en-US" sz="3200" dirty="0" smtClean="0"/>
              <a:t>, unchangeable </a:t>
            </a:r>
            <a:r>
              <a:rPr lang="en-US" sz="3200" b="1" dirty="0" smtClean="0"/>
              <a:t>613 </a:t>
            </a:r>
            <a:r>
              <a:rPr lang="en-US" sz="3200" b="1" i="1" dirty="0" err="1" smtClean="0"/>
              <a:t>mitzvot</a:t>
            </a:r>
            <a:r>
              <a:rPr lang="en-US" sz="3200" b="1" dirty="0" smtClean="0"/>
              <a:t>,</a:t>
            </a:r>
            <a:r>
              <a:rPr lang="en-US" sz="3200" dirty="0" smtClean="0"/>
              <a:t> &amp; long standing </a:t>
            </a:r>
            <a:r>
              <a:rPr lang="en-US" sz="3200" b="1" dirty="0" smtClean="0"/>
              <a:t>customs</a:t>
            </a:r>
            <a:r>
              <a:rPr lang="en-US" sz="3200" dirty="0" smtClean="0"/>
              <a:t>)</a:t>
            </a:r>
          </a:p>
          <a:p>
            <a:pPr marL="514350" indent="-514350">
              <a:buAutoNum type="alphaLcPeriod" startAt="2"/>
            </a:pPr>
            <a:endParaRPr lang="en-US" sz="3200" dirty="0" smtClean="0"/>
          </a:p>
          <a:p>
            <a:r>
              <a:rPr lang="en-US" sz="3200" b="1" dirty="0" smtClean="0">
                <a:solidFill>
                  <a:srgbClr val="FF0000"/>
                </a:solidFill>
              </a:rPr>
              <a:t>As a Result</a:t>
            </a:r>
            <a:r>
              <a:rPr lang="en-US" sz="3200" dirty="0" smtClean="0">
                <a:solidFill>
                  <a:srgbClr val="FF0000"/>
                </a:solidFill>
              </a:rPr>
              <a:t>: </a:t>
            </a:r>
            <a:r>
              <a:rPr lang="en-US" sz="3200" b="1" dirty="0" smtClean="0"/>
              <a:t>they misperceived the depths of human sin, and foolishly ended up denying the true       righteousness of God.</a:t>
            </a:r>
            <a:endParaRPr lang="en-US" sz="3200"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7" presetClass="entr" presetSubtype="10" fill="hold" nodeType="clickEffect">
                                  <p:stCondLst>
                                    <p:cond delay="0"/>
                                  </p:stCondLst>
                                  <p:childTnLst>
                                    <p:set>
                                      <p:cBhvr>
                                        <p:cTn id="6" dur="1" fill="hold">
                                          <p:stCondLst>
                                            <p:cond delay="0"/>
                                          </p:stCondLst>
                                        </p:cTn>
                                        <p:tgtEl>
                                          <p:spTgt spid="8193">
                                            <p:txEl>
                                              <p:pRg st="2" end="2"/>
                                            </p:txEl>
                                          </p:spTgt>
                                        </p:tgtEl>
                                        <p:attrNameLst>
                                          <p:attrName>style.visibility</p:attrName>
                                        </p:attrNameLst>
                                      </p:cBhvr>
                                      <p:to>
                                        <p:strVal val="visible"/>
                                      </p:to>
                                    </p:set>
                                    <p:anim calcmode="lin" valueType="num">
                                      <p:cBhvr>
                                        <p:cTn id="7" dur="500" fill="hold"/>
                                        <p:tgtEl>
                                          <p:spTgt spid="8193">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8193">
                                            <p:txEl>
                                              <p:pRg st="2" end="2"/>
                                            </p:txEl>
                                          </p:spTgt>
                                        </p:tgtEl>
                                        <p:attrNameLst>
                                          <p:attrName>ppt_h</p:attrName>
                                        </p:attrNameLst>
                                      </p:cBhvr>
                                      <p:tavLst>
                                        <p:tav tm="0">
                                          <p:val>
                                            <p:strVal val="#ppt_h"/>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17" presetClass="entr" presetSubtype="10" fill="hold" nodeType="clickEffect">
                                  <p:stCondLst>
                                    <p:cond delay="0"/>
                                  </p:stCondLst>
                                  <p:childTnLst>
                                    <p:set>
                                      <p:cBhvr>
                                        <p:cTn id="12" dur="1" fill="hold">
                                          <p:stCondLst>
                                            <p:cond delay="0"/>
                                          </p:stCondLst>
                                        </p:cTn>
                                        <p:tgtEl>
                                          <p:spTgt spid="8193">
                                            <p:txEl>
                                              <p:pRg st="4" end="4"/>
                                            </p:txEl>
                                          </p:spTgt>
                                        </p:tgtEl>
                                        <p:attrNameLst>
                                          <p:attrName>style.visibility</p:attrName>
                                        </p:attrNameLst>
                                      </p:cBhvr>
                                      <p:to>
                                        <p:strVal val="visible"/>
                                      </p:to>
                                    </p:set>
                                    <p:anim calcmode="lin" valueType="num">
                                      <p:cBhvr>
                                        <p:cTn id="13" dur="500" fill="hold"/>
                                        <p:tgtEl>
                                          <p:spTgt spid="8193">
                                            <p:txEl>
                                              <p:pRg st="4" end="4"/>
                                            </p:txEl>
                                          </p:spTgt>
                                        </p:tgtEl>
                                        <p:attrNameLst>
                                          <p:attrName>ppt_w</p:attrName>
                                        </p:attrNameLst>
                                      </p:cBhvr>
                                      <p:tavLst>
                                        <p:tav tm="0">
                                          <p:val>
                                            <p:fltVal val="0"/>
                                          </p:val>
                                        </p:tav>
                                        <p:tav tm="100000">
                                          <p:val>
                                            <p:strVal val="#ppt_w"/>
                                          </p:val>
                                        </p:tav>
                                      </p:tavLst>
                                    </p:anim>
                                    <p:anim calcmode="lin" valueType="num">
                                      <p:cBhvr>
                                        <p:cTn id="14" dur="500" fill="hold"/>
                                        <p:tgtEl>
                                          <p:spTgt spid="8193">
                                            <p:txEl>
                                              <p:pRg st="4" end="4"/>
                                            </p:txEl>
                                          </p:spTgt>
                                        </p:tgtEl>
                                        <p:attrNameLst>
                                          <p:attrName>ppt_h</p:attrName>
                                        </p:attrNameLst>
                                      </p:cBhvr>
                                      <p:tavLst>
                                        <p:tav tm="0">
                                          <p:val>
                                            <p:strVal val="#ppt_h"/>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17" presetClass="entr" presetSubtype="10" fill="hold" nodeType="clickEffect">
                                  <p:stCondLst>
                                    <p:cond delay="0"/>
                                  </p:stCondLst>
                                  <p:childTnLst>
                                    <p:set>
                                      <p:cBhvr>
                                        <p:cTn id="18" dur="1" fill="hold">
                                          <p:stCondLst>
                                            <p:cond delay="0"/>
                                          </p:stCondLst>
                                        </p:cTn>
                                        <p:tgtEl>
                                          <p:spTgt spid="8193">
                                            <p:txEl>
                                              <p:pRg st="6" end="6"/>
                                            </p:txEl>
                                          </p:spTgt>
                                        </p:tgtEl>
                                        <p:attrNameLst>
                                          <p:attrName>style.visibility</p:attrName>
                                        </p:attrNameLst>
                                      </p:cBhvr>
                                      <p:to>
                                        <p:strVal val="visible"/>
                                      </p:to>
                                    </p:set>
                                    <p:anim calcmode="lin" valueType="num">
                                      <p:cBhvr>
                                        <p:cTn id="19" dur="500" fill="hold"/>
                                        <p:tgtEl>
                                          <p:spTgt spid="8193">
                                            <p:txEl>
                                              <p:pRg st="6" end="6"/>
                                            </p:txEl>
                                          </p:spTgt>
                                        </p:tgtEl>
                                        <p:attrNameLst>
                                          <p:attrName>ppt_w</p:attrName>
                                        </p:attrNameLst>
                                      </p:cBhvr>
                                      <p:tavLst>
                                        <p:tav tm="0">
                                          <p:val>
                                            <p:fltVal val="0"/>
                                          </p:val>
                                        </p:tav>
                                        <p:tav tm="100000">
                                          <p:val>
                                            <p:strVal val="#ppt_w"/>
                                          </p:val>
                                        </p:tav>
                                      </p:tavLst>
                                    </p:anim>
                                    <p:anim calcmode="lin" valueType="num">
                                      <p:cBhvr>
                                        <p:cTn id="20" dur="500" fill="hold"/>
                                        <p:tgtEl>
                                          <p:spTgt spid="8193">
                                            <p:txEl>
                                              <p:pRg st="6" end="6"/>
                                            </p:txEl>
                                          </p:spTgt>
                                        </p:tgtEl>
                                        <p:attrNameLst>
                                          <p:attrName>ppt_h</p:attrName>
                                        </p:attrNameLst>
                                      </p:cBhvr>
                                      <p:tavLst>
                                        <p:tav tm="0">
                                          <p:val>
                                            <p:strVal val="#ppt_h"/>
                                          </p:val>
                                        </p:tav>
                                        <p:tav tm="100000">
                                          <p:val>
                                            <p:strVal val="#ppt_h"/>
                                          </p:val>
                                        </p:tav>
                                      </p:tavLst>
                                    </p:anim>
                                  </p:childTnLst>
                                </p:cTn>
                              </p:par>
                            </p:childTnLst>
                          </p:cTn>
                        </p:par>
                      </p:childTnLst>
                    </p:cTn>
                  </p:par>
                  <p:par>
                    <p:cTn id="21" fill="hold">
                      <p:stCondLst>
                        <p:cond delay="indefinite"/>
                      </p:stCondLst>
                      <p:childTnLst>
                        <p:par>
                          <p:cTn id="22" fill="hold">
                            <p:stCondLst>
                              <p:cond delay="0"/>
                            </p:stCondLst>
                            <p:childTnLst>
                              <p:par>
                                <p:cTn id="23" presetID="17" presetClass="entr" presetSubtype="10" fill="hold" nodeType="clickEffect">
                                  <p:stCondLst>
                                    <p:cond delay="0"/>
                                  </p:stCondLst>
                                  <p:childTnLst>
                                    <p:set>
                                      <p:cBhvr>
                                        <p:cTn id="24" dur="1" fill="hold">
                                          <p:stCondLst>
                                            <p:cond delay="0"/>
                                          </p:stCondLst>
                                        </p:cTn>
                                        <p:tgtEl>
                                          <p:spTgt spid="8193">
                                            <p:txEl>
                                              <p:pRg st="8" end="8"/>
                                            </p:txEl>
                                          </p:spTgt>
                                        </p:tgtEl>
                                        <p:attrNameLst>
                                          <p:attrName>style.visibility</p:attrName>
                                        </p:attrNameLst>
                                      </p:cBhvr>
                                      <p:to>
                                        <p:strVal val="visible"/>
                                      </p:to>
                                    </p:set>
                                    <p:anim calcmode="lin" valueType="num">
                                      <p:cBhvr>
                                        <p:cTn id="25" dur="500" fill="hold"/>
                                        <p:tgtEl>
                                          <p:spTgt spid="8193">
                                            <p:txEl>
                                              <p:pRg st="8" end="8"/>
                                            </p:txEl>
                                          </p:spTgt>
                                        </p:tgtEl>
                                        <p:attrNameLst>
                                          <p:attrName>ppt_w</p:attrName>
                                        </p:attrNameLst>
                                      </p:cBhvr>
                                      <p:tavLst>
                                        <p:tav tm="0">
                                          <p:val>
                                            <p:fltVal val="0"/>
                                          </p:val>
                                        </p:tav>
                                        <p:tav tm="100000">
                                          <p:val>
                                            <p:strVal val="#ppt_w"/>
                                          </p:val>
                                        </p:tav>
                                      </p:tavLst>
                                    </p:anim>
                                    <p:anim calcmode="lin" valueType="num">
                                      <p:cBhvr>
                                        <p:cTn id="26" dur="500" fill="hold"/>
                                        <p:tgtEl>
                                          <p:spTgt spid="8193">
                                            <p:txEl>
                                              <p:pRg st="8" end="8"/>
                                            </p:txEl>
                                          </p:spTgt>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3" name="Rectangle 2"/>
          <p:cNvSpPr/>
          <p:nvPr/>
        </p:nvSpPr>
        <p:spPr>
          <a:xfrm>
            <a:off x="1475507" y="1288473"/>
            <a:ext cx="11529293" cy="9017853"/>
          </a:xfrm>
          <a:prstGeom prst="rect">
            <a:avLst/>
          </a:prstGeom>
        </p:spPr>
        <p:txBody>
          <a:bodyPr wrap="square">
            <a:spAutoFit/>
          </a:bodyPr>
          <a:lstStyle/>
          <a:p>
            <a:pPr algn="l"/>
            <a:r>
              <a:rPr lang="en-US" sz="3200" dirty="0" smtClean="0">
                <a:solidFill>
                  <a:srgbClr val="0070C0"/>
                </a:solidFill>
              </a:rPr>
              <a:t># 23 </a:t>
            </a:r>
            <a:r>
              <a:rPr lang="en-US" sz="3200" dirty="0" smtClean="0"/>
              <a:t>To read the </a:t>
            </a:r>
            <a:r>
              <a:rPr lang="en-US" sz="3200" dirty="0" err="1" smtClean="0"/>
              <a:t>Shema</a:t>
            </a:r>
            <a:r>
              <a:rPr lang="en-US" sz="3200" dirty="0" smtClean="0"/>
              <a:t> in the morning and at night </a:t>
            </a:r>
            <a:r>
              <a:rPr lang="en-US" sz="3200" dirty="0" smtClean="0">
                <a:solidFill>
                  <a:srgbClr val="FF0000"/>
                </a:solidFill>
              </a:rPr>
              <a:t>(Deut. 6:7)</a:t>
            </a:r>
          </a:p>
          <a:p>
            <a:pPr algn="l"/>
            <a:r>
              <a:rPr lang="en-US" sz="3200" dirty="0" smtClean="0">
                <a:solidFill>
                  <a:srgbClr val="0070C0"/>
                </a:solidFill>
              </a:rPr>
              <a:t># 82 </a:t>
            </a:r>
            <a:r>
              <a:rPr lang="en-US" sz="3200" dirty="0" smtClean="0"/>
              <a:t>Not to indulge in familiarities with relatives, such as </a:t>
            </a:r>
          </a:p>
          <a:p>
            <a:pPr algn="l"/>
            <a:r>
              <a:rPr lang="en-US" sz="3200" dirty="0" smtClean="0"/>
              <a:t>         kissing, embracing, winking, skipping, which may lead to</a:t>
            </a:r>
          </a:p>
          <a:p>
            <a:pPr algn="l"/>
            <a:r>
              <a:rPr lang="en-US" sz="3200" dirty="0" smtClean="0"/>
              <a:t>         incest - </a:t>
            </a:r>
            <a:r>
              <a:rPr lang="en-US" sz="3200" dirty="0" smtClean="0">
                <a:solidFill>
                  <a:srgbClr val="FF0000"/>
                </a:solidFill>
              </a:rPr>
              <a:t>(Lev. 18:6)</a:t>
            </a:r>
          </a:p>
          <a:p>
            <a:pPr algn="l"/>
            <a:r>
              <a:rPr lang="en-US" sz="3200" dirty="0" smtClean="0">
                <a:solidFill>
                  <a:srgbClr val="0070C0"/>
                </a:solidFill>
              </a:rPr>
              <a:t># 147 </a:t>
            </a:r>
            <a:r>
              <a:rPr lang="en-US" sz="3200" dirty="0" smtClean="0"/>
              <a:t>To examine the marks in fowl, so as to distinguish the </a:t>
            </a:r>
          </a:p>
          <a:p>
            <a:pPr algn="l"/>
            <a:r>
              <a:rPr lang="en-US" sz="3200" dirty="0" smtClean="0"/>
              <a:t>          clean from the unclean - </a:t>
            </a:r>
            <a:r>
              <a:rPr lang="en-US" sz="3200" dirty="0" smtClean="0">
                <a:solidFill>
                  <a:srgbClr val="FF0000"/>
                </a:solidFill>
              </a:rPr>
              <a:t>(Deut. 14:11)</a:t>
            </a:r>
          </a:p>
          <a:p>
            <a:pPr algn="l"/>
            <a:r>
              <a:rPr lang="en-US" sz="3200" dirty="0" smtClean="0">
                <a:solidFill>
                  <a:srgbClr val="0070C0"/>
                </a:solidFill>
              </a:rPr>
              <a:t># 203 </a:t>
            </a:r>
            <a:r>
              <a:rPr lang="en-US" sz="3200" dirty="0" smtClean="0"/>
              <a:t>That a man should fulfill whatever he has uttered - </a:t>
            </a:r>
          </a:p>
          <a:p>
            <a:pPr algn="l"/>
            <a:r>
              <a:rPr lang="en-US" sz="3200" dirty="0" smtClean="0"/>
              <a:t>          </a:t>
            </a:r>
            <a:r>
              <a:rPr lang="en-US" sz="3200" dirty="0" smtClean="0">
                <a:solidFill>
                  <a:srgbClr val="FF0000"/>
                </a:solidFill>
              </a:rPr>
              <a:t>(Deut. 23:24)</a:t>
            </a:r>
          </a:p>
          <a:p>
            <a:pPr algn="l"/>
            <a:r>
              <a:rPr lang="en-US" sz="3200" dirty="0" smtClean="0">
                <a:solidFill>
                  <a:srgbClr val="0070C0"/>
                </a:solidFill>
              </a:rPr>
              <a:t># 292 </a:t>
            </a:r>
            <a:r>
              <a:rPr lang="en-US" sz="3200" dirty="0" smtClean="0"/>
              <a:t>Not to accept ransom from a murderer - </a:t>
            </a:r>
            <a:r>
              <a:rPr lang="en-US" sz="3200" dirty="0" smtClean="0">
                <a:solidFill>
                  <a:srgbClr val="FF0000"/>
                </a:solidFill>
              </a:rPr>
              <a:t>(Num. 35:31)</a:t>
            </a:r>
          </a:p>
          <a:p>
            <a:pPr algn="l"/>
            <a:r>
              <a:rPr lang="en-US" sz="3200" dirty="0" smtClean="0">
                <a:solidFill>
                  <a:srgbClr val="0070C0"/>
                </a:solidFill>
              </a:rPr>
              <a:t># 348 </a:t>
            </a:r>
            <a:r>
              <a:rPr lang="en-US" sz="3200" dirty="0" smtClean="0"/>
              <a:t>Not to tattoo the body like the idolaters - </a:t>
            </a:r>
            <a:r>
              <a:rPr lang="en-US" sz="3200" dirty="0" smtClean="0">
                <a:solidFill>
                  <a:srgbClr val="FF0000"/>
                </a:solidFill>
              </a:rPr>
              <a:t>(Lev. 19:28)</a:t>
            </a:r>
          </a:p>
          <a:p>
            <a:pPr algn="l"/>
            <a:r>
              <a:rPr lang="en-US" sz="3200" dirty="0" smtClean="0">
                <a:solidFill>
                  <a:srgbClr val="0070C0"/>
                </a:solidFill>
              </a:rPr>
              <a:t># 365 </a:t>
            </a:r>
            <a:r>
              <a:rPr lang="en-US" sz="3200" dirty="0" smtClean="0"/>
              <a:t>That a man shall not wear </a:t>
            </a:r>
            <a:r>
              <a:rPr lang="en-US" sz="3200" dirty="0" smtClean="0">
                <a:solidFill>
                  <a:schemeClr val="tx1"/>
                </a:solidFill>
              </a:rPr>
              <a:t>women's clothing </a:t>
            </a:r>
            <a:r>
              <a:rPr lang="en-US" sz="3200" dirty="0" smtClean="0">
                <a:solidFill>
                  <a:srgbClr val="FF0000"/>
                </a:solidFill>
              </a:rPr>
              <a:t>(Deut. 22:5)</a:t>
            </a:r>
          </a:p>
          <a:p>
            <a:pPr algn="l"/>
            <a:r>
              <a:rPr lang="en-US" sz="3200" dirty="0" smtClean="0">
                <a:solidFill>
                  <a:srgbClr val="0070C0"/>
                </a:solidFill>
              </a:rPr>
              <a:t># 478 </a:t>
            </a:r>
            <a:r>
              <a:rPr lang="en-US" sz="3200" dirty="0" smtClean="0"/>
              <a:t>That every sacrifice be salted - </a:t>
            </a:r>
            <a:r>
              <a:rPr lang="en-US" sz="3200" dirty="0" smtClean="0">
                <a:solidFill>
                  <a:srgbClr val="FF0000"/>
                </a:solidFill>
              </a:rPr>
              <a:t>(Lev. 2:13)</a:t>
            </a:r>
          </a:p>
          <a:p>
            <a:pPr algn="l"/>
            <a:r>
              <a:rPr lang="en-US" sz="3200" dirty="0" smtClean="0">
                <a:solidFill>
                  <a:srgbClr val="0070C0"/>
                </a:solidFill>
              </a:rPr>
              <a:t># 561 </a:t>
            </a:r>
            <a:r>
              <a:rPr lang="en-US" sz="3200" dirty="0" smtClean="0"/>
              <a:t>That eight species of creeping things defile by contact -  </a:t>
            </a:r>
          </a:p>
          <a:p>
            <a:pPr algn="l"/>
            <a:r>
              <a:rPr lang="en-US" sz="3200" dirty="0" smtClean="0"/>
              <a:t>         </a:t>
            </a:r>
            <a:r>
              <a:rPr lang="en-US" sz="3200" dirty="0" smtClean="0">
                <a:solidFill>
                  <a:srgbClr val="FF0000"/>
                </a:solidFill>
              </a:rPr>
              <a:t> (Lev. 11:29-30)</a:t>
            </a:r>
          </a:p>
          <a:p>
            <a:pPr algn="l"/>
            <a:r>
              <a:rPr lang="en-US" sz="3200" dirty="0" smtClean="0">
                <a:solidFill>
                  <a:srgbClr val="0070C0"/>
                </a:solidFill>
              </a:rPr>
              <a:t># 605 </a:t>
            </a:r>
            <a:r>
              <a:rPr lang="en-US" sz="3200" dirty="0" smtClean="0"/>
              <a:t>Not to sell a beautiful woman, (taken captive in war) -</a:t>
            </a:r>
          </a:p>
          <a:p>
            <a:pPr algn="l"/>
            <a:r>
              <a:rPr lang="en-US" sz="3200" dirty="0" smtClean="0"/>
              <a:t>          </a:t>
            </a:r>
            <a:r>
              <a:rPr lang="en-US" sz="3200" dirty="0" smtClean="0">
                <a:solidFill>
                  <a:srgbClr val="FF0000"/>
                </a:solidFill>
              </a:rPr>
              <a:t> (Deut. 21:14) </a:t>
            </a:r>
          </a:p>
          <a:p>
            <a:pPr algn="l"/>
            <a:r>
              <a:rPr lang="en-US" sz="3200" dirty="0" smtClean="0">
                <a:solidFill>
                  <a:srgbClr val="0070C0"/>
                </a:solidFill>
              </a:rPr>
              <a:t># 613 </a:t>
            </a:r>
            <a:r>
              <a:rPr lang="en-US" sz="3200" dirty="0" smtClean="0"/>
              <a:t>To destroy the seed of </a:t>
            </a:r>
            <a:r>
              <a:rPr lang="en-US" sz="3200" dirty="0" err="1" smtClean="0"/>
              <a:t>Amalek</a:t>
            </a:r>
            <a:r>
              <a:rPr lang="en-US" sz="3200" dirty="0" smtClean="0"/>
              <a:t> - </a:t>
            </a:r>
            <a:r>
              <a:rPr lang="en-US" sz="3200" dirty="0" smtClean="0">
                <a:solidFill>
                  <a:srgbClr val="FF0000"/>
                </a:solidFill>
              </a:rPr>
              <a:t>(Deut. 25:19)</a:t>
            </a:r>
          </a:p>
          <a:p>
            <a:endParaRPr lang="en-US" dirty="0"/>
          </a:p>
        </p:txBody>
      </p:sp>
      <p:sp>
        <p:nvSpPr>
          <p:cNvPr id="5" name="Rectangle 4"/>
          <p:cNvSpPr/>
          <p:nvPr/>
        </p:nvSpPr>
        <p:spPr>
          <a:xfrm>
            <a:off x="3251200" y="88144"/>
            <a:ext cx="6502400" cy="1200329"/>
          </a:xfrm>
          <a:prstGeom prst="rect">
            <a:avLst/>
          </a:prstGeom>
        </p:spPr>
        <p:txBody>
          <a:bodyPr>
            <a:spAutoFit/>
          </a:bodyPr>
          <a:lstStyle/>
          <a:p>
            <a:r>
              <a:rPr lang="en-US" b="1" dirty="0" smtClean="0"/>
              <a:t>613 </a:t>
            </a:r>
            <a:r>
              <a:rPr lang="en-US" b="1" i="1" dirty="0" err="1" smtClean="0"/>
              <a:t>mitzvot</a:t>
            </a:r>
            <a:r>
              <a:rPr lang="en-US" b="1" i="1" dirty="0" smtClean="0"/>
              <a:t> </a:t>
            </a:r>
            <a:r>
              <a:rPr lang="en-US" b="1" dirty="0" smtClean="0"/>
              <a:t>in the Torah</a:t>
            </a:r>
            <a:r>
              <a:rPr lang="en-US" dirty="0" smtClean="0"/>
              <a:t>, (unchangeable) </a:t>
            </a: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3">
                                            <p:txEl>
                                              <p:pRg st="1" end="1"/>
                                            </p:txEl>
                                          </p:spTgt>
                                        </p:tgtEl>
                                        <p:attrNameLst>
                                          <p:attrName>style.visibility</p:attrName>
                                        </p:attrNameLst>
                                      </p:cBhvr>
                                      <p:to>
                                        <p:strVal val="visible"/>
                                      </p:to>
                                    </p:set>
                                    <p:animEffect transition="in" filter="fade">
                                      <p:cBhvr>
                                        <p:cTn id="14" dur="1000"/>
                                        <p:tgtEl>
                                          <p:spTgt spid="3">
                                            <p:txEl>
                                              <p:pRg st="1" end="1"/>
                                            </p:txEl>
                                          </p:spTgt>
                                        </p:tgtEl>
                                      </p:cBhvr>
                                    </p:animEffect>
                                    <p:anim calcmode="lin" valueType="num">
                                      <p:cBhvr>
                                        <p:cTn id="15"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7" presetID="47" presetClass="entr" presetSubtype="0" fill="hold"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Effect transition="in" filter="fade">
                                      <p:cBhvr>
                                        <p:cTn id="19" dur="1000"/>
                                        <p:tgtEl>
                                          <p:spTgt spid="3">
                                            <p:txEl>
                                              <p:pRg st="2" end="2"/>
                                            </p:txEl>
                                          </p:spTgt>
                                        </p:tgtEl>
                                      </p:cBhvr>
                                    </p:animEffect>
                                    <p:anim calcmode="lin" valueType="num">
                                      <p:cBhvr>
                                        <p:cTn id="20"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2" end="2"/>
                                            </p:txEl>
                                          </p:spTgt>
                                        </p:tgtEl>
                                        <p:attrNameLst>
                                          <p:attrName>ppt_y</p:attrName>
                                        </p:attrNameLst>
                                      </p:cBhvr>
                                      <p:tavLst>
                                        <p:tav tm="0">
                                          <p:val>
                                            <p:strVal val="#ppt_y-.1"/>
                                          </p:val>
                                        </p:tav>
                                        <p:tav tm="100000">
                                          <p:val>
                                            <p:strVal val="#ppt_y"/>
                                          </p:val>
                                        </p:tav>
                                      </p:tavLst>
                                    </p:anim>
                                  </p:childTnLst>
                                </p:cTn>
                              </p:par>
                              <p:par>
                                <p:cTn id="22" presetID="47" presetClass="entr" presetSubtype="0" fill="hold" nodeType="with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7" presetClass="entr" presetSubtype="0" fill="hold"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Effect transition="in" filter="fade">
                                      <p:cBhvr>
                                        <p:cTn id="31" dur="1000"/>
                                        <p:tgtEl>
                                          <p:spTgt spid="3">
                                            <p:txEl>
                                              <p:pRg st="4" end="4"/>
                                            </p:txEl>
                                          </p:spTgt>
                                        </p:tgtEl>
                                      </p:cBhvr>
                                    </p:animEffect>
                                    <p:anim calcmode="lin" valueType="num">
                                      <p:cBhvr>
                                        <p:cTn id="3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4" end="4"/>
                                            </p:txEl>
                                          </p:spTgt>
                                        </p:tgtEl>
                                        <p:attrNameLst>
                                          <p:attrName>ppt_y</p:attrName>
                                        </p:attrNameLst>
                                      </p:cBhvr>
                                      <p:tavLst>
                                        <p:tav tm="0">
                                          <p:val>
                                            <p:strVal val="#ppt_y-.1"/>
                                          </p:val>
                                        </p:tav>
                                        <p:tav tm="100000">
                                          <p:val>
                                            <p:strVal val="#ppt_y"/>
                                          </p:val>
                                        </p:tav>
                                      </p:tavLst>
                                    </p:anim>
                                  </p:childTnLst>
                                </p:cTn>
                              </p:par>
                              <p:par>
                                <p:cTn id="34" presetID="47" presetClass="entr" presetSubtype="0" fill="hold" nodeType="withEffect">
                                  <p:stCondLst>
                                    <p:cond delay="0"/>
                                  </p:stCondLst>
                                  <p:childTnLst>
                                    <p:set>
                                      <p:cBhvr>
                                        <p:cTn id="35" dur="1" fill="hold">
                                          <p:stCondLst>
                                            <p:cond delay="0"/>
                                          </p:stCondLst>
                                        </p:cTn>
                                        <p:tgtEl>
                                          <p:spTgt spid="3">
                                            <p:txEl>
                                              <p:pRg st="5" end="5"/>
                                            </p:txEl>
                                          </p:spTgt>
                                        </p:tgtEl>
                                        <p:attrNameLst>
                                          <p:attrName>style.visibility</p:attrName>
                                        </p:attrNameLst>
                                      </p:cBhvr>
                                      <p:to>
                                        <p:strVal val="visible"/>
                                      </p:to>
                                    </p:set>
                                    <p:animEffect transition="in" filter="fade">
                                      <p:cBhvr>
                                        <p:cTn id="36" dur="1000"/>
                                        <p:tgtEl>
                                          <p:spTgt spid="3">
                                            <p:txEl>
                                              <p:pRg st="5" end="5"/>
                                            </p:txEl>
                                          </p:spTgt>
                                        </p:tgtEl>
                                      </p:cBhvr>
                                    </p:animEffect>
                                    <p:anim calcmode="lin" valueType="num">
                                      <p:cBhvr>
                                        <p:cTn id="37"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8"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47" presetClass="entr" presetSubtype="0" fill="hold" nodeType="clickEffect">
                                  <p:stCondLst>
                                    <p:cond delay="0"/>
                                  </p:stCondLst>
                                  <p:childTnLst>
                                    <p:set>
                                      <p:cBhvr>
                                        <p:cTn id="42" dur="1" fill="hold">
                                          <p:stCondLst>
                                            <p:cond delay="0"/>
                                          </p:stCondLst>
                                        </p:cTn>
                                        <p:tgtEl>
                                          <p:spTgt spid="3">
                                            <p:txEl>
                                              <p:pRg st="6" end="6"/>
                                            </p:txEl>
                                          </p:spTgt>
                                        </p:tgtEl>
                                        <p:attrNameLst>
                                          <p:attrName>style.visibility</p:attrName>
                                        </p:attrNameLst>
                                      </p:cBhvr>
                                      <p:to>
                                        <p:strVal val="visible"/>
                                      </p:to>
                                    </p:set>
                                    <p:animEffect transition="in" filter="fade">
                                      <p:cBhvr>
                                        <p:cTn id="43" dur="1000"/>
                                        <p:tgtEl>
                                          <p:spTgt spid="3">
                                            <p:txEl>
                                              <p:pRg st="6" end="6"/>
                                            </p:txEl>
                                          </p:spTgt>
                                        </p:tgtEl>
                                      </p:cBhvr>
                                    </p:animEffect>
                                    <p:anim calcmode="lin" valueType="num">
                                      <p:cBhvr>
                                        <p:cTn id="44"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5" dur="1000" fill="hold"/>
                                        <p:tgtEl>
                                          <p:spTgt spid="3">
                                            <p:txEl>
                                              <p:pRg st="6" end="6"/>
                                            </p:txEl>
                                          </p:spTgt>
                                        </p:tgtEl>
                                        <p:attrNameLst>
                                          <p:attrName>ppt_y</p:attrName>
                                        </p:attrNameLst>
                                      </p:cBhvr>
                                      <p:tavLst>
                                        <p:tav tm="0">
                                          <p:val>
                                            <p:strVal val="#ppt_y-.1"/>
                                          </p:val>
                                        </p:tav>
                                        <p:tav tm="100000">
                                          <p:val>
                                            <p:strVal val="#ppt_y"/>
                                          </p:val>
                                        </p:tav>
                                      </p:tavLst>
                                    </p:anim>
                                  </p:childTnLst>
                                </p:cTn>
                              </p:par>
                              <p:par>
                                <p:cTn id="46" presetID="47" presetClass="entr" presetSubtype="0" fill="hold" nodeType="withEffect">
                                  <p:stCondLst>
                                    <p:cond delay="0"/>
                                  </p:stCondLst>
                                  <p:childTnLst>
                                    <p:set>
                                      <p:cBhvr>
                                        <p:cTn id="47" dur="1" fill="hold">
                                          <p:stCondLst>
                                            <p:cond delay="0"/>
                                          </p:stCondLst>
                                        </p:cTn>
                                        <p:tgtEl>
                                          <p:spTgt spid="3">
                                            <p:txEl>
                                              <p:pRg st="7" end="7"/>
                                            </p:txEl>
                                          </p:spTgt>
                                        </p:tgtEl>
                                        <p:attrNameLst>
                                          <p:attrName>style.visibility</p:attrName>
                                        </p:attrNameLst>
                                      </p:cBhvr>
                                      <p:to>
                                        <p:strVal val="visible"/>
                                      </p:to>
                                    </p:set>
                                    <p:animEffect transition="in" filter="fade">
                                      <p:cBhvr>
                                        <p:cTn id="48" dur="1000"/>
                                        <p:tgtEl>
                                          <p:spTgt spid="3">
                                            <p:txEl>
                                              <p:pRg st="7" end="7"/>
                                            </p:txEl>
                                          </p:spTgt>
                                        </p:tgtEl>
                                      </p:cBhvr>
                                    </p:animEffect>
                                    <p:anim calcmode="lin" valueType="num">
                                      <p:cBhvr>
                                        <p:cTn id="49"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50"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47" presetClass="entr" presetSubtype="0" fill="hold" nodeType="clickEffect">
                                  <p:stCondLst>
                                    <p:cond delay="0"/>
                                  </p:stCondLst>
                                  <p:childTnLst>
                                    <p:set>
                                      <p:cBhvr>
                                        <p:cTn id="54" dur="1" fill="hold">
                                          <p:stCondLst>
                                            <p:cond delay="0"/>
                                          </p:stCondLst>
                                        </p:cTn>
                                        <p:tgtEl>
                                          <p:spTgt spid="3">
                                            <p:txEl>
                                              <p:pRg st="8" end="8"/>
                                            </p:txEl>
                                          </p:spTgt>
                                        </p:tgtEl>
                                        <p:attrNameLst>
                                          <p:attrName>style.visibility</p:attrName>
                                        </p:attrNameLst>
                                      </p:cBhvr>
                                      <p:to>
                                        <p:strVal val="visible"/>
                                      </p:to>
                                    </p:set>
                                    <p:animEffect transition="in" filter="fade">
                                      <p:cBhvr>
                                        <p:cTn id="55" dur="1000"/>
                                        <p:tgtEl>
                                          <p:spTgt spid="3">
                                            <p:txEl>
                                              <p:pRg st="8" end="8"/>
                                            </p:txEl>
                                          </p:spTgt>
                                        </p:tgtEl>
                                      </p:cBhvr>
                                    </p:animEffect>
                                    <p:anim calcmode="lin" valueType="num">
                                      <p:cBhvr>
                                        <p:cTn id="5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8" fill="hold">
                      <p:stCondLst>
                        <p:cond delay="indefinite"/>
                      </p:stCondLst>
                      <p:childTnLst>
                        <p:par>
                          <p:cTn id="59" fill="hold">
                            <p:stCondLst>
                              <p:cond delay="0"/>
                            </p:stCondLst>
                            <p:childTnLst>
                              <p:par>
                                <p:cTn id="60" presetID="47" presetClass="entr" presetSubtype="0" fill="hold" nodeType="clickEffect">
                                  <p:stCondLst>
                                    <p:cond delay="0"/>
                                  </p:stCondLst>
                                  <p:childTnLst>
                                    <p:set>
                                      <p:cBhvr>
                                        <p:cTn id="61" dur="1" fill="hold">
                                          <p:stCondLst>
                                            <p:cond delay="0"/>
                                          </p:stCondLst>
                                        </p:cTn>
                                        <p:tgtEl>
                                          <p:spTgt spid="3">
                                            <p:txEl>
                                              <p:pRg st="9" end="9"/>
                                            </p:txEl>
                                          </p:spTgt>
                                        </p:tgtEl>
                                        <p:attrNameLst>
                                          <p:attrName>style.visibility</p:attrName>
                                        </p:attrNameLst>
                                      </p:cBhvr>
                                      <p:to>
                                        <p:strVal val="visible"/>
                                      </p:to>
                                    </p:set>
                                    <p:animEffect transition="in" filter="fade">
                                      <p:cBhvr>
                                        <p:cTn id="62" dur="1000"/>
                                        <p:tgtEl>
                                          <p:spTgt spid="3">
                                            <p:txEl>
                                              <p:pRg st="9" end="9"/>
                                            </p:txEl>
                                          </p:spTgt>
                                        </p:tgtEl>
                                      </p:cBhvr>
                                    </p:animEffect>
                                    <p:anim calcmode="lin" valueType="num">
                                      <p:cBhvr>
                                        <p:cTn id="6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par>
                    <p:cTn id="65" fill="hold">
                      <p:stCondLst>
                        <p:cond delay="indefinite"/>
                      </p:stCondLst>
                      <p:childTnLst>
                        <p:par>
                          <p:cTn id="66" fill="hold">
                            <p:stCondLst>
                              <p:cond delay="0"/>
                            </p:stCondLst>
                            <p:childTnLst>
                              <p:par>
                                <p:cTn id="67" presetID="47" presetClass="entr" presetSubtype="0" fill="hold" nodeType="clickEffect">
                                  <p:stCondLst>
                                    <p:cond delay="0"/>
                                  </p:stCondLst>
                                  <p:childTnLst>
                                    <p:set>
                                      <p:cBhvr>
                                        <p:cTn id="68" dur="1" fill="hold">
                                          <p:stCondLst>
                                            <p:cond delay="0"/>
                                          </p:stCondLst>
                                        </p:cTn>
                                        <p:tgtEl>
                                          <p:spTgt spid="3">
                                            <p:txEl>
                                              <p:pRg st="10" end="10"/>
                                            </p:txEl>
                                          </p:spTgt>
                                        </p:tgtEl>
                                        <p:attrNameLst>
                                          <p:attrName>style.visibility</p:attrName>
                                        </p:attrNameLst>
                                      </p:cBhvr>
                                      <p:to>
                                        <p:strVal val="visible"/>
                                      </p:to>
                                    </p:set>
                                    <p:animEffect transition="in" filter="fade">
                                      <p:cBhvr>
                                        <p:cTn id="69" dur="1000"/>
                                        <p:tgtEl>
                                          <p:spTgt spid="3">
                                            <p:txEl>
                                              <p:pRg st="10" end="10"/>
                                            </p:txEl>
                                          </p:spTgt>
                                        </p:tgtEl>
                                      </p:cBhvr>
                                    </p:animEffect>
                                    <p:anim calcmode="lin" valueType="num">
                                      <p:cBhvr>
                                        <p:cTn id="70" dur="1000" fill="hold"/>
                                        <p:tgtEl>
                                          <p:spTgt spid="3">
                                            <p:txEl>
                                              <p:pRg st="10" end="10"/>
                                            </p:txEl>
                                          </p:spTgt>
                                        </p:tgtEl>
                                        <p:attrNameLst>
                                          <p:attrName>ppt_x</p:attrName>
                                        </p:attrNameLst>
                                      </p:cBhvr>
                                      <p:tavLst>
                                        <p:tav tm="0">
                                          <p:val>
                                            <p:strVal val="#ppt_x"/>
                                          </p:val>
                                        </p:tav>
                                        <p:tav tm="100000">
                                          <p:val>
                                            <p:strVal val="#ppt_x"/>
                                          </p:val>
                                        </p:tav>
                                      </p:tavLst>
                                    </p:anim>
                                    <p:anim calcmode="lin" valueType="num">
                                      <p:cBhvr>
                                        <p:cTn id="71" dur="1000" fill="hold"/>
                                        <p:tgtEl>
                                          <p:spTgt spid="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72" fill="hold">
                      <p:stCondLst>
                        <p:cond delay="indefinite"/>
                      </p:stCondLst>
                      <p:childTnLst>
                        <p:par>
                          <p:cTn id="73" fill="hold">
                            <p:stCondLst>
                              <p:cond delay="0"/>
                            </p:stCondLst>
                            <p:childTnLst>
                              <p:par>
                                <p:cTn id="74" presetID="47" presetClass="entr" presetSubtype="0" fill="hold" nodeType="click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1000"/>
                                        <p:tgtEl>
                                          <p:spTgt spid="3">
                                            <p:txEl>
                                              <p:pRg st="11" end="11"/>
                                            </p:txEl>
                                          </p:spTgt>
                                        </p:tgtEl>
                                      </p:cBhvr>
                                    </p:animEffect>
                                    <p:anim calcmode="lin" valueType="num">
                                      <p:cBhvr>
                                        <p:cTn id="77" dur="1000" fill="hold"/>
                                        <p:tgtEl>
                                          <p:spTgt spid="3">
                                            <p:txEl>
                                              <p:pRg st="11" end="11"/>
                                            </p:txEl>
                                          </p:spTgt>
                                        </p:tgtEl>
                                        <p:attrNameLst>
                                          <p:attrName>ppt_x</p:attrName>
                                        </p:attrNameLst>
                                      </p:cBhvr>
                                      <p:tavLst>
                                        <p:tav tm="0">
                                          <p:val>
                                            <p:strVal val="#ppt_x"/>
                                          </p:val>
                                        </p:tav>
                                        <p:tav tm="100000">
                                          <p:val>
                                            <p:strVal val="#ppt_x"/>
                                          </p:val>
                                        </p:tav>
                                      </p:tavLst>
                                    </p:anim>
                                    <p:anim calcmode="lin" valueType="num">
                                      <p:cBhvr>
                                        <p:cTn id="78" dur="1000" fill="hold"/>
                                        <p:tgtEl>
                                          <p:spTgt spid="3">
                                            <p:txEl>
                                              <p:pRg st="11" end="11"/>
                                            </p:txEl>
                                          </p:spTgt>
                                        </p:tgtEl>
                                        <p:attrNameLst>
                                          <p:attrName>ppt_y</p:attrName>
                                        </p:attrNameLst>
                                      </p:cBhvr>
                                      <p:tavLst>
                                        <p:tav tm="0">
                                          <p:val>
                                            <p:strVal val="#ppt_y-.1"/>
                                          </p:val>
                                        </p:tav>
                                        <p:tav tm="100000">
                                          <p:val>
                                            <p:strVal val="#ppt_y"/>
                                          </p:val>
                                        </p:tav>
                                      </p:tavLst>
                                    </p:anim>
                                  </p:childTnLst>
                                </p:cTn>
                              </p:par>
                            </p:childTnLst>
                          </p:cTn>
                        </p:par>
                      </p:childTnLst>
                    </p:cTn>
                  </p:par>
                  <p:par>
                    <p:cTn id="79" fill="hold">
                      <p:stCondLst>
                        <p:cond delay="indefinite"/>
                      </p:stCondLst>
                      <p:childTnLst>
                        <p:par>
                          <p:cTn id="80" fill="hold">
                            <p:stCondLst>
                              <p:cond delay="0"/>
                            </p:stCondLst>
                            <p:childTnLst>
                              <p:par>
                                <p:cTn id="81" presetID="47" presetClass="entr" presetSubtype="0" fill="hold" nodeType="clickEffect">
                                  <p:stCondLst>
                                    <p:cond delay="0"/>
                                  </p:stCondLst>
                                  <p:childTnLst>
                                    <p:set>
                                      <p:cBhvr>
                                        <p:cTn id="82" dur="1" fill="hold">
                                          <p:stCondLst>
                                            <p:cond delay="0"/>
                                          </p:stCondLst>
                                        </p:cTn>
                                        <p:tgtEl>
                                          <p:spTgt spid="3">
                                            <p:txEl>
                                              <p:pRg st="12" end="12"/>
                                            </p:txEl>
                                          </p:spTgt>
                                        </p:tgtEl>
                                        <p:attrNameLst>
                                          <p:attrName>style.visibility</p:attrName>
                                        </p:attrNameLst>
                                      </p:cBhvr>
                                      <p:to>
                                        <p:strVal val="visible"/>
                                      </p:to>
                                    </p:set>
                                    <p:animEffect transition="in" filter="fade">
                                      <p:cBhvr>
                                        <p:cTn id="83" dur="1000"/>
                                        <p:tgtEl>
                                          <p:spTgt spid="3">
                                            <p:txEl>
                                              <p:pRg st="12" end="12"/>
                                            </p:txEl>
                                          </p:spTgt>
                                        </p:tgtEl>
                                      </p:cBhvr>
                                    </p:animEffect>
                                    <p:anim calcmode="lin" valueType="num">
                                      <p:cBhvr>
                                        <p:cTn id="84" dur="1000" fill="hold"/>
                                        <p:tgtEl>
                                          <p:spTgt spid="3">
                                            <p:txEl>
                                              <p:pRg st="12" end="12"/>
                                            </p:txEl>
                                          </p:spTgt>
                                        </p:tgtEl>
                                        <p:attrNameLst>
                                          <p:attrName>ppt_x</p:attrName>
                                        </p:attrNameLst>
                                      </p:cBhvr>
                                      <p:tavLst>
                                        <p:tav tm="0">
                                          <p:val>
                                            <p:strVal val="#ppt_x"/>
                                          </p:val>
                                        </p:tav>
                                        <p:tav tm="100000">
                                          <p:val>
                                            <p:strVal val="#ppt_x"/>
                                          </p:val>
                                        </p:tav>
                                      </p:tavLst>
                                    </p:anim>
                                    <p:anim calcmode="lin" valueType="num">
                                      <p:cBhvr>
                                        <p:cTn id="85" dur="1000" fill="hold"/>
                                        <p:tgtEl>
                                          <p:spTgt spid="3">
                                            <p:txEl>
                                              <p:pRg st="12" end="12"/>
                                            </p:txEl>
                                          </p:spTgt>
                                        </p:tgtEl>
                                        <p:attrNameLst>
                                          <p:attrName>ppt_y</p:attrName>
                                        </p:attrNameLst>
                                      </p:cBhvr>
                                      <p:tavLst>
                                        <p:tav tm="0">
                                          <p:val>
                                            <p:strVal val="#ppt_y-.1"/>
                                          </p:val>
                                        </p:tav>
                                        <p:tav tm="100000">
                                          <p:val>
                                            <p:strVal val="#ppt_y"/>
                                          </p:val>
                                        </p:tav>
                                      </p:tavLst>
                                    </p:anim>
                                  </p:childTnLst>
                                </p:cTn>
                              </p:par>
                              <p:par>
                                <p:cTn id="86" presetID="47" presetClass="entr" presetSubtype="0" fill="hold" nodeType="withEffect">
                                  <p:stCondLst>
                                    <p:cond delay="0"/>
                                  </p:stCondLst>
                                  <p:childTnLst>
                                    <p:set>
                                      <p:cBhvr>
                                        <p:cTn id="87" dur="1" fill="hold">
                                          <p:stCondLst>
                                            <p:cond delay="0"/>
                                          </p:stCondLst>
                                        </p:cTn>
                                        <p:tgtEl>
                                          <p:spTgt spid="3">
                                            <p:txEl>
                                              <p:pRg st="13" end="13"/>
                                            </p:txEl>
                                          </p:spTgt>
                                        </p:tgtEl>
                                        <p:attrNameLst>
                                          <p:attrName>style.visibility</p:attrName>
                                        </p:attrNameLst>
                                      </p:cBhvr>
                                      <p:to>
                                        <p:strVal val="visible"/>
                                      </p:to>
                                    </p:set>
                                    <p:animEffect transition="in" filter="fade">
                                      <p:cBhvr>
                                        <p:cTn id="88" dur="1000"/>
                                        <p:tgtEl>
                                          <p:spTgt spid="3">
                                            <p:txEl>
                                              <p:pRg st="13" end="13"/>
                                            </p:txEl>
                                          </p:spTgt>
                                        </p:tgtEl>
                                      </p:cBhvr>
                                    </p:animEffect>
                                    <p:anim calcmode="lin" valueType="num">
                                      <p:cBhvr>
                                        <p:cTn id="89" dur="1000" fill="hold"/>
                                        <p:tgtEl>
                                          <p:spTgt spid="3">
                                            <p:txEl>
                                              <p:pRg st="13" end="13"/>
                                            </p:txEl>
                                          </p:spTgt>
                                        </p:tgtEl>
                                        <p:attrNameLst>
                                          <p:attrName>ppt_x</p:attrName>
                                        </p:attrNameLst>
                                      </p:cBhvr>
                                      <p:tavLst>
                                        <p:tav tm="0">
                                          <p:val>
                                            <p:strVal val="#ppt_x"/>
                                          </p:val>
                                        </p:tav>
                                        <p:tav tm="100000">
                                          <p:val>
                                            <p:strVal val="#ppt_x"/>
                                          </p:val>
                                        </p:tav>
                                      </p:tavLst>
                                    </p:anim>
                                    <p:anim calcmode="lin" valueType="num">
                                      <p:cBhvr>
                                        <p:cTn id="90" dur="1000" fill="hold"/>
                                        <p:tgtEl>
                                          <p:spTgt spid="3">
                                            <p:txEl>
                                              <p:pRg st="13" end="13"/>
                                            </p:txEl>
                                          </p:spTgt>
                                        </p:tgtEl>
                                        <p:attrNameLst>
                                          <p:attrName>ppt_y</p:attrName>
                                        </p:attrNameLst>
                                      </p:cBhvr>
                                      <p:tavLst>
                                        <p:tav tm="0">
                                          <p:val>
                                            <p:strVal val="#ppt_y-.1"/>
                                          </p:val>
                                        </p:tav>
                                        <p:tav tm="100000">
                                          <p:val>
                                            <p:strVal val="#ppt_y"/>
                                          </p:val>
                                        </p:tav>
                                      </p:tavLst>
                                    </p:anim>
                                  </p:childTnLst>
                                </p:cTn>
                              </p:par>
                            </p:childTnLst>
                          </p:cTn>
                        </p:par>
                      </p:childTnLst>
                    </p:cTn>
                  </p:par>
                  <p:par>
                    <p:cTn id="91" fill="hold">
                      <p:stCondLst>
                        <p:cond delay="indefinite"/>
                      </p:stCondLst>
                      <p:childTnLst>
                        <p:par>
                          <p:cTn id="92" fill="hold">
                            <p:stCondLst>
                              <p:cond delay="0"/>
                            </p:stCondLst>
                            <p:childTnLst>
                              <p:par>
                                <p:cTn id="93" presetID="47" presetClass="entr" presetSubtype="0" fill="hold" nodeType="clickEffect">
                                  <p:stCondLst>
                                    <p:cond delay="0"/>
                                  </p:stCondLst>
                                  <p:childTnLst>
                                    <p:set>
                                      <p:cBhvr>
                                        <p:cTn id="94" dur="1" fill="hold">
                                          <p:stCondLst>
                                            <p:cond delay="0"/>
                                          </p:stCondLst>
                                        </p:cTn>
                                        <p:tgtEl>
                                          <p:spTgt spid="3">
                                            <p:txEl>
                                              <p:pRg st="14" end="14"/>
                                            </p:txEl>
                                          </p:spTgt>
                                        </p:tgtEl>
                                        <p:attrNameLst>
                                          <p:attrName>style.visibility</p:attrName>
                                        </p:attrNameLst>
                                      </p:cBhvr>
                                      <p:to>
                                        <p:strVal val="visible"/>
                                      </p:to>
                                    </p:set>
                                    <p:animEffect transition="in" filter="fade">
                                      <p:cBhvr>
                                        <p:cTn id="95" dur="1000"/>
                                        <p:tgtEl>
                                          <p:spTgt spid="3">
                                            <p:txEl>
                                              <p:pRg st="14" end="14"/>
                                            </p:txEl>
                                          </p:spTgt>
                                        </p:tgtEl>
                                      </p:cBhvr>
                                    </p:animEffect>
                                    <p:anim calcmode="lin" valueType="num">
                                      <p:cBhvr>
                                        <p:cTn id="96" dur="1000" fill="hold"/>
                                        <p:tgtEl>
                                          <p:spTgt spid="3">
                                            <p:txEl>
                                              <p:pRg st="14" end="14"/>
                                            </p:txEl>
                                          </p:spTgt>
                                        </p:tgtEl>
                                        <p:attrNameLst>
                                          <p:attrName>ppt_x</p:attrName>
                                        </p:attrNameLst>
                                      </p:cBhvr>
                                      <p:tavLst>
                                        <p:tav tm="0">
                                          <p:val>
                                            <p:strVal val="#ppt_x"/>
                                          </p:val>
                                        </p:tav>
                                        <p:tav tm="100000">
                                          <p:val>
                                            <p:strVal val="#ppt_x"/>
                                          </p:val>
                                        </p:tav>
                                      </p:tavLst>
                                    </p:anim>
                                    <p:anim calcmode="lin" valueType="num">
                                      <p:cBhvr>
                                        <p:cTn id="97" dur="1000" fill="hold"/>
                                        <p:tgtEl>
                                          <p:spTgt spid="3">
                                            <p:txEl>
                                              <p:pRg st="14" end="14"/>
                                            </p:txEl>
                                          </p:spTgt>
                                        </p:tgtEl>
                                        <p:attrNameLst>
                                          <p:attrName>ppt_y</p:attrName>
                                        </p:attrNameLst>
                                      </p:cBhvr>
                                      <p:tavLst>
                                        <p:tav tm="0">
                                          <p:val>
                                            <p:strVal val="#ppt_y-.1"/>
                                          </p:val>
                                        </p:tav>
                                        <p:tav tm="100000">
                                          <p:val>
                                            <p:strVal val="#ppt_y"/>
                                          </p:val>
                                        </p:tav>
                                      </p:tavLst>
                                    </p:anim>
                                  </p:childTnLst>
                                </p:cTn>
                              </p:par>
                              <p:par>
                                <p:cTn id="98" presetID="47" presetClass="entr" presetSubtype="0" fill="hold" nodeType="withEffect">
                                  <p:stCondLst>
                                    <p:cond delay="0"/>
                                  </p:stCondLst>
                                  <p:childTnLst>
                                    <p:set>
                                      <p:cBhvr>
                                        <p:cTn id="99" dur="1" fill="hold">
                                          <p:stCondLst>
                                            <p:cond delay="0"/>
                                          </p:stCondLst>
                                        </p:cTn>
                                        <p:tgtEl>
                                          <p:spTgt spid="3">
                                            <p:txEl>
                                              <p:pRg st="15" end="15"/>
                                            </p:txEl>
                                          </p:spTgt>
                                        </p:tgtEl>
                                        <p:attrNameLst>
                                          <p:attrName>style.visibility</p:attrName>
                                        </p:attrNameLst>
                                      </p:cBhvr>
                                      <p:to>
                                        <p:strVal val="visible"/>
                                      </p:to>
                                    </p:set>
                                    <p:animEffect transition="in" filter="fade">
                                      <p:cBhvr>
                                        <p:cTn id="100" dur="1000"/>
                                        <p:tgtEl>
                                          <p:spTgt spid="3">
                                            <p:txEl>
                                              <p:pRg st="15" end="15"/>
                                            </p:txEl>
                                          </p:spTgt>
                                        </p:tgtEl>
                                      </p:cBhvr>
                                    </p:animEffect>
                                    <p:anim calcmode="lin" valueType="num">
                                      <p:cBhvr>
                                        <p:cTn id="101" dur="1000" fill="hold"/>
                                        <p:tgtEl>
                                          <p:spTgt spid="3">
                                            <p:txEl>
                                              <p:pRg st="15" end="15"/>
                                            </p:txEl>
                                          </p:spTgt>
                                        </p:tgtEl>
                                        <p:attrNameLst>
                                          <p:attrName>ppt_x</p:attrName>
                                        </p:attrNameLst>
                                      </p:cBhvr>
                                      <p:tavLst>
                                        <p:tav tm="0">
                                          <p:val>
                                            <p:strVal val="#ppt_x"/>
                                          </p:val>
                                        </p:tav>
                                        <p:tav tm="100000">
                                          <p:val>
                                            <p:strVal val="#ppt_x"/>
                                          </p:val>
                                        </p:tav>
                                      </p:tavLst>
                                    </p:anim>
                                    <p:anim calcmode="lin" valueType="num">
                                      <p:cBhvr>
                                        <p:cTn id="102" dur="1000" fill="hold"/>
                                        <p:tgtEl>
                                          <p:spTgt spid="3">
                                            <p:txEl>
                                              <p:pRg st="15" end="15"/>
                                            </p:txEl>
                                          </p:spTgt>
                                        </p:tgtEl>
                                        <p:attrNameLst>
                                          <p:attrName>ppt_y</p:attrName>
                                        </p:attrNameLst>
                                      </p:cBhvr>
                                      <p:tavLst>
                                        <p:tav tm="0">
                                          <p:val>
                                            <p:strVal val="#ppt_y-.1"/>
                                          </p:val>
                                        </p:tav>
                                        <p:tav tm="100000">
                                          <p:val>
                                            <p:strVal val="#ppt_y"/>
                                          </p:val>
                                        </p:tav>
                                      </p:tavLst>
                                    </p:anim>
                                  </p:childTnLst>
                                </p:cTn>
                              </p:par>
                            </p:childTnLst>
                          </p:cTn>
                        </p:par>
                      </p:childTnLst>
                    </p:cTn>
                  </p:par>
                  <p:par>
                    <p:cTn id="103" fill="hold">
                      <p:stCondLst>
                        <p:cond delay="indefinite"/>
                      </p:stCondLst>
                      <p:childTnLst>
                        <p:par>
                          <p:cTn id="104" fill="hold">
                            <p:stCondLst>
                              <p:cond delay="0"/>
                            </p:stCondLst>
                            <p:childTnLst>
                              <p:par>
                                <p:cTn id="105" presetID="47" presetClass="entr" presetSubtype="0" fill="hold" nodeType="clickEffect">
                                  <p:stCondLst>
                                    <p:cond delay="0"/>
                                  </p:stCondLst>
                                  <p:childTnLst>
                                    <p:set>
                                      <p:cBhvr>
                                        <p:cTn id="106" dur="1" fill="hold">
                                          <p:stCondLst>
                                            <p:cond delay="0"/>
                                          </p:stCondLst>
                                        </p:cTn>
                                        <p:tgtEl>
                                          <p:spTgt spid="3">
                                            <p:txEl>
                                              <p:pRg st="16" end="16"/>
                                            </p:txEl>
                                          </p:spTgt>
                                        </p:tgtEl>
                                        <p:attrNameLst>
                                          <p:attrName>style.visibility</p:attrName>
                                        </p:attrNameLst>
                                      </p:cBhvr>
                                      <p:to>
                                        <p:strVal val="visible"/>
                                      </p:to>
                                    </p:set>
                                    <p:animEffect transition="in" filter="fade">
                                      <p:cBhvr>
                                        <p:cTn id="107" dur="1000"/>
                                        <p:tgtEl>
                                          <p:spTgt spid="3">
                                            <p:txEl>
                                              <p:pRg st="16" end="16"/>
                                            </p:txEl>
                                          </p:spTgt>
                                        </p:tgtEl>
                                      </p:cBhvr>
                                    </p:animEffect>
                                    <p:anim calcmode="lin" valueType="num">
                                      <p:cBhvr>
                                        <p:cTn id="108" dur="1000" fill="hold"/>
                                        <p:tgtEl>
                                          <p:spTgt spid="3">
                                            <p:txEl>
                                              <p:pRg st="16" end="16"/>
                                            </p:txEl>
                                          </p:spTgt>
                                        </p:tgtEl>
                                        <p:attrNameLst>
                                          <p:attrName>ppt_x</p:attrName>
                                        </p:attrNameLst>
                                      </p:cBhvr>
                                      <p:tavLst>
                                        <p:tav tm="0">
                                          <p:val>
                                            <p:strVal val="#ppt_x"/>
                                          </p:val>
                                        </p:tav>
                                        <p:tav tm="100000">
                                          <p:val>
                                            <p:strVal val="#ppt_x"/>
                                          </p:val>
                                        </p:tav>
                                      </p:tavLst>
                                    </p:anim>
                                    <p:anim calcmode="lin" valueType="num">
                                      <p:cBhvr>
                                        <p:cTn id="109" dur="1000" fill="hold"/>
                                        <p:tgtEl>
                                          <p:spTgt spid="3">
                                            <p:txEl>
                                              <p:pRg st="16" end="1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2049" name="Rectangle 1"/>
          <p:cNvSpPr>
            <a:spLocks noChangeArrowheads="1"/>
          </p:cNvSpPr>
          <p:nvPr/>
        </p:nvSpPr>
        <p:spPr bwMode="auto">
          <a:xfrm>
            <a:off x="1475507" y="1288473"/>
            <a:ext cx="11529293" cy="8910131"/>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0" fontAlgn="base" latinLnBrk="0" hangingPunct="0">
              <a:lnSpc>
                <a:spcPct val="100000"/>
              </a:lnSpc>
              <a:spcBef>
                <a:spcPts val="600"/>
              </a:spcBef>
              <a:spcAft>
                <a:spcPct val="0"/>
              </a:spcAft>
              <a:buClrTx/>
              <a:buSzTx/>
              <a:tabLst>
                <a:tab pos="742950" algn="l"/>
              </a:tabLst>
            </a:pPr>
            <a:r>
              <a:rPr kumimoji="0" lang="en-US" sz="3200" b="1" i="0" u="none" strike="noStrike" cap="none" normalizeH="0" baseline="0" dirty="0" smtClean="0">
                <a:ln>
                  <a:noFill/>
                </a:ln>
                <a:solidFill>
                  <a:srgbClr val="2516EA"/>
                </a:solidFill>
                <a:effectLst/>
                <a:latin typeface="Arial" pitchFamily="34" charset="0"/>
                <a:ea typeface="Times New Roman" pitchFamily="18" charset="0"/>
                <a:cs typeface="Arial" pitchFamily="34" charset="0"/>
              </a:rPr>
              <a:t>2.  The Need for Self-examination</a:t>
            </a:r>
            <a:endParaRPr kumimoji="0" lang="en-US" sz="3200" b="0" i="0" u="none" strike="noStrike" cap="none" normalizeH="0" baseline="0" dirty="0" smtClean="0">
              <a:ln>
                <a:noFill/>
              </a:ln>
              <a:solidFill>
                <a:srgbClr val="2516EA"/>
              </a:solidFill>
              <a:effectLst/>
              <a:latin typeface="Arial" pitchFamily="34" charset="0"/>
              <a:cs typeface="Arial" pitchFamily="34" charset="0"/>
            </a:endParaRPr>
          </a:p>
          <a:p>
            <a:pPr marL="976313" marR="0" lvl="0" indent="-976313" algn="l" defTabSz="914400" rtl="0" eaLnBrk="0" fontAlgn="base" latinLnBrk="0" hangingPunct="0">
              <a:lnSpc>
                <a:spcPct val="100000"/>
              </a:lnSpc>
              <a:spcBef>
                <a:spcPts val="600"/>
              </a:spcBef>
              <a:spcAft>
                <a:spcPct val="0"/>
              </a:spcAft>
              <a:buClrTx/>
              <a:buSzTx/>
              <a:buFontTx/>
              <a:buNone/>
              <a:tabLst>
                <a:tab pos="74295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is not good to have zeal without knowledge, nor to be hasty and miss the way:”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3200" i="0" strike="noStrike" cap="none" normalizeH="0" baseline="0" dirty="0" smtClean="0">
                <a:ln>
                  <a:noFill/>
                </a:ln>
                <a:solidFill>
                  <a:srgbClr val="FF0000"/>
                </a:solidFill>
                <a:effectLst/>
                <a:latin typeface="Arial" pitchFamily="34" charset="0"/>
                <a:ea typeface="Times New Roman" pitchFamily="18" charset="0"/>
                <a:cs typeface="Arial" pitchFamily="34" charset="0"/>
              </a:rPr>
              <a:t>Proverbs. 19:2</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endParaRPr kumimoji="0" lang="en-US" sz="3200" i="0" u="none" strike="noStrike" cap="none" normalizeH="0" baseline="0" dirty="0" smtClean="0">
              <a:ln>
                <a:noFill/>
              </a:ln>
              <a:solidFill>
                <a:srgbClr val="FF0000"/>
              </a:solidFill>
              <a:effectLst/>
              <a:latin typeface="Arial" pitchFamily="34" charset="0"/>
              <a:cs typeface="Arial" pitchFamily="34" charset="0"/>
            </a:endParaRPr>
          </a:p>
          <a:p>
            <a:pPr marL="971550" marR="0" lvl="1" indent="-514350" algn="l" defTabSz="914400" rtl="0" eaLnBrk="0" fontAlgn="base" latinLnBrk="0" hangingPunct="0">
              <a:lnSpc>
                <a:spcPct val="100000"/>
              </a:lnSpc>
              <a:spcBef>
                <a:spcPts val="1200"/>
              </a:spcBef>
              <a:spcAft>
                <a:spcPct val="0"/>
              </a:spcAft>
              <a:buClrTx/>
              <a:buSzTx/>
              <a:buFont typeface="+mj-lt"/>
              <a:buAutoNum type="alphaLcPeriod"/>
              <a:tabLst>
                <a:tab pos="74295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Self-righteous Jews were sincere but sincerely wrong: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Legalists</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who strictly followed the Law.  We must watch out that we do not convey a superior position due to our privileged knowledge.</a:t>
            </a:r>
            <a:endParaRPr lang="en-US" sz="3200" dirty="0" smtClean="0">
              <a:solidFill>
                <a:schemeClr val="tx1"/>
              </a:solidFill>
              <a:latin typeface="Arial" pitchFamily="34" charset="0"/>
              <a:ea typeface="Times New Roman" pitchFamily="18" charset="0"/>
              <a:cs typeface="Arial" pitchFamily="34" charset="0"/>
            </a:endParaRPr>
          </a:p>
          <a:p>
            <a:pPr marL="971550" marR="0" lvl="1" indent="-514350" algn="l" defTabSz="914400" rtl="0" eaLnBrk="0" fontAlgn="base" latinLnBrk="0" hangingPunct="0">
              <a:lnSpc>
                <a:spcPct val="100000"/>
              </a:lnSpc>
              <a:spcBef>
                <a:spcPts val="1200"/>
              </a:spcBef>
              <a:spcAft>
                <a:spcPct val="0"/>
              </a:spcAft>
              <a:buClrTx/>
              <a:buSzTx/>
              <a:buFont typeface="+mj-lt"/>
              <a:buAutoNum type="alphaLcPeriod"/>
              <a:tabLst>
                <a:tab pos="74295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God’s name is cursed among the Gentiles because of the disobedient or hypocritical behavior of those who falsely claim to be followers of God’s law   </a:t>
            </a:r>
            <a:r>
              <a:rPr kumimoji="0" lang="en-US" sz="3200" i="0" strike="noStrike" cap="none" normalizeH="0" baseline="0" dirty="0" smtClean="0">
                <a:ln>
                  <a:noFill/>
                </a:ln>
                <a:solidFill>
                  <a:srgbClr val="FF0000"/>
                </a:solidFill>
                <a:effectLst/>
                <a:latin typeface="Arial" pitchFamily="34" charset="0"/>
                <a:ea typeface="Times New Roman" pitchFamily="18" charset="0"/>
                <a:cs typeface="Arial" pitchFamily="34" charset="0"/>
              </a:rPr>
              <a:t>(see Isa.52:5).</a:t>
            </a:r>
          </a:p>
          <a:p>
            <a:pPr marL="0" marR="0" lvl="0" indent="0" algn="l" defTabSz="914400" rtl="0" eaLnBrk="1" fontAlgn="base" latinLnBrk="0" hangingPunct="1">
              <a:lnSpc>
                <a:spcPct val="100000"/>
              </a:lnSpc>
              <a:spcBef>
                <a:spcPts val="1200"/>
              </a:spcBef>
              <a:spcAft>
                <a:spcPct val="0"/>
              </a:spcAft>
              <a:buClrTx/>
              <a:buSzTx/>
              <a:buFontTx/>
              <a:buNone/>
              <a:tabLst>
                <a:tab pos="685800" algn="l"/>
              </a:tabLst>
            </a:pPr>
            <a:r>
              <a:rPr lang="en-US" sz="3200" b="1" u="sng" dirty="0" smtClean="0">
                <a:solidFill>
                  <a:srgbClr val="00B050"/>
                </a:solidFill>
                <a:latin typeface="Arial" pitchFamily="34" charset="0"/>
                <a:ea typeface="Times New Roman" pitchFamily="18" charset="0"/>
                <a:cs typeface="Arial" pitchFamily="34" charset="0"/>
              </a:rPr>
              <a:t>Romans 10:1-3</a:t>
            </a:r>
            <a:r>
              <a:rPr lang="en-US" sz="3200" b="1" dirty="0" smtClean="0">
                <a:solidFill>
                  <a:srgbClr val="00B050"/>
                </a:solidFill>
                <a:latin typeface="Arial" pitchFamily="34" charset="0"/>
                <a:ea typeface="Times New Roman" pitchFamily="18" charset="0"/>
                <a:cs typeface="Arial" pitchFamily="34" charset="0"/>
              </a:rPr>
              <a:t> </a:t>
            </a:r>
            <a:endParaRPr lang="en-US" sz="3200" b="1" dirty="0" smtClean="0">
              <a:solidFill>
                <a:srgbClr val="00B050"/>
              </a:solidFill>
              <a:latin typeface="Arial" pitchFamily="34" charset="0"/>
              <a:cs typeface="Arial" pitchFamily="34" charset="0"/>
            </a:endParaRPr>
          </a:p>
          <a:p>
            <a:pPr marL="582613" marR="0" lvl="0" indent="-582613" algn="l" defTabSz="914400" rtl="0" eaLnBrk="0" fontAlgn="base" latinLnBrk="0" hangingPunct="0">
              <a:lnSpc>
                <a:spcPct val="100000"/>
              </a:lnSpc>
              <a:spcBef>
                <a:spcPct val="0"/>
              </a:spcBef>
              <a:spcAft>
                <a:spcPct val="0"/>
              </a:spcAft>
              <a:buClrTx/>
              <a:buSzTx/>
              <a:buFontTx/>
              <a:buNone/>
              <a:tabLst>
                <a:tab pos="685800" algn="l"/>
              </a:tabLst>
            </a:pPr>
            <a:r>
              <a:rPr lang="en-US" sz="3200" dirty="0" smtClean="0">
                <a:solidFill>
                  <a:schemeClr val="tx1"/>
                </a:solidFill>
                <a:latin typeface="Arial" pitchFamily="34" charset="0"/>
                <a:ea typeface="Times New Roman" pitchFamily="18" charset="0"/>
                <a:cs typeface="Arial" pitchFamily="34" charset="0"/>
              </a:rPr>
              <a:t>“…they are zealous for God, but their zeal is not based on knowledge…</a:t>
            </a:r>
            <a:endParaRPr lang="en-US" sz="3200" dirty="0" smtClean="0">
              <a:solidFill>
                <a:schemeClr val="tx1"/>
              </a:solidFill>
              <a:latin typeface="Arial" pitchFamily="34" charset="0"/>
              <a:cs typeface="Arial" pitchFamily="34" charset="0"/>
            </a:endParaRPr>
          </a:p>
          <a:p>
            <a:pPr marL="582613" marR="0" lvl="0" indent="-582613" algn="l" defTabSz="914400" rtl="0" eaLnBrk="0" fontAlgn="base" latinLnBrk="0" hangingPunct="0">
              <a:lnSpc>
                <a:spcPct val="100000"/>
              </a:lnSpc>
              <a:spcBef>
                <a:spcPct val="0"/>
              </a:spcBef>
              <a:spcAft>
                <a:spcPct val="0"/>
              </a:spcAft>
              <a:buClrTx/>
              <a:buSzTx/>
              <a:buFontTx/>
              <a:buNone/>
              <a:tabLst>
                <a:tab pos="582613" algn="l"/>
              </a:tabLst>
            </a:pPr>
            <a:r>
              <a:rPr lang="en-US" sz="3200" dirty="0" smtClean="0">
                <a:solidFill>
                  <a:schemeClr val="tx1"/>
                </a:solidFill>
                <a:latin typeface="Arial" pitchFamily="34" charset="0"/>
                <a:ea typeface="Times New Roman" pitchFamily="18" charset="0"/>
                <a:cs typeface="Arial" pitchFamily="34" charset="0"/>
              </a:rPr>
              <a:t> … they did not know the righteousness that comes from God and sought to establish their own, </a:t>
            </a:r>
            <a:endParaRPr lang="en-US" sz="3200"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lang="en-US" sz="3200" dirty="0" smtClean="0">
                <a:solidFill>
                  <a:schemeClr val="tx1"/>
                </a:solidFill>
                <a:latin typeface="Arial" pitchFamily="34" charset="0"/>
                <a:ea typeface="Times New Roman" pitchFamily="18" charset="0"/>
                <a:cs typeface="Arial" pitchFamily="34" charset="0"/>
              </a:rPr>
              <a:t> … they did not submit to God’s righteousness.” </a:t>
            </a:r>
            <a:endParaRPr lang="en-US" sz="3200" dirty="0" smtClean="0">
              <a:solidFill>
                <a:schemeClr val="tx1"/>
              </a:solidFill>
              <a:latin typeface="Arial" pitchFamily="34" charset="0"/>
              <a:cs typeface="Arial" pitchFamily="34" charset="0"/>
            </a:endParaRPr>
          </a:p>
          <a:p>
            <a:pPr marL="457200" marR="0" lvl="1" indent="0" algn="l" defTabSz="914400" rtl="0" eaLnBrk="0" fontAlgn="base" latinLnBrk="0" hangingPunct="0">
              <a:lnSpc>
                <a:spcPct val="100000"/>
              </a:lnSpc>
              <a:spcBef>
                <a:spcPct val="0"/>
              </a:spcBef>
              <a:spcAft>
                <a:spcPct val="0"/>
              </a:spcAft>
              <a:buClrTx/>
              <a:buSzTx/>
              <a:buFontTx/>
              <a:buAutoNum type="arabicPeriod"/>
              <a:tabLst>
                <a:tab pos="74295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475507" y="0"/>
            <a:ext cx="11529293" cy="1350027"/>
          </a:xfrm>
          <a:prstGeom prst="rect">
            <a:avLst/>
          </a:prstGeom>
        </p:spPr>
        <p:txBody>
          <a:bodyPr wrap="square">
            <a:spAutoFit/>
          </a:bodyPr>
          <a:lstStyle/>
          <a:p>
            <a:r>
              <a:rPr lang="en-US" sz="4400" b="1" dirty="0" smtClean="0">
                <a:latin typeface="Times New Roman" pitchFamily="18" charset="0"/>
                <a:cs typeface="Times New Roman" pitchFamily="18" charset="0"/>
              </a:rPr>
              <a:t>The Pretence of Keeping the Law Exposed </a:t>
            </a:r>
            <a:r>
              <a:rPr lang="en-US" dirty="0" smtClean="0"/>
              <a:t>(</a:t>
            </a:r>
            <a:r>
              <a:rPr lang="en-US" u="sng" dirty="0" smtClean="0"/>
              <a:t>2:25-29</a:t>
            </a:r>
            <a:r>
              <a:rPr lang="en-US" dirty="0" smtClean="0"/>
              <a:t>)</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2049">
                                            <p:txEl>
                                              <p:pRg st="1" end="1"/>
                                            </p:txEl>
                                          </p:spTgt>
                                        </p:tgtEl>
                                        <p:attrNameLst>
                                          <p:attrName>style.visibility</p:attrName>
                                        </p:attrNameLst>
                                      </p:cBhvr>
                                      <p:to>
                                        <p:strVal val="visible"/>
                                      </p:to>
                                    </p:set>
                                    <p:animEffect transition="in" filter="fade">
                                      <p:cBhvr>
                                        <p:cTn id="7" dur="1000"/>
                                        <p:tgtEl>
                                          <p:spTgt spid="2049">
                                            <p:txEl>
                                              <p:pRg st="1" end="1"/>
                                            </p:txEl>
                                          </p:spTgt>
                                        </p:tgtEl>
                                      </p:cBhvr>
                                    </p:animEffect>
                                    <p:anim calcmode="lin" valueType="num">
                                      <p:cBhvr>
                                        <p:cTn id="8" dur="1000" fill="hold"/>
                                        <p:tgtEl>
                                          <p:spTgt spid="2049">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2049">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2049">
                                            <p:txEl>
                                              <p:pRg st="2" end="2"/>
                                            </p:txEl>
                                          </p:spTgt>
                                        </p:tgtEl>
                                        <p:attrNameLst>
                                          <p:attrName>style.visibility</p:attrName>
                                        </p:attrNameLst>
                                      </p:cBhvr>
                                      <p:to>
                                        <p:strVal val="visible"/>
                                      </p:to>
                                    </p:set>
                                    <p:animEffect transition="in" filter="fade">
                                      <p:cBhvr>
                                        <p:cTn id="14" dur="1000"/>
                                        <p:tgtEl>
                                          <p:spTgt spid="2049">
                                            <p:txEl>
                                              <p:pRg st="2" end="2"/>
                                            </p:txEl>
                                          </p:spTgt>
                                        </p:tgtEl>
                                      </p:cBhvr>
                                    </p:animEffect>
                                    <p:anim calcmode="lin" valueType="num">
                                      <p:cBhvr>
                                        <p:cTn id="15" dur="1000" fill="hold"/>
                                        <p:tgtEl>
                                          <p:spTgt spid="2049">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2049">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2049">
                                            <p:txEl>
                                              <p:pRg st="3" end="3"/>
                                            </p:txEl>
                                          </p:spTgt>
                                        </p:tgtEl>
                                        <p:attrNameLst>
                                          <p:attrName>style.visibility</p:attrName>
                                        </p:attrNameLst>
                                      </p:cBhvr>
                                      <p:to>
                                        <p:strVal val="visible"/>
                                      </p:to>
                                    </p:set>
                                    <p:animEffect transition="in" filter="fade">
                                      <p:cBhvr>
                                        <p:cTn id="21" dur="1000"/>
                                        <p:tgtEl>
                                          <p:spTgt spid="2049">
                                            <p:txEl>
                                              <p:pRg st="3" end="3"/>
                                            </p:txEl>
                                          </p:spTgt>
                                        </p:tgtEl>
                                      </p:cBhvr>
                                    </p:animEffect>
                                    <p:anim calcmode="lin" valueType="num">
                                      <p:cBhvr>
                                        <p:cTn id="22" dur="1000" fill="hold"/>
                                        <p:tgtEl>
                                          <p:spTgt spid="2049">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2049">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2049">
                                            <p:txEl>
                                              <p:pRg st="4" end="4"/>
                                            </p:txEl>
                                          </p:spTgt>
                                        </p:tgtEl>
                                        <p:attrNameLst>
                                          <p:attrName>style.visibility</p:attrName>
                                        </p:attrNameLst>
                                      </p:cBhvr>
                                      <p:to>
                                        <p:strVal val="visible"/>
                                      </p:to>
                                    </p:set>
                                    <p:animEffect transition="in" filter="fade">
                                      <p:cBhvr>
                                        <p:cTn id="28" dur="1000"/>
                                        <p:tgtEl>
                                          <p:spTgt spid="2049">
                                            <p:txEl>
                                              <p:pRg st="4" end="4"/>
                                            </p:txEl>
                                          </p:spTgt>
                                        </p:tgtEl>
                                      </p:cBhvr>
                                    </p:animEffect>
                                    <p:anim calcmode="lin" valueType="num">
                                      <p:cBhvr>
                                        <p:cTn id="29" dur="1000" fill="hold"/>
                                        <p:tgtEl>
                                          <p:spTgt spid="2049">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2049">
                                            <p:txEl>
                                              <p:pRg st="4" end="4"/>
                                            </p:txEl>
                                          </p:spTgt>
                                        </p:tgtEl>
                                        <p:attrNameLst>
                                          <p:attrName>ppt_y</p:attrName>
                                        </p:attrNameLst>
                                      </p:cBhvr>
                                      <p:tavLst>
                                        <p:tav tm="0">
                                          <p:val>
                                            <p:strVal val="#ppt_y-.1"/>
                                          </p:val>
                                        </p:tav>
                                        <p:tav tm="100000">
                                          <p:val>
                                            <p:strVal val="#ppt_y"/>
                                          </p:val>
                                        </p:tav>
                                      </p:tavLst>
                                    </p:anim>
                                  </p:childTnLst>
                                </p:cTn>
                              </p:par>
                              <p:par>
                                <p:cTn id="31" presetID="47" presetClass="entr" presetSubtype="0" fill="hold" nodeType="withEffect">
                                  <p:stCondLst>
                                    <p:cond delay="0"/>
                                  </p:stCondLst>
                                  <p:childTnLst>
                                    <p:set>
                                      <p:cBhvr>
                                        <p:cTn id="32" dur="1" fill="hold">
                                          <p:stCondLst>
                                            <p:cond delay="0"/>
                                          </p:stCondLst>
                                        </p:cTn>
                                        <p:tgtEl>
                                          <p:spTgt spid="2049">
                                            <p:txEl>
                                              <p:pRg st="5" end="5"/>
                                            </p:txEl>
                                          </p:spTgt>
                                        </p:tgtEl>
                                        <p:attrNameLst>
                                          <p:attrName>style.visibility</p:attrName>
                                        </p:attrNameLst>
                                      </p:cBhvr>
                                      <p:to>
                                        <p:strVal val="visible"/>
                                      </p:to>
                                    </p:set>
                                    <p:animEffect transition="in" filter="fade">
                                      <p:cBhvr>
                                        <p:cTn id="33" dur="1000"/>
                                        <p:tgtEl>
                                          <p:spTgt spid="2049">
                                            <p:txEl>
                                              <p:pRg st="5" end="5"/>
                                            </p:txEl>
                                          </p:spTgt>
                                        </p:tgtEl>
                                      </p:cBhvr>
                                    </p:animEffect>
                                    <p:anim calcmode="lin" valueType="num">
                                      <p:cBhvr>
                                        <p:cTn id="34" dur="1000" fill="hold"/>
                                        <p:tgtEl>
                                          <p:spTgt spid="2049">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2049">
                                            <p:txEl>
                                              <p:pRg st="5" end="5"/>
                                            </p:txEl>
                                          </p:spTgt>
                                        </p:tgtEl>
                                        <p:attrNameLst>
                                          <p:attrName>ppt_y</p:attrName>
                                        </p:attrNameLst>
                                      </p:cBhvr>
                                      <p:tavLst>
                                        <p:tav tm="0">
                                          <p:val>
                                            <p:strVal val="#ppt_y-.1"/>
                                          </p:val>
                                        </p:tav>
                                        <p:tav tm="100000">
                                          <p:val>
                                            <p:strVal val="#ppt_y"/>
                                          </p:val>
                                        </p:tav>
                                      </p:tavLst>
                                    </p:anim>
                                  </p:childTnLst>
                                </p:cTn>
                              </p:par>
                              <p:par>
                                <p:cTn id="36" presetID="47" presetClass="entr" presetSubtype="0" fill="hold" nodeType="withEffect">
                                  <p:stCondLst>
                                    <p:cond delay="0"/>
                                  </p:stCondLst>
                                  <p:childTnLst>
                                    <p:set>
                                      <p:cBhvr>
                                        <p:cTn id="37" dur="1" fill="hold">
                                          <p:stCondLst>
                                            <p:cond delay="0"/>
                                          </p:stCondLst>
                                        </p:cTn>
                                        <p:tgtEl>
                                          <p:spTgt spid="2049">
                                            <p:txEl>
                                              <p:pRg st="6" end="6"/>
                                            </p:txEl>
                                          </p:spTgt>
                                        </p:tgtEl>
                                        <p:attrNameLst>
                                          <p:attrName>style.visibility</p:attrName>
                                        </p:attrNameLst>
                                      </p:cBhvr>
                                      <p:to>
                                        <p:strVal val="visible"/>
                                      </p:to>
                                    </p:set>
                                    <p:animEffect transition="in" filter="fade">
                                      <p:cBhvr>
                                        <p:cTn id="38" dur="1000"/>
                                        <p:tgtEl>
                                          <p:spTgt spid="2049">
                                            <p:txEl>
                                              <p:pRg st="6" end="6"/>
                                            </p:txEl>
                                          </p:spTgt>
                                        </p:tgtEl>
                                      </p:cBhvr>
                                    </p:animEffect>
                                    <p:anim calcmode="lin" valueType="num">
                                      <p:cBhvr>
                                        <p:cTn id="39" dur="1000" fill="hold"/>
                                        <p:tgtEl>
                                          <p:spTgt spid="2049">
                                            <p:txEl>
                                              <p:pRg st="6" end="6"/>
                                            </p:txEl>
                                          </p:spTgt>
                                        </p:tgtEl>
                                        <p:attrNameLst>
                                          <p:attrName>ppt_x</p:attrName>
                                        </p:attrNameLst>
                                      </p:cBhvr>
                                      <p:tavLst>
                                        <p:tav tm="0">
                                          <p:val>
                                            <p:strVal val="#ppt_x"/>
                                          </p:val>
                                        </p:tav>
                                        <p:tav tm="100000">
                                          <p:val>
                                            <p:strVal val="#ppt_x"/>
                                          </p:val>
                                        </p:tav>
                                      </p:tavLst>
                                    </p:anim>
                                    <p:anim calcmode="lin" valueType="num">
                                      <p:cBhvr>
                                        <p:cTn id="40" dur="1000" fill="hold"/>
                                        <p:tgtEl>
                                          <p:spTgt spid="2049">
                                            <p:txEl>
                                              <p:pRg st="6" end="6"/>
                                            </p:txEl>
                                          </p:spTgt>
                                        </p:tgtEl>
                                        <p:attrNameLst>
                                          <p:attrName>ppt_y</p:attrName>
                                        </p:attrNameLst>
                                      </p:cBhvr>
                                      <p:tavLst>
                                        <p:tav tm="0">
                                          <p:val>
                                            <p:strVal val="#ppt_y-.1"/>
                                          </p:val>
                                        </p:tav>
                                        <p:tav tm="100000">
                                          <p:val>
                                            <p:strVal val="#ppt_y"/>
                                          </p:val>
                                        </p:tav>
                                      </p:tavLst>
                                    </p:anim>
                                  </p:childTnLst>
                                </p:cTn>
                              </p:par>
                              <p:par>
                                <p:cTn id="41" presetID="47" presetClass="entr" presetSubtype="0" fill="hold" nodeType="withEffect">
                                  <p:stCondLst>
                                    <p:cond delay="0"/>
                                  </p:stCondLst>
                                  <p:childTnLst>
                                    <p:set>
                                      <p:cBhvr>
                                        <p:cTn id="42" dur="1" fill="hold">
                                          <p:stCondLst>
                                            <p:cond delay="0"/>
                                          </p:stCondLst>
                                        </p:cTn>
                                        <p:tgtEl>
                                          <p:spTgt spid="2049">
                                            <p:txEl>
                                              <p:pRg st="7" end="7"/>
                                            </p:txEl>
                                          </p:spTgt>
                                        </p:tgtEl>
                                        <p:attrNameLst>
                                          <p:attrName>style.visibility</p:attrName>
                                        </p:attrNameLst>
                                      </p:cBhvr>
                                      <p:to>
                                        <p:strVal val="visible"/>
                                      </p:to>
                                    </p:set>
                                    <p:animEffect transition="in" filter="fade">
                                      <p:cBhvr>
                                        <p:cTn id="43" dur="1000"/>
                                        <p:tgtEl>
                                          <p:spTgt spid="2049">
                                            <p:txEl>
                                              <p:pRg st="7" end="7"/>
                                            </p:txEl>
                                          </p:spTgt>
                                        </p:tgtEl>
                                      </p:cBhvr>
                                    </p:animEffect>
                                    <p:anim calcmode="lin" valueType="num">
                                      <p:cBhvr>
                                        <p:cTn id="44" dur="1000" fill="hold"/>
                                        <p:tgtEl>
                                          <p:spTgt spid="2049">
                                            <p:txEl>
                                              <p:pRg st="7" end="7"/>
                                            </p:txEl>
                                          </p:spTgt>
                                        </p:tgtEl>
                                        <p:attrNameLst>
                                          <p:attrName>ppt_x</p:attrName>
                                        </p:attrNameLst>
                                      </p:cBhvr>
                                      <p:tavLst>
                                        <p:tav tm="0">
                                          <p:val>
                                            <p:strVal val="#ppt_x"/>
                                          </p:val>
                                        </p:tav>
                                        <p:tav tm="100000">
                                          <p:val>
                                            <p:strVal val="#ppt_x"/>
                                          </p:val>
                                        </p:tav>
                                      </p:tavLst>
                                    </p:anim>
                                    <p:anim calcmode="lin" valueType="num">
                                      <p:cBhvr>
                                        <p:cTn id="45" dur="1000" fill="hold"/>
                                        <p:tgtEl>
                                          <p:spTgt spid="2049">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4097" name="Rectangle 1"/>
          <p:cNvSpPr>
            <a:spLocks noChangeArrowheads="1"/>
          </p:cNvSpPr>
          <p:nvPr/>
        </p:nvSpPr>
        <p:spPr bwMode="auto">
          <a:xfrm>
            <a:off x="1475508" y="789709"/>
            <a:ext cx="11529292" cy="88639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457200" algn="l" defTabSz="914400" rtl="0" eaLnBrk="0" fontAlgn="base" latinLnBrk="0" hangingPunct="0">
              <a:lnSpc>
                <a:spcPct val="100000"/>
              </a:lnSpc>
              <a:spcBef>
                <a:spcPct val="0"/>
              </a:spcBef>
              <a:spcAft>
                <a:spcPct val="0"/>
              </a:spcAft>
              <a:buClrTx/>
              <a:buSzTx/>
              <a:tabLst>
                <a:tab pos="457200" algn="l"/>
              </a:tabLst>
            </a:pPr>
            <a:endParaRPr lang="en-US" sz="3200" dirty="0" smtClean="0">
              <a:solidFill>
                <a:schemeClr val="tx1"/>
              </a:solidFill>
              <a:latin typeface="Arial" pitchFamily="34" charset="0"/>
              <a:ea typeface="Times New Roman" pitchFamily="18"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tabLst>
                <a:tab pos="457200" algn="l"/>
              </a:tabLst>
            </a:pPr>
            <a:r>
              <a:rPr kumimoji="0" lang="en-US" sz="3200" b="1" i="0" u="none" strike="noStrike" cap="none" normalizeH="0" baseline="0" dirty="0" smtClean="0">
                <a:ln>
                  <a:noFill/>
                </a:ln>
                <a:solidFill>
                  <a:srgbClr val="2516EA"/>
                </a:solidFill>
                <a:effectLst/>
                <a:latin typeface="Arial" pitchFamily="34" charset="0"/>
                <a:ea typeface="Times New Roman" pitchFamily="18" charset="0"/>
                <a:cs typeface="Arial" pitchFamily="34" charset="0"/>
              </a:rPr>
              <a:t>3.</a:t>
            </a:r>
            <a:r>
              <a:rPr kumimoji="0" lang="en-US" sz="3200" b="1" i="0" u="none" strike="noStrike" cap="none" normalizeH="0" dirty="0" smtClean="0">
                <a:ln>
                  <a:noFill/>
                </a:ln>
                <a:solidFill>
                  <a:srgbClr val="2516EA"/>
                </a:solidFill>
                <a:effectLst/>
                <a:latin typeface="Arial" pitchFamily="34" charset="0"/>
                <a:ea typeface="Times New Roman" pitchFamily="18" charset="0"/>
                <a:cs typeface="Arial" pitchFamily="34" charset="0"/>
              </a:rPr>
              <a:t> </a:t>
            </a:r>
            <a:r>
              <a:rPr kumimoji="0" lang="en-US" sz="3200" b="1" i="0" u="none" strike="noStrike" cap="none" normalizeH="0" baseline="0" dirty="0" smtClean="0">
                <a:ln>
                  <a:noFill/>
                </a:ln>
                <a:solidFill>
                  <a:srgbClr val="2516EA"/>
                </a:solidFill>
                <a:effectLst/>
                <a:latin typeface="Arial" pitchFamily="34" charset="0"/>
                <a:ea typeface="Times New Roman" pitchFamily="18" charset="0"/>
                <a:cs typeface="Arial" pitchFamily="34" charset="0"/>
              </a:rPr>
              <a:t>True Circumcision of the Heart</a:t>
            </a:r>
            <a:endParaRPr kumimoji="0" lang="en-US" sz="3200" b="0" i="0" u="none" strike="noStrike" cap="none" normalizeH="0" baseline="0" dirty="0" smtClean="0">
              <a:ln>
                <a:noFill/>
              </a:ln>
              <a:solidFill>
                <a:srgbClr val="2516EA"/>
              </a:solidFill>
              <a:effectLst/>
              <a:latin typeface="Arial" pitchFamily="34" charset="0"/>
              <a:cs typeface="Arial" pitchFamily="34" charset="0"/>
            </a:endParaRPr>
          </a:p>
          <a:p>
            <a:pPr marL="0" marR="0" lvl="0" indent="457200" algn="l" defTabSz="914400" rtl="0" eaLnBrk="0" fontAlgn="base" latinLnBrk="0" hangingPunct="0">
              <a:lnSpc>
                <a:spcPct val="100000"/>
              </a:lnSpc>
              <a:spcBef>
                <a:spcPct val="0"/>
              </a:spcBef>
              <a:spcAft>
                <a:spcPct val="0"/>
              </a:spcAft>
              <a:buClrTx/>
              <a:buSzTx/>
              <a:buFontTx/>
              <a:buNone/>
              <a:tabLst>
                <a:tab pos="4572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“But now, by dying to what once bound us, we have been released from the law so that we serve in the new </a:t>
            </a: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way </a:t>
            </a: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the Spirit, and not in the old way of the written code.”  </a:t>
            </a:r>
            <a:r>
              <a:rPr kumimoji="0" lang="en-US" sz="3200" i="0" strike="noStrike" cap="none" normalizeH="0" baseline="0" dirty="0" smtClean="0">
                <a:ln>
                  <a:noFill/>
                </a:ln>
                <a:solidFill>
                  <a:srgbClr val="FF0000"/>
                </a:solidFill>
                <a:effectLst/>
                <a:latin typeface="Arial" pitchFamily="34" charset="0"/>
                <a:ea typeface="Times New Roman" pitchFamily="18" charset="0"/>
                <a:cs typeface="Arial" pitchFamily="34" charset="0"/>
              </a:rPr>
              <a:t>(Rom. 7:6)</a:t>
            </a:r>
          </a:p>
          <a:p>
            <a:pPr marL="0" marR="0" lvl="0" indent="457200" algn="l" defTabSz="914400" rtl="0" eaLnBrk="0" fontAlgn="base" latinLnBrk="0" hangingPunct="0">
              <a:lnSpc>
                <a:spcPct val="100000"/>
              </a:lnSpc>
              <a:spcBef>
                <a:spcPct val="0"/>
              </a:spcBef>
              <a:spcAft>
                <a:spcPct val="0"/>
              </a:spcAft>
              <a:buClrTx/>
              <a:buSzTx/>
              <a:buFontTx/>
              <a:buNone/>
              <a:tabLst>
                <a:tab pos="4572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914400" marR="0" lvl="0" indent="-457200" algn="l" defTabSz="914400" rtl="0" eaLnBrk="0" fontAlgn="base" latinLnBrk="0" hangingPunct="0">
              <a:lnSpc>
                <a:spcPct val="100000"/>
              </a:lnSpc>
              <a:spcBef>
                <a:spcPct val="0"/>
              </a:spcBef>
              <a:spcAft>
                <a:spcPct val="0"/>
              </a:spcAft>
              <a:buClrTx/>
              <a:buSzTx/>
              <a:buFontTx/>
              <a:buAutoNum type="alphaLcPeriod"/>
              <a:tabLst>
                <a:tab pos="976313"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Paul has examined the two major components of Jewish culture: the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Law</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Torah),</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spells out Israel’s covenant obligations, and </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Circumcision</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was the mark indicating entrance into the covenant.  These were commanded by God, pointing to the reality of being His chosen possession.</a:t>
            </a:r>
          </a:p>
          <a:p>
            <a:pPr marL="0" marR="0" lvl="0" indent="457200" algn="l" defTabSz="914400" rtl="0" eaLnBrk="0" fontAlgn="base" latinLnBrk="0" hangingPunct="0">
              <a:lnSpc>
                <a:spcPct val="100000"/>
              </a:lnSpc>
              <a:spcBef>
                <a:spcPct val="0"/>
              </a:spcBef>
              <a:spcAft>
                <a:spcPct val="0"/>
              </a:spcAft>
              <a:buClrTx/>
              <a:buSzTx/>
              <a:buFontTx/>
              <a:buAutoNum type="alphaLcPeriod"/>
              <a:tabLst>
                <a:tab pos="4572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976313" marR="0" lvl="0" indent="-519113" algn="l" defTabSz="914400" rtl="0" eaLnBrk="0" fontAlgn="base" latinLnBrk="0" hangingPunct="0">
              <a:lnSpc>
                <a:spcPct val="100000"/>
              </a:lnSpc>
              <a:spcBef>
                <a:spcPct val="0"/>
              </a:spcBef>
              <a:spcAft>
                <a:spcPct val="0"/>
              </a:spcAft>
              <a:buClrTx/>
              <a:buSzTx/>
              <a:buFontTx/>
              <a:buNone/>
              <a:tabLst>
                <a:tab pos="4572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To the Jews, circumcision had become merely outward and physical.  For them, everything they did was done for men to see </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3200" i="0" strike="noStrike" cap="none" normalizeH="0" baseline="0" dirty="0" smtClean="0">
                <a:ln>
                  <a:noFill/>
                </a:ln>
                <a:solidFill>
                  <a:srgbClr val="FF0000"/>
                </a:solidFill>
                <a:effectLst/>
                <a:latin typeface="Arial" pitchFamily="34" charset="0"/>
                <a:ea typeface="Times New Roman" pitchFamily="18" charset="0"/>
                <a:cs typeface="Arial" pitchFamily="34" charset="0"/>
              </a:rPr>
              <a:t>Mat. 23:5</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and therefore the consequence would be severe,</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Woe to you teachers of the law….” </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3200" i="0" strike="noStrike" cap="none" normalizeH="0" baseline="0" dirty="0" smtClean="0">
                <a:ln>
                  <a:noFill/>
                </a:ln>
                <a:solidFill>
                  <a:srgbClr val="FF0000"/>
                </a:solidFill>
                <a:effectLst/>
                <a:latin typeface="Arial" pitchFamily="34" charset="0"/>
                <a:ea typeface="Times New Roman" pitchFamily="18" charset="0"/>
                <a:cs typeface="Arial" pitchFamily="34" charset="0"/>
              </a:rPr>
              <a:t>Mat. 23:13, 15, 16, 23, 27, 29, 33</a:t>
            </a:r>
            <a:r>
              <a:rPr kumimoji="0" lang="en-US" sz="320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 </a:t>
            </a:r>
            <a:endParaRPr kumimoji="0" lang="en-US" sz="3200" i="0" u="none" strike="noStrike" cap="none" normalizeH="0" baseline="0" dirty="0" smtClean="0">
              <a:ln>
                <a:noFill/>
              </a:ln>
              <a:solidFill>
                <a:srgbClr val="FF0000"/>
              </a:solidFill>
              <a:effectLst/>
              <a:latin typeface="Arial" pitchFamily="34" charset="0"/>
              <a:cs typeface="Arial" pitchFamily="34" charset="0"/>
            </a:endParaRPr>
          </a:p>
        </p:txBody>
      </p:sp>
      <p:sp>
        <p:nvSpPr>
          <p:cNvPr id="5" name="Rectangle 4"/>
          <p:cNvSpPr/>
          <p:nvPr/>
        </p:nvSpPr>
        <p:spPr>
          <a:xfrm>
            <a:off x="1475507" y="0"/>
            <a:ext cx="11529293" cy="1323439"/>
          </a:xfrm>
          <a:prstGeom prst="rect">
            <a:avLst/>
          </a:prstGeom>
        </p:spPr>
        <p:txBody>
          <a:bodyPr wrap="square">
            <a:spAutoFit/>
          </a:bodyPr>
          <a:lstStyle/>
          <a:p>
            <a:pPr>
              <a:tabLst>
                <a:tab pos="457200" algn="l"/>
              </a:tabLst>
            </a:pPr>
            <a:r>
              <a:rPr lang="en-US" sz="4400" b="1" dirty="0" smtClean="0">
                <a:latin typeface="Times New Roman" pitchFamily="18" charset="0"/>
                <a:cs typeface="Times New Roman" pitchFamily="18" charset="0"/>
              </a:rPr>
              <a:t>The Pretence of Keeping the Law Exposed  </a:t>
            </a:r>
            <a:r>
              <a:rPr lang="en-US" dirty="0" smtClean="0"/>
              <a:t>(</a:t>
            </a:r>
            <a:r>
              <a:rPr lang="en-US" u="sng" dirty="0" smtClean="0"/>
              <a:t>2:25-29</a:t>
            </a:r>
            <a:r>
              <a:rPr lang="en-US" dirty="0" smtClean="0"/>
              <a:t>)</a:t>
            </a:r>
            <a:endParaRPr lang="en-US" dirty="0"/>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4097">
                                            <p:txEl>
                                              <p:pRg st="2" end="2"/>
                                            </p:txEl>
                                          </p:spTgt>
                                        </p:tgtEl>
                                        <p:attrNameLst>
                                          <p:attrName>style.visibility</p:attrName>
                                        </p:attrNameLst>
                                      </p:cBhvr>
                                      <p:to>
                                        <p:strVal val="visible"/>
                                      </p:to>
                                    </p:set>
                                    <p:anim calcmode="lin" valueType="num">
                                      <p:cBhvr>
                                        <p:cTn id="7" dur="1000" fill="hold"/>
                                        <p:tgtEl>
                                          <p:spTgt spid="4097">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4097">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4097">
                                            <p:txEl>
                                              <p:pRg st="4" end="4"/>
                                            </p:txEl>
                                          </p:spTgt>
                                        </p:tgtEl>
                                        <p:attrNameLst>
                                          <p:attrName>style.visibility</p:attrName>
                                        </p:attrNameLst>
                                      </p:cBhvr>
                                      <p:to>
                                        <p:strVal val="visible"/>
                                      </p:to>
                                    </p:set>
                                    <p:anim calcmode="lin" valueType="num">
                                      <p:cBhvr>
                                        <p:cTn id="13" dur="1000" fill="hold"/>
                                        <p:tgtEl>
                                          <p:spTgt spid="4097">
                                            <p:txEl>
                                              <p:pRg st="4" end="4"/>
                                            </p:txEl>
                                          </p:spTgt>
                                        </p:tgtEl>
                                        <p:attrNameLst>
                                          <p:attrName>ppt_w</p:attrName>
                                        </p:attrNameLst>
                                      </p:cBhvr>
                                      <p:tavLst>
                                        <p:tav tm="0">
                                          <p:val>
                                            <p:fltVal val="0"/>
                                          </p:val>
                                        </p:tav>
                                        <p:tav tm="100000">
                                          <p:val>
                                            <p:strVal val="#ppt_w"/>
                                          </p:val>
                                        </p:tav>
                                      </p:tavLst>
                                    </p:anim>
                                    <p:anim calcmode="lin" valueType="num">
                                      <p:cBhvr>
                                        <p:cTn id="14" dur="1000" fill="hold"/>
                                        <p:tgtEl>
                                          <p:spTgt spid="4097">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4097">
                                            <p:txEl>
                                              <p:pRg st="6" end="6"/>
                                            </p:txEl>
                                          </p:spTgt>
                                        </p:tgtEl>
                                        <p:attrNameLst>
                                          <p:attrName>style.visibility</p:attrName>
                                        </p:attrNameLst>
                                      </p:cBhvr>
                                      <p:to>
                                        <p:strVal val="visible"/>
                                      </p:to>
                                    </p:set>
                                    <p:anim calcmode="lin" valueType="num">
                                      <p:cBhvr>
                                        <p:cTn id="19" dur="1000" fill="hold"/>
                                        <p:tgtEl>
                                          <p:spTgt spid="4097">
                                            <p:txEl>
                                              <p:pRg st="6" end="6"/>
                                            </p:txEl>
                                          </p:spTgt>
                                        </p:tgtEl>
                                        <p:attrNameLst>
                                          <p:attrName>ppt_w</p:attrName>
                                        </p:attrNameLst>
                                      </p:cBhvr>
                                      <p:tavLst>
                                        <p:tav tm="0">
                                          <p:val>
                                            <p:fltVal val="0"/>
                                          </p:val>
                                        </p:tav>
                                        <p:tav tm="100000">
                                          <p:val>
                                            <p:strVal val="#ppt_w"/>
                                          </p:val>
                                        </p:tav>
                                      </p:tavLst>
                                    </p:anim>
                                    <p:anim calcmode="lin" valueType="num">
                                      <p:cBhvr>
                                        <p:cTn id="20" dur="1000" fill="hold"/>
                                        <p:tgtEl>
                                          <p:spTgt spid="4097">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5" name="Rectangle 4"/>
          <p:cNvSpPr/>
          <p:nvPr/>
        </p:nvSpPr>
        <p:spPr>
          <a:xfrm>
            <a:off x="1475507" y="0"/>
            <a:ext cx="11529293" cy="1384995"/>
          </a:xfrm>
          <a:prstGeom prst="rect">
            <a:avLst/>
          </a:prstGeom>
        </p:spPr>
        <p:txBody>
          <a:bodyPr wrap="square">
            <a:spAutoFit/>
          </a:bodyPr>
          <a:lstStyle/>
          <a:p>
            <a:pPr defTabSz="914400" rtl="0" fontAlgn="base">
              <a:spcBef>
                <a:spcPct val="0"/>
              </a:spcBef>
              <a:spcAft>
                <a:spcPct val="0"/>
              </a:spcAft>
              <a:tabLst>
                <a:tab pos="685800" algn="l"/>
              </a:tabLst>
            </a:pPr>
            <a:r>
              <a:rPr lang="en-US" sz="4800" b="1" dirty="0" smtClean="0">
                <a:latin typeface="Times New Roman" pitchFamily="18" charset="0"/>
                <a:cs typeface="Times New Roman" pitchFamily="18" charset="0"/>
              </a:rPr>
              <a:t>The Pretence of Keeping the Law Exposed  </a:t>
            </a:r>
            <a:r>
              <a:rPr lang="en-US" dirty="0" smtClean="0"/>
              <a:t>(</a:t>
            </a:r>
            <a:r>
              <a:rPr lang="en-US" u="sng" dirty="0" smtClean="0"/>
              <a:t>2:25-29</a:t>
            </a:r>
            <a:r>
              <a:rPr lang="en-US" dirty="0" smtClean="0"/>
              <a:t>)</a:t>
            </a:r>
          </a:p>
        </p:txBody>
      </p:sp>
      <p:sp>
        <p:nvSpPr>
          <p:cNvPr id="2050" name="Rectangle 2"/>
          <p:cNvSpPr>
            <a:spLocks noChangeArrowheads="1"/>
          </p:cNvSpPr>
          <p:nvPr/>
        </p:nvSpPr>
        <p:spPr bwMode="auto">
          <a:xfrm>
            <a:off x="1475507" y="1384996"/>
            <a:ext cx="11529293" cy="82791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defTabSz="914400" rtl="0" fontAlgn="base">
              <a:spcBef>
                <a:spcPts val="1200"/>
              </a:spcBef>
              <a:spcAft>
                <a:spcPct val="0"/>
              </a:spcAft>
              <a:tabLst>
                <a:tab pos="685800" algn="l"/>
              </a:tabLst>
            </a:pPr>
            <a:r>
              <a:rPr lang="en-US" sz="3200" b="1" dirty="0" smtClean="0">
                <a:solidFill>
                  <a:srgbClr val="2516EA"/>
                </a:solidFill>
                <a:latin typeface="Arial" pitchFamily="34" charset="0"/>
                <a:ea typeface="Times New Roman" pitchFamily="18" charset="0"/>
                <a:cs typeface="Arial" pitchFamily="34" charset="0"/>
              </a:rPr>
              <a:t>3. True Circumcision of the Heart </a:t>
            </a:r>
            <a:endParaRPr kumimoji="0" lang="en-US" sz="3200" i="1"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R="0" lvl="0" indent="0" algn="l" defTabSz="914400" rtl="0" eaLnBrk="1" fontAlgn="base" latinLnBrk="0" hangingPunct="1">
              <a:lnSpc>
                <a:spcPct val="100000"/>
              </a:lnSpc>
              <a:spcBef>
                <a:spcPts val="1200"/>
              </a:spcBef>
              <a:spcAft>
                <a:spcPct val="0"/>
              </a:spcAft>
              <a:buClrTx/>
              <a:buSzTx/>
              <a:buFontTx/>
              <a:buNone/>
              <a:tabLst>
                <a:tab pos="6858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“Let him who boasts boast in the Lord” </a:t>
            </a:r>
            <a:r>
              <a:rPr kumimoji="0" lang="en-US" sz="32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(2 Corinthians 10:17)</a:t>
            </a:r>
            <a:endParaRPr kumimoji="0" lang="en-US" sz="3200" b="0" i="0" strike="noStrike" cap="none" normalizeH="0" baseline="0" dirty="0" smtClean="0">
              <a:ln>
                <a:noFill/>
              </a:ln>
              <a:solidFill>
                <a:srgbClr val="FF0000"/>
              </a:solidFill>
              <a:effectLst/>
              <a:latin typeface="Arial" pitchFamily="34" charset="0"/>
              <a:cs typeface="Arial" pitchFamily="34" charset="0"/>
            </a:endParaRPr>
          </a:p>
          <a:p>
            <a:pPr marR="0" lvl="0" indent="0" algn="l" defTabSz="914400" rtl="0" eaLnBrk="0" fontAlgn="base" latinLnBrk="0" hangingPunct="0">
              <a:lnSpc>
                <a:spcPct val="100000"/>
              </a:lnSpc>
              <a:spcBef>
                <a:spcPts val="1200"/>
              </a:spcBef>
              <a:spcAft>
                <a:spcPct val="0"/>
              </a:spcAft>
              <a:buClrTx/>
              <a:buSzTx/>
              <a:buFontTx/>
              <a:buNone/>
              <a:tabLst>
                <a:tab pos="6858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“It is not the one who commends himself who is approved but the one whom the Lord commends.”  </a:t>
            </a:r>
            <a:r>
              <a:rPr kumimoji="0" lang="en-US" sz="32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(1 Cor. 10:18)</a:t>
            </a:r>
            <a:endParaRPr kumimoji="0" lang="en-US" sz="3200" b="0" i="0"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Tx/>
              <a:buAutoNum type="alphaLcPeriod" startAt="3"/>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sign which is secondary, outward and visible was to point to the reality of God’s indwelling Spirit; which is primary, inward and invisible.  The key pleasure and motivation of the circumcised of the heart is the praise</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that comes from God.</a:t>
            </a:r>
          </a:p>
          <a:p>
            <a:pPr marL="514350" marR="0" lvl="0" indent="-514350" algn="l" defTabSz="914400" rtl="0" eaLnBrk="0" fontAlgn="base" latinLnBrk="0" hangingPunct="0">
              <a:lnSpc>
                <a:spcPct val="100000"/>
              </a:lnSpc>
              <a:spcBef>
                <a:spcPct val="0"/>
              </a:spcBef>
              <a:spcAft>
                <a:spcPct val="0"/>
              </a:spcAft>
              <a:buClrTx/>
              <a:buSzTx/>
              <a:buFontTx/>
              <a:buAutoNum type="alphaLcPeriod" startAt="3"/>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“Yet a time is coming and has come when the true worshipers will worship the Father in spirit and truth, for they are the kind of worshipers the Father seeks.  God is spirit and his worshipers must worship in spirit and in truth” </a:t>
            </a: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lang="en-US" sz="3200" i="1" dirty="0" smtClean="0">
                <a:solidFill>
                  <a:schemeClr val="tx1"/>
                </a:solidFill>
                <a:latin typeface="Arial" pitchFamily="34" charset="0"/>
                <a:ea typeface="Times New Roman" pitchFamily="18" charset="0"/>
                <a:cs typeface="Arial" pitchFamily="34" charset="0"/>
              </a:rPr>
              <a:t>									</a:t>
            </a:r>
            <a:r>
              <a:rPr kumimoji="0" lang="en-US" sz="32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(John 4:23, 24) </a:t>
            </a:r>
            <a:endParaRPr kumimoji="0" lang="en-US" sz="3200" b="0" i="0"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2050">
                                            <p:txEl>
                                              <p:pRg st="1" end="1"/>
                                            </p:txEl>
                                          </p:spTgt>
                                        </p:tgtEl>
                                        <p:attrNameLst>
                                          <p:attrName>style.visibility</p:attrName>
                                        </p:attrNameLst>
                                      </p:cBhvr>
                                      <p:to>
                                        <p:strVal val="visible"/>
                                      </p:to>
                                    </p:set>
                                    <p:anim calcmode="lin" valueType="num">
                                      <p:cBhvr>
                                        <p:cTn id="7" dur="1000" fill="hold"/>
                                        <p:tgtEl>
                                          <p:spTgt spid="2050">
                                            <p:txEl>
                                              <p:pRg st="1" end="1"/>
                                            </p:txEl>
                                          </p:spTgt>
                                        </p:tgtEl>
                                        <p:attrNameLst>
                                          <p:attrName>ppt_w</p:attrName>
                                        </p:attrNameLst>
                                      </p:cBhvr>
                                      <p:tavLst>
                                        <p:tav tm="0">
                                          <p:val>
                                            <p:fltVal val="0"/>
                                          </p:val>
                                        </p:tav>
                                        <p:tav tm="100000">
                                          <p:val>
                                            <p:strVal val="#ppt_w"/>
                                          </p:val>
                                        </p:tav>
                                      </p:tavLst>
                                    </p:anim>
                                    <p:anim calcmode="lin" valueType="num">
                                      <p:cBhvr>
                                        <p:cTn id="8" dur="1000" fill="hold"/>
                                        <p:tgtEl>
                                          <p:spTgt spid="2050">
                                            <p:txEl>
                                              <p:pRg st="1" end="1"/>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2050">
                                            <p:txEl>
                                              <p:pRg st="2" end="2"/>
                                            </p:txEl>
                                          </p:spTgt>
                                        </p:tgtEl>
                                        <p:attrNameLst>
                                          <p:attrName>style.visibility</p:attrName>
                                        </p:attrNameLst>
                                      </p:cBhvr>
                                      <p:to>
                                        <p:strVal val="visible"/>
                                      </p:to>
                                    </p:set>
                                    <p:anim calcmode="lin" valueType="num">
                                      <p:cBhvr>
                                        <p:cTn id="13" dur="1000" fill="hold"/>
                                        <p:tgtEl>
                                          <p:spTgt spid="2050">
                                            <p:txEl>
                                              <p:pRg st="2" end="2"/>
                                            </p:txEl>
                                          </p:spTgt>
                                        </p:tgtEl>
                                        <p:attrNameLst>
                                          <p:attrName>ppt_w</p:attrName>
                                        </p:attrNameLst>
                                      </p:cBhvr>
                                      <p:tavLst>
                                        <p:tav tm="0">
                                          <p:val>
                                            <p:fltVal val="0"/>
                                          </p:val>
                                        </p:tav>
                                        <p:tav tm="100000">
                                          <p:val>
                                            <p:strVal val="#ppt_w"/>
                                          </p:val>
                                        </p:tav>
                                      </p:tavLst>
                                    </p:anim>
                                    <p:anim calcmode="lin" valueType="num">
                                      <p:cBhvr>
                                        <p:cTn id="14" dur="1000" fill="hold"/>
                                        <p:tgtEl>
                                          <p:spTgt spid="2050">
                                            <p:txEl>
                                              <p:pRg st="2" end="2"/>
                                            </p:txEl>
                                          </p:spTgt>
                                        </p:tgtEl>
                                        <p:attrNameLst>
                                          <p:attrName>ppt_h</p:attrName>
                                        </p:attrNameLst>
                                      </p:cBhvr>
                                      <p:tavLst>
                                        <p:tav tm="0">
                                          <p:val>
                                            <p:fltVal val="0"/>
                                          </p:val>
                                        </p:tav>
                                        <p:tav tm="100000">
                                          <p:val>
                                            <p:strVal val="#ppt_h"/>
                                          </p:val>
                                        </p:tav>
                                      </p:tavLst>
                                    </p:anim>
                                  </p:childTnLst>
                                </p:cTn>
                              </p:par>
                              <p:par>
                                <p:cTn id="15" presetID="23" presetClass="entr" presetSubtype="16" fill="hold" nodeType="withEffect">
                                  <p:stCondLst>
                                    <p:cond delay="0"/>
                                  </p:stCondLst>
                                  <p:childTnLst>
                                    <p:set>
                                      <p:cBhvr>
                                        <p:cTn id="16" dur="1" fill="hold">
                                          <p:stCondLst>
                                            <p:cond delay="0"/>
                                          </p:stCondLst>
                                        </p:cTn>
                                        <p:tgtEl>
                                          <p:spTgt spid="2050">
                                            <p:txEl>
                                              <p:pRg st="3" end="3"/>
                                            </p:txEl>
                                          </p:spTgt>
                                        </p:tgtEl>
                                        <p:attrNameLst>
                                          <p:attrName>style.visibility</p:attrName>
                                        </p:attrNameLst>
                                      </p:cBhvr>
                                      <p:to>
                                        <p:strVal val="visible"/>
                                      </p:to>
                                    </p:set>
                                    <p:anim calcmode="lin" valueType="num">
                                      <p:cBhvr>
                                        <p:cTn id="17" dur="1000" fill="hold"/>
                                        <p:tgtEl>
                                          <p:spTgt spid="2050">
                                            <p:txEl>
                                              <p:pRg st="3" end="3"/>
                                            </p:txEl>
                                          </p:spTgt>
                                        </p:tgtEl>
                                        <p:attrNameLst>
                                          <p:attrName>ppt_w</p:attrName>
                                        </p:attrNameLst>
                                      </p:cBhvr>
                                      <p:tavLst>
                                        <p:tav tm="0">
                                          <p:val>
                                            <p:fltVal val="0"/>
                                          </p:val>
                                        </p:tav>
                                        <p:tav tm="100000">
                                          <p:val>
                                            <p:strVal val="#ppt_w"/>
                                          </p:val>
                                        </p:tav>
                                      </p:tavLst>
                                    </p:anim>
                                    <p:anim calcmode="lin" valueType="num">
                                      <p:cBhvr>
                                        <p:cTn id="18" dur="1000" fill="hold"/>
                                        <p:tgtEl>
                                          <p:spTgt spid="2050">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9" fill="hold">
                      <p:stCondLst>
                        <p:cond delay="indefinite"/>
                      </p:stCondLst>
                      <p:childTnLst>
                        <p:par>
                          <p:cTn id="20" fill="hold">
                            <p:stCondLst>
                              <p:cond delay="0"/>
                            </p:stCondLst>
                            <p:childTnLst>
                              <p:par>
                                <p:cTn id="21" presetID="23" presetClass="entr" presetSubtype="16" fill="hold" nodeType="clickEffect">
                                  <p:stCondLst>
                                    <p:cond delay="0"/>
                                  </p:stCondLst>
                                  <p:childTnLst>
                                    <p:set>
                                      <p:cBhvr>
                                        <p:cTn id="22" dur="1" fill="hold">
                                          <p:stCondLst>
                                            <p:cond delay="0"/>
                                          </p:stCondLst>
                                        </p:cTn>
                                        <p:tgtEl>
                                          <p:spTgt spid="2050">
                                            <p:txEl>
                                              <p:pRg st="4" end="4"/>
                                            </p:txEl>
                                          </p:spTgt>
                                        </p:tgtEl>
                                        <p:attrNameLst>
                                          <p:attrName>style.visibility</p:attrName>
                                        </p:attrNameLst>
                                      </p:cBhvr>
                                      <p:to>
                                        <p:strVal val="visible"/>
                                      </p:to>
                                    </p:set>
                                    <p:anim calcmode="lin" valueType="num">
                                      <p:cBhvr>
                                        <p:cTn id="23" dur="1000" fill="hold"/>
                                        <p:tgtEl>
                                          <p:spTgt spid="2050">
                                            <p:txEl>
                                              <p:pRg st="4" end="4"/>
                                            </p:txEl>
                                          </p:spTgt>
                                        </p:tgtEl>
                                        <p:attrNameLst>
                                          <p:attrName>ppt_w</p:attrName>
                                        </p:attrNameLst>
                                      </p:cBhvr>
                                      <p:tavLst>
                                        <p:tav tm="0">
                                          <p:val>
                                            <p:fltVal val="0"/>
                                          </p:val>
                                        </p:tav>
                                        <p:tav tm="100000">
                                          <p:val>
                                            <p:strVal val="#ppt_w"/>
                                          </p:val>
                                        </p:tav>
                                      </p:tavLst>
                                    </p:anim>
                                    <p:anim calcmode="lin" valueType="num">
                                      <p:cBhvr>
                                        <p:cTn id="24" dur="1000" fill="hold"/>
                                        <p:tgtEl>
                                          <p:spTgt spid="2050">
                                            <p:txEl>
                                              <p:pRg st="4" end="4"/>
                                            </p:txEl>
                                          </p:spTgt>
                                        </p:tgtEl>
                                        <p:attrNameLst>
                                          <p:attrName>ppt_h</p:attrName>
                                        </p:attrNameLst>
                                      </p:cBhvr>
                                      <p:tavLst>
                                        <p:tav tm="0">
                                          <p:val>
                                            <p:fltVal val="0"/>
                                          </p:val>
                                        </p:tav>
                                        <p:tav tm="100000">
                                          <p:val>
                                            <p:strVal val="#ppt_h"/>
                                          </p:val>
                                        </p:tav>
                                      </p:tavLst>
                                    </p:anim>
                                  </p:childTnLst>
                                </p:cTn>
                              </p:par>
                            </p:childTnLst>
                          </p:cTn>
                        </p:par>
                      </p:childTnLst>
                    </p:cTn>
                  </p:par>
                  <p:par>
                    <p:cTn id="25" fill="hold">
                      <p:stCondLst>
                        <p:cond delay="indefinite"/>
                      </p:stCondLst>
                      <p:childTnLst>
                        <p:par>
                          <p:cTn id="26" fill="hold">
                            <p:stCondLst>
                              <p:cond delay="0"/>
                            </p:stCondLst>
                            <p:childTnLst>
                              <p:par>
                                <p:cTn id="27" presetID="23" presetClass="entr" presetSubtype="16" fill="hold" nodeType="clickEffect">
                                  <p:stCondLst>
                                    <p:cond delay="0"/>
                                  </p:stCondLst>
                                  <p:childTnLst>
                                    <p:set>
                                      <p:cBhvr>
                                        <p:cTn id="28" dur="1" fill="hold">
                                          <p:stCondLst>
                                            <p:cond delay="0"/>
                                          </p:stCondLst>
                                        </p:cTn>
                                        <p:tgtEl>
                                          <p:spTgt spid="2050">
                                            <p:txEl>
                                              <p:pRg st="6" end="6"/>
                                            </p:txEl>
                                          </p:spTgt>
                                        </p:tgtEl>
                                        <p:attrNameLst>
                                          <p:attrName>style.visibility</p:attrName>
                                        </p:attrNameLst>
                                      </p:cBhvr>
                                      <p:to>
                                        <p:strVal val="visible"/>
                                      </p:to>
                                    </p:set>
                                    <p:anim calcmode="lin" valueType="num">
                                      <p:cBhvr>
                                        <p:cTn id="29" dur="1000" fill="hold"/>
                                        <p:tgtEl>
                                          <p:spTgt spid="2050">
                                            <p:txEl>
                                              <p:pRg st="6" end="6"/>
                                            </p:txEl>
                                          </p:spTgt>
                                        </p:tgtEl>
                                        <p:attrNameLst>
                                          <p:attrName>ppt_w</p:attrName>
                                        </p:attrNameLst>
                                      </p:cBhvr>
                                      <p:tavLst>
                                        <p:tav tm="0">
                                          <p:val>
                                            <p:fltVal val="0"/>
                                          </p:val>
                                        </p:tav>
                                        <p:tav tm="100000">
                                          <p:val>
                                            <p:strVal val="#ppt_w"/>
                                          </p:val>
                                        </p:tav>
                                      </p:tavLst>
                                    </p:anim>
                                    <p:anim calcmode="lin" valueType="num">
                                      <p:cBhvr>
                                        <p:cTn id="30" dur="1000" fill="hold"/>
                                        <p:tgtEl>
                                          <p:spTgt spid="2050">
                                            <p:txEl>
                                              <p:pRg st="6" end="6"/>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2049" name="Rectangle 1"/>
          <p:cNvSpPr>
            <a:spLocks noChangeArrowheads="1"/>
          </p:cNvSpPr>
          <p:nvPr/>
        </p:nvSpPr>
        <p:spPr bwMode="auto">
          <a:xfrm>
            <a:off x="2686049" y="2724150"/>
            <a:ext cx="9492095" cy="507831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742950" marR="0" lvl="0" indent="-74295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What does Paul refer to when he uses the term “law”?</a:t>
            </a:r>
          </a:p>
          <a:p>
            <a:pPr marL="742950" marR="0" lvl="0" indent="-742950" algn="l" defTabSz="914400" rtl="0" eaLnBrk="0" fontAlgn="base" latinLnBrk="0" hangingPunct="0">
              <a:lnSpc>
                <a:spcPct val="100000"/>
              </a:lnSpc>
              <a:spcBef>
                <a:spcPct val="0"/>
              </a:spcBef>
              <a:spcAft>
                <a:spcPct val="0"/>
              </a:spcAft>
              <a:buClrTx/>
              <a:buSzTx/>
              <a:buFontTx/>
              <a:buAutoNum type="arabicPeriod"/>
              <a:tabLst>
                <a:tab pos="685800" algn="l"/>
              </a:tabLst>
            </a:pP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742950" marR="0" lvl="0" indent="-742950" algn="l" defTabSz="914400" rtl="0" eaLnBrk="0" fontAlgn="base" latinLnBrk="0" hangingPunct="0">
              <a:lnSpc>
                <a:spcPct val="100000"/>
              </a:lnSpc>
              <a:spcBef>
                <a:spcPct val="0"/>
              </a:spcBef>
              <a:spcAft>
                <a:spcPct val="0"/>
              </a:spcAft>
              <a:buClrTx/>
              <a:buSzTx/>
              <a:buFontTx/>
              <a:buAutoNum type="arabicPeriod" startAt="2"/>
              <a:tabLst>
                <a:tab pos="6858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Why did the Jews think that their sins would not count against them in the judgment?</a:t>
            </a:r>
          </a:p>
          <a:p>
            <a:pPr marL="742950" marR="0" lvl="0" indent="-742950" algn="l" defTabSz="914400" rtl="0" eaLnBrk="0" fontAlgn="base" latinLnBrk="0" hangingPunct="0">
              <a:lnSpc>
                <a:spcPct val="100000"/>
              </a:lnSpc>
              <a:spcBef>
                <a:spcPct val="0"/>
              </a:spcBef>
              <a:spcAft>
                <a:spcPct val="0"/>
              </a:spcAft>
              <a:buClrTx/>
              <a:buSzTx/>
              <a:buFontTx/>
              <a:buAutoNum type="arabicPeriod" startAt="2"/>
              <a:tabLst>
                <a:tab pos="685800" algn="l"/>
              </a:tabLst>
            </a:pPr>
            <a:endParaRPr kumimoji="0" lang="en-US" b="1" i="0" u="none" strike="noStrike" cap="none" normalizeH="0" baseline="0" dirty="0" smtClean="0">
              <a:ln>
                <a:noFill/>
              </a:ln>
              <a:solidFill>
                <a:schemeClr val="tx1"/>
              </a:solidFill>
              <a:effectLst/>
              <a:latin typeface="Arial" pitchFamily="34" charset="0"/>
              <a:cs typeface="Arial" pitchFamily="34" charset="0"/>
            </a:endParaRPr>
          </a:p>
          <a:p>
            <a:pPr marL="742950" marR="0" lvl="0" indent="-742950" algn="l" defTabSz="914400" rtl="0" eaLnBrk="0" fontAlgn="base" latinLnBrk="0" hangingPunct="0">
              <a:lnSpc>
                <a:spcPct val="100000"/>
              </a:lnSpc>
              <a:spcBef>
                <a:spcPct val="0"/>
              </a:spcBef>
              <a:spcAft>
                <a:spcPct val="0"/>
              </a:spcAft>
              <a:buClrTx/>
              <a:buSzTx/>
              <a:buFontTx/>
              <a:buAutoNum type="arabicPeriod" startAt="3"/>
              <a:tabLst>
                <a:tab pos="685800" algn="l"/>
              </a:tabLst>
            </a:pPr>
            <a:r>
              <a:rPr kumimoji="0" lang="en-US"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What does it mean to be circumcised in the heart, by the Spirit?</a:t>
            </a:r>
            <a:endParaRPr kumimoji="0" lang="en-US" b="1"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524250" y="1288473"/>
            <a:ext cx="6934200" cy="830997"/>
          </a:xfrm>
          <a:prstGeom prst="rect">
            <a:avLst/>
          </a:prstGeom>
        </p:spPr>
        <p:txBody>
          <a:bodyPr wrap="square">
            <a:spAutoFit/>
          </a:bodyPr>
          <a:lstStyle/>
          <a:p>
            <a:pPr marL="0" marR="0" lvl="0" indent="0" defTabSz="914400" rtl="0" eaLnBrk="1" fontAlgn="base" latinLnBrk="0" hangingPunct="1">
              <a:lnSpc>
                <a:spcPct val="100000"/>
              </a:lnSpc>
              <a:spcBef>
                <a:spcPct val="0"/>
              </a:spcBef>
              <a:spcAft>
                <a:spcPct val="0"/>
              </a:spcAft>
              <a:buClrTx/>
              <a:buSzTx/>
              <a:buFontTx/>
              <a:buNone/>
              <a:tabLst>
                <a:tab pos="685800" algn="l"/>
              </a:tabLst>
            </a:pPr>
            <a:r>
              <a:rPr lang="en-US" sz="4800" b="1" u="sng" dirty="0" smtClean="0">
                <a:solidFill>
                  <a:srgbClr val="00B050"/>
                </a:solidFill>
                <a:latin typeface="Arial" pitchFamily="34" charset="0"/>
                <a:ea typeface="Times New Roman" pitchFamily="18" charset="0"/>
                <a:cs typeface="Arial" pitchFamily="34" charset="0"/>
              </a:rPr>
              <a:t>Discussion Questions</a:t>
            </a:r>
            <a:r>
              <a:rPr lang="en-US" b="1" dirty="0" smtClean="0">
                <a:solidFill>
                  <a:srgbClr val="00B050"/>
                </a:solidFill>
                <a:latin typeface="Arial" pitchFamily="34" charset="0"/>
                <a:ea typeface="Times New Roman" pitchFamily="18" charset="0"/>
                <a:cs typeface="Arial" pitchFamily="34" charset="0"/>
              </a:rPr>
              <a:t>:</a:t>
            </a:r>
            <a:endParaRPr lang="en-US" dirty="0" smtClean="0">
              <a:solidFill>
                <a:srgbClr val="00B050"/>
              </a:solidFill>
              <a:latin typeface="Arial" pitchFamily="34" charset="0"/>
              <a:cs typeface="Arial" pitchFamily="34" charset="0"/>
            </a:endParaRPr>
          </a:p>
        </p:txBody>
      </p:sp>
    </p:spTree>
  </p:cSld>
  <p:clrMapOvr>
    <a:masterClrMapping/>
  </p:clrMapOvr>
  <p:transition spd="med"/>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 name="Shape 43"/>
          <p:cNvSpPr/>
          <p:nvPr/>
        </p:nvSpPr>
        <p:spPr>
          <a:xfrm>
            <a:off x="2481615" y="8775699"/>
            <a:ext cx="1257673" cy="71120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defTabSz="457200">
              <a:defRPr sz="1800"/>
            </a:pPr>
            <a:r>
              <a:rPr sz="2100" b="1" spc="0">
                <a:solidFill>
                  <a:srgbClr val="FFEEDC"/>
                </a:solidFill>
                <a:latin typeface="Copperplate Gothic Bold"/>
                <a:ea typeface="Copperplate Gothic Bold"/>
                <a:cs typeface="Copperplate Gothic Bold"/>
                <a:sym typeface="Copperplate Gothic Bold"/>
              </a:rPr>
              <a:t>Lesson</a:t>
            </a:r>
          </a:p>
          <a:p>
            <a:pPr lvl="0" defTabSz="457200">
              <a:defRPr sz="1800"/>
            </a:pPr>
            <a:r>
              <a:rPr sz="2100" b="1" spc="0">
                <a:solidFill>
                  <a:srgbClr val="FFEEDC"/>
                </a:solidFill>
                <a:latin typeface="Copperplate Gothic Bold"/>
                <a:ea typeface="Copperplate Gothic Bold"/>
                <a:cs typeface="Copperplate Gothic Bold"/>
                <a:sym typeface="Copperplate Gothic Bold"/>
              </a:rPr>
              <a:t>#1</a:t>
            </a:r>
          </a:p>
        </p:txBody>
      </p:sp>
      <p:sp>
        <p:nvSpPr>
          <p:cNvPr id="44" name="Shape 44"/>
          <p:cNvSpPr/>
          <p:nvPr/>
        </p:nvSpPr>
        <p:spPr>
          <a:xfrm>
            <a:off x="0" y="1307385"/>
            <a:ext cx="1473160" cy="1164421"/>
          </a:xfrm>
          <a:prstGeom prst="rect">
            <a:avLst/>
          </a:prstGeom>
          <a:ln w="12700">
            <a:miter lim="400000"/>
          </a:ln>
          <a:extLst>
            <a:ext uri="{C572A759-6A51-4108-AA02-DFA0A04FC94B}">
              <ma14:wrappingTextBoxFlag xmlns:ma14="http://schemas.microsoft.com/office/mac/drawingml/2011/main" xmlns="" val="1"/>
            </a:ext>
          </a:extLst>
        </p:spPr>
        <p:txBody>
          <a:bodyPr wrap="none" lIns="50800" tIns="50800" rIns="50800" bIns="50800" anchor="ctr">
            <a:spAutoFit/>
          </a:bodyPr>
          <a:lstStyle/>
          <a:p>
            <a:pPr lvl="0" defTabSz="457200">
              <a:defRPr sz="1800"/>
            </a:pPr>
            <a:r>
              <a:rPr sz="2300" b="1" spc="0">
                <a:solidFill>
                  <a:srgbClr val="FFEEDC"/>
                </a:solidFill>
                <a:latin typeface="Copperplate Gothic Bold"/>
                <a:ea typeface="Copperplate Gothic Bold"/>
                <a:cs typeface="Copperplate Gothic Bold"/>
                <a:sym typeface="Copperplate Gothic Bold"/>
              </a:rPr>
              <a:t>Romans </a:t>
            </a:r>
            <a:endParaRPr lang="en-US" sz="2300" b="1" dirty="0" smtClean="0">
              <a:solidFill>
                <a:srgbClr val="FFEEDC"/>
              </a:solidFill>
              <a:latin typeface="Copperplate Gothic Bold"/>
              <a:ea typeface="Copperplate Gothic Bold"/>
              <a:cs typeface="Copperplate Gothic Bold"/>
              <a:sym typeface="Copperplate Gothic Bold"/>
            </a:endParaRPr>
          </a:p>
          <a:p>
            <a:pPr lvl="0" defTabSz="457200">
              <a:defRPr sz="1800"/>
            </a:pPr>
            <a:r>
              <a:rPr sz="2300" b="1" spc="0">
                <a:solidFill>
                  <a:srgbClr val="FFEEDC"/>
                </a:solidFill>
                <a:latin typeface="Copperplate Gothic Bold"/>
                <a:ea typeface="Copperplate Gothic Bold"/>
                <a:cs typeface="Copperplate Gothic Bold"/>
                <a:sym typeface="Copperplate Gothic Bold"/>
              </a:rPr>
              <a:t/>
            </a:r>
            <a:br>
              <a:rPr sz="2300" b="1" spc="0">
                <a:solidFill>
                  <a:srgbClr val="FFEEDC"/>
                </a:solidFill>
                <a:latin typeface="Copperplate Gothic Bold"/>
                <a:ea typeface="Copperplate Gothic Bold"/>
                <a:cs typeface="Copperplate Gothic Bold"/>
                <a:sym typeface="Copperplate Gothic Bold"/>
              </a:rPr>
            </a:br>
            <a:r>
              <a:rPr lang="en-US" sz="2300" b="1" spc="0" dirty="0" smtClean="0">
                <a:solidFill>
                  <a:srgbClr val="FF0000"/>
                </a:solidFill>
                <a:latin typeface="Copperplate Gothic Bold"/>
                <a:ea typeface="Copperplate Gothic Bold"/>
                <a:cs typeface="Copperplate Gothic Bold"/>
                <a:sym typeface="Copperplate Gothic Bold"/>
              </a:rPr>
              <a:t>2</a:t>
            </a:r>
            <a:r>
              <a:rPr sz="2300" b="1" spc="0" smtClean="0">
                <a:solidFill>
                  <a:srgbClr val="FF0000"/>
                </a:solidFill>
                <a:latin typeface="Copperplate Gothic Bold"/>
                <a:ea typeface="Copperplate Gothic Bold"/>
                <a:cs typeface="Copperplate Gothic Bold"/>
                <a:sym typeface="Copperplate Gothic Bold"/>
              </a:rPr>
              <a:t>:17</a:t>
            </a:r>
            <a:r>
              <a:rPr lang="en-US" sz="2300" b="1" spc="0" dirty="0" smtClean="0">
                <a:solidFill>
                  <a:srgbClr val="FF0000"/>
                </a:solidFill>
                <a:latin typeface="Copperplate Gothic Bold"/>
                <a:ea typeface="Copperplate Gothic Bold"/>
                <a:cs typeface="Copperplate Gothic Bold"/>
                <a:sym typeface="Copperplate Gothic Bold"/>
              </a:rPr>
              <a:t>-29</a:t>
            </a:r>
            <a:endParaRPr sz="2300" b="1" spc="0" dirty="0">
              <a:solidFill>
                <a:srgbClr val="FF0000"/>
              </a:solidFill>
              <a:latin typeface="Copperplate Gothic Bold"/>
              <a:ea typeface="Copperplate Gothic Bold"/>
              <a:cs typeface="Copperplate Gothic Bold"/>
              <a:sym typeface="Copperplate Gothic Bold"/>
            </a:endParaRPr>
          </a:p>
        </p:txBody>
      </p:sp>
      <p:sp>
        <p:nvSpPr>
          <p:cNvPr id="45" name="Shape 45"/>
          <p:cNvSpPr/>
          <p:nvPr/>
        </p:nvSpPr>
        <p:spPr>
          <a:xfrm>
            <a:off x="2275161" y="7835899"/>
            <a:ext cx="1565388" cy="711201"/>
          </a:xfrm>
          <a:prstGeom prst="rect">
            <a:avLst/>
          </a:prstGeom>
          <a:ln w="12700">
            <a:miter lim="400000"/>
          </a:ln>
          <a:extLst>
            <a:ext uri="{C572A759-6A51-4108-AA02-DFA0A04FC94B}">
              <ma14:wrappingTextBoxFlag xmlns:ma14="http://schemas.microsoft.com/office/mac/drawingml/2011/main" xmlns="" val="1"/>
            </a:ext>
          </a:extLst>
        </p:spPr>
        <p:txBody>
          <a:bodyPr lIns="50800" tIns="50800" rIns="50800" bIns="50800" anchor="ctr">
            <a:spAutoFit/>
          </a:bodyPr>
          <a:lstStyle>
            <a:lvl1pPr defTabSz="457200">
              <a:defRPr sz="2100" b="1" spc="0">
                <a:solidFill>
                  <a:srgbClr val="FFEEDC"/>
                </a:solidFill>
                <a:latin typeface="Copperplate Gothic Bold"/>
                <a:ea typeface="Copperplate Gothic Bold"/>
                <a:cs typeface="Copperplate Gothic Bold"/>
                <a:sym typeface="Copperplate Gothic Bold"/>
              </a:defRPr>
            </a:lvl1pPr>
          </a:lstStyle>
          <a:p>
            <a:pPr lvl="0">
              <a:defRPr sz="1800" b="0" spc="0">
                <a:solidFill>
                  <a:srgbClr val="000000"/>
                </a:solidFill>
              </a:defRPr>
            </a:pPr>
            <a:r>
              <a:rPr sz="2100" b="1" spc="0">
                <a:solidFill>
                  <a:srgbClr val="FFEEDC"/>
                </a:solidFill>
              </a:rPr>
              <a:t>A Sneak Preview</a:t>
            </a:r>
          </a:p>
        </p:txBody>
      </p:sp>
      <p:sp>
        <p:nvSpPr>
          <p:cNvPr id="46" name="Shape 46"/>
          <p:cNvSpPr/>
          <p:nvPr/>
        </p:nvSpPr>
        <p:spPr>
          <a:xfrm>
            <a:off x="1473160" y="976745"/>
            <a:ext cx="11531639" cy="1025922"/>
          </a:xfrm>
          <a:prstGeom prst="rect">
            <a:avLst/>
          </a:prstGeom>
          <a:ln w="12700">
            <a:miter lim="400000"/>
          </a:ln>
          <a:extLst>
            <a:ext uri="{C572A759-6A51-4108-AA02-DFA0A04FC94B}">
              <ma14:wrappingTextBoxFlag xmlns:ma14="http://schemas.microsoft.com/office/mac/drawingml/2011/main" xmlns="" val="1"/>
            </a:ext>
          </a:extLst>
        </p:spPr>
        <p:txBody>
          <a:bodyPr wrap="square" lIns="50800" tIns="50800" rIns="50800" bIns="50800" anchor="ctr">
            <a:spAutoFit/>
          </a:bodyPr>
          <a:lstStyle/>
          <a:p>
            <a:pPr lvl="0">
              <a:defRPr sz="1800"/>
            </a:pPr>
            <a:r>
              <a:rPr lang="en-US" sz="6000" b="1" dirty="0" smtClean="0">
                <a:latin typeface="Century Schoolbook" pitchFamily="18" charset="0"/>
              </a:rPr>
              <a:t>Our Need For Righteousness</a:t>
            </a:r>
            <a:endParaRPr sz="6000" b="1">
              <a:latin typeface="Century Schoolbook" pitchFamily="18" charset="0"/>
            </a:endParaRPr>
          </a:p>
        </p:txBody>
      </p:sp>
      <p:pic>
        <p:nvPicPr>
          <p:cNvPr id="9" name="Rom-Sidebar.png"/>
          <p:cNvPicPr/>
          <p:nvPr/>
        </p:nvPicPr>
        <p:blipFill>
          <a:blip r:embed="rId2">
            <a:extLst/>
          </a:blip>
          <a:stretch>
            <a:fillRect/>
          </a:stretch>
        </p:blipFill>
        <p:spPr>
          <a:xfrm>
            <a:off x="1473159" y="2493818"/>
            <a:ext cx="11531639" cy="7259782"/>
          </a:xfrm>
          <a:prstGeom prst="rect">
            <a:avLst/>
          </a:prstGeom>
          <a:ln w="12700">
            <a:miter lim="400000"/>
          </a:ln>
        </p:spPr>
      </p:pic>
      <p:sp>
        <p:nvSpPr>
          <p:cNvPr id="11" name="Rectangle 10"/>
          <p:cNvSpPr/>
          <p:nvPr/>
        </p:nvSpPr>
        <p:spPr>
          <a:xfrm>
            <a:off x="4343401" y="2493818"/>
            <a:ext cx="7465292" cy="2923877"/>
          </a:xfrm>
          <a:prstGeom prst="rect">
            <a:avLst/>
          </a:prstGeom>
        </p:spPr>
        <p:txBody>
          <a:bodyPr wrap="square">
            <a:spAutoFit/>
          </a:bodyPr>
          <a:lstStyle/>
          <a:p>
            <a:pPr lvl="0">
              <a:defRPr sz="1800"/>
            </a:pPr>
            <a:r>
              <a:rPr lang="en-US" sz="4400" b="1" dirty="0" smtClean="0">
                <a:solidFill>
                  <a:srgbClr val="2516EA"/>
                </a:solidFill>
              </a:rPr>
              <a:t>OIF Adult Sunday Training</a:t>
            </a:r>
          </a:p>
          <a:p>
            <a:pPr lvl="0">
              <a:defRPr sz="1800"/>
            </a:pPr>
            <a:r>
              <a:rPr lang="en-US" sz="3200" b="1" dirty="0" smtClean="0">
                <a:solidFill>
                  <a:srgbClr val="FF0000"/>
                </a:solidFill>
              </a:rPr>
              <a:t>Romans 2:17-29</a:t>
            </a:r>
          </a:p>
          <a:p>
            <a:pPr>
              <a:defRPr sz="1800"/>
            </a:pPr>
            <a:r>
              <a:rPr lang="en-US" sz="3200" b="1" dirty="0" smtClean="0">
                <a:solidFill>
                  <a:srgbClr val="00B050"/>
                </a:solidFill>
              </a:rPr>
              <a:t>OCT.  5</a:t>
            </a:r>
            <a:r>
              <a:rPr lang="en-US" sz="3200" b="1" baseline="30000" dirty="0" smtClean="0">
                <a:solidFill>
                  <a:srgbClr val="00B050"/>
                </a:solidFill>
              </a:rPr>
              <a:t> </a:t>
            </a:r>
            <a:r>
              <a:rPr lang="en-US" sz="3200" b="1" dirty="0" smtClean="0">
                <a:solidFill>
                  <a:srgbClr val="00B050"/>
                </a:solidFill>
              </a:rPr>
              <a:t> 2014</a:t>
            </a:r>
          </a:p>
          <a:p>
            <a:pPr>
              <a:defRPr sz="1800"/>
            </a:pPr>
            <a:r>
              <a:rPr lang="en-US" sz="4400" spc="101" baseline="2941" dirty="0" smtClean="0">
                <a:solidFill>
                  <a:srgbClr val="D2B9AA"/>
                </a:solidFill>
                <a:effectLst>
                  <a:outerShdw blurRad="12700" dist="12700" dir="2100000" rotWithShape="0">
                    <a:srgbClr val="000000"/>
                  </a:outerShdw>
                </a:effectLst>
              </a:rPr>
              <a:t>Raymond B. Orr</a:t>
            </a:r>
            <a:endParaRPr lang="en-US" sz="4400" b="1" dirty="0" smtClean="0">
              <a:solidFill>
                <a:srgbClr val="00B050"/>
              </a:solidFill>
            </a:endParaRPr>
          </a:p>
          <a:p>
            <a:pPr lvl="0">
              <a:defRPr sz="1800"/>
            </a:pPr>
            <a:endParaRPr lang="en-US" sz="3200" b="1" dirty="0">
              <a:solidFill>
                <a:srgbClr val="002060"/>
              </a:solidFill>
            </a:endParaRPr>
          </a:p>
        </p:txBody>
      </p:sp>
    </p:spTree>
  </p:cSld>
  <p:clrMapOvr>
    <a:masterClrMapping/>
  </p:clrMapOvr>
  <p:transition spd="med"/>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5" name="Rectangle 4"/>
          <p:cNvSpPr/>
          <p:nvPr/>
        </p:nvSpPr>
        <p:spPr>
          <a:xfrm>
            <a:off x="2909455" y="2488802"/>
            <a:ext cx="8001000" cy="5447645"/>
          </a:xfrm>
          <a:prstGeom prst="rect">
            <a:avLst/>
          </a:prstGeom>
        </p:spPr>
        <p:txBody>
          <a:bodyPr wrap="square">
            <a:spAutoFit/>
          </a:bodyPr>
          <a:lstStyle/>
          <a:p>
            <a:r>
              <a:rPr lang="en-US" sz="4000" b="1" dirty="0" smtClean="0"/>
              <a:t>“All men are under the power of sin and consequently are without any righteousness of their own; therefore, no one can be justified by works of the law for no one has kept it”. </a:t>
            </a:r>
          </a:p>
          <a:p>
            <a:endParaRPr lang="en-US" b="1" dirty="0" smtClean="0"/>
          </a:p>
          <a:p>
            <a:r>
              <a:rPr lang="en-US" b="1" dirty="0" smtClean="0">
                <a:solidFill>
                  <a:srgbClr val="FF0000"/>
                </a:solidFill>
                <a:latin typeface="Times New Roman" pitchFamily="18" charset="0"/>
                <a:cs typeface="Times New Roman" pitchFamily="18" charset="0"/>
              </a:rPr>
              <a:t> </a:t>
            </a:r>
            <a:r>
              <a:rPr lang="en-US" dirty="0" smtClean="0">
                <a:solidFill>
                  <a:srgbClr val="FF0000"/>
                </a:solidFill>
                <a:latin typeface="Times New Roman" pitchFamily="18" charset="0"/>
                <a:cs typeface="Times New Roman" pitchFamily="18" charset="0"/>
              </a:rPr>
              <a:t>(Rom.1:18 - 3:20) </a:t>
            </a:r>
            <a:r>
              <a:rPr lang="en-US" b="1" dirty="0" smtClean="0">
                <a:solidFill>
                  <a:schemeClr val="tx1"/>
                </a:solidFill>
                <a:latin typeface="Times New Roman" pitchFamily="18" charset="0"/>
                <a:cs typeface="Times New Roman" pitchFamily="18" charset="0"/>
              </a:rPr>
              <a:t>–</a:t>
            </a:r>
            <a:r>
              <a:rPr lang="en-US" b="1" dirty="0" smtClean="0">
                <a:solidFill>
                  <a:srgbClr val="00B050"/>
                </a:solidFill>
                <a:latin typeface="Times New Roman" pitchFamily="18" charset="0"/>
                <a:cs typeface="Times New Roman" pitchFamily="18" charset="0"/>
              </a:rPr>
              <a:t> </a:t>
            </a:r>
          </a:p>
          <a:p>
            <a:r>
              <a:rPr lang="en-US" b="1" dirty="0" smtClean="0">
                <a:solidFill>
                  <a:srgbClr val="00B050"/>
                </a:solidFill>
                <a:latin typeface="Times New Roman" pitchFamily="18" charset="0"/>
                <a:cs typeface="Times New Roman" pitchFamily="18" charset="0"/>
              </a:rPr>
              <a:t>Steel &amp; Thomas)</a:t>
            </a:r>
          </a:p>
        </p:txBody>
      </p:sp>
      <p:sp>
        <p:nvSpPr>
          <p:cNvPr id="6" name="Rectangle 5"/>
          <p:cNvSpPr/>
          <p:nvPr/>
        </p:nvSpPr>
        <p:spPr>
          <a:xfrm>
            <a:off x="2440799" y="914400"/>
            <a:ext cx="9381094" cy="830997"/>
          </a:xfrm>
          <a:prstGeom prst="rect">
            <a:avLst/>
          </a:prstGeom>
        </p:spPr>
        <p:txBody>
          <a:bodyPr wrap="square">
            <a:spAutoFit/>
          </a:bodyPr>
          <a:lstStyle/>
          <a:p>
            <a:pPr lvl="0">
              <a:defRPr sz="1800"/>
            </a:pPr>
            <a:r>
              <a:rPr lang="en-US" sz="4800" b="1" dirty="0" smtClean="0">
                <a:latin typeface="Century Schoolbook" pitchFamily="18" charset="0"/>
              </a:rPr>
              <a:t>Our Need For Righteousness</a:t>
            </a:r>
            <a:endParaRPr lang="en-US" sz="4800" b="1" dirty="0">
              <a:latin typeface="Century Schoolbook" pitchFamily="18" charset="0"/>
            </a:endParaRPr>
          </a:p>
        </p:txBody>
      </p:sp>
    </p:spTree>
  </p:cSld>
  <p:clrMapOvr>
    <a:masterClrMapping/>
  </p:clrMapOvr>
  <p:transition spd="med"/>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5" name="Rectangle 4"/>
          <p:cNvSpPr/>
          <p:nvPr/>
        </p:nvSpPr>
        <p:spPr>
          <a:xfrm>
            <a:off x="1475507" y="1"/>
            <a:ext cx="11529293" cy="10089026"/>
          </a:xfrm>
          <a:prstGeom prst="rect">
            <a:avLst/>
          </a:prstGeom>
        </p:spPr>
        <p:txBody>
          <a:bodyPr wrap="square">
            <a:spAutoFit/>
          </a:bodyPr>
          <a:lstStyle/>
          <a:p>
            <a:pPr lvl="0"/>
            <a:r>
              <a:rPr lang="en-US" sz="4400" b="1" dirty="0" smtClean="0">
                <a:latin typeface="Century Schoolbook" pitchFamily="18" charset="0"/>
              </a:rPr>
              <a:t>Our Need For Righteousness</a:t>
            </a:r>
            <a:r>
              <a:rPr lang="en-US" sz="4400" b="1" dirty="0" smtClean="0"/>
              <a:t> </a:t>
            </a:r>
          </a:p>
          <a:p>
            <a:endParaRPr lang="en-US" sz="800" b="1" dirty="0" smtClean="0"/>
          </a:p>
          <a:p>
            <a:r>
              <a:rPr lang="en-US" b="1" i="1" baseline="30000" dirty="0" smtClean="0">
                <a:solidFill>
                  <a:srgbClr val="FF0000"/>
                </a:solidFill>
              </a:rPr>
              <a:t>17﻿</a:t>
            </a:r>
            <a:r>
              <a:rPr lang="en-US" i="1" baseline="30000" dirty="0" smtClean="0"/>
              <a:t> </a:t>
            </a:r>
            <a:r>
              <a:rPr lang="en-US" i="1" dirty="0" smtClean="0"/>
              <a:t>Now you, if you call yourself a Jew; if you rely on the law and brag about your relationship to God; </a:t>
            </a:r>
            <a:r>
              <a:rPr lang="en-US" i="1" baseline="30000" dirty="0" smtClean="0"/>
              <a:t>﻿</a:t>
            </a:r>
            <a:r>
              <a:rPr lang="en-US" b="1" i="1" baseline="30000" dirty="0" smtClean="0">
                <a:solidFill>
                  <a:srgbClr val="FF0000"/>
                </a:solidFill>
              </a:rPr>
              <a:t>18﻿</a:t>
            </a:r>
            <a:r>
              <a:rPr lang="en-US" i="1" baseline="30000" dirty="0" smtClean="0"/>
              <a:t> </a:t>
            </a:r>
            <a:r>
              <a:rPr lang="en-US" i="1" dirty="0" smtClean="0"/>
              <a:t>if you know his will and approve of what is superior because you are instructed by the law; </a:t>
            </a:r>
            <a:r>
              <a:rPr lang="en-US" b="1" i="1" baseline="30000" dirty="0" smtClean="0"/>
              <a:t>﻿ </a:t>
            </a:r>
            <a:r>
              <a:rPr lang="en-US" b="1" i="1" baseline="30000" dirty="0" smtClean="0">
                <a:solidFill>
                  <a:srgbClr val="FF0000"/>
                </a:solidFill>
              </a:rPr>
              <a:t>19﻿</a:t>
            </a:r>
            <a:r>
              <a:rPr lang="en-US" i="1" baseline="30000" dirty="0" smtClean="0"/>
              <a:t> </a:t>
            </a:r>
            <a:r>
              <a:rPr lang="en-US" i="1" dirty="0" smtClean="0"/>
              <a:t>if you are convinced that you are a guide for the blind, a light for those who are in the dark, </a:t>
            </a:r>
            <a:r>
              <a:rPr lang="en-US" i="1" baseline="30000" dirty="0" smtClean="0"/>
              <a:t>﻿</a:t>
            </a:r>
            <a:r>
              <a:rPr lang="en-US" i="1" baseline="30000" dirty="0" smtClean="0">
                <a:solidFill>
                  <a:srgbClr val="FF0000"/>
                </a:solidFill>
              </a:rPr>
              <a:t> </a:t>
            </a:r>
            <a:r>
              <a:rPr lang="en-US" b="1" i="1" baseline="30000" dirty="0" smtClean="0">
                <a:solidFill>
                  <a:srgbClr val="FF0000"/>
                </a:solidFill>
              </a:rPr>
              <a:t>20</a:t>
            </a:r>
            <a:r>
              <a:rPr lang="en-US" i="1" baseline="30000" dirty="0" smtClean="0"/>
              <a:t>﻿ </a:t>
            </a:r>
            <a:r>
              <a:rPr lang="en-US" i="1" dirty="0" smtClean="0"/>
              <a:t>an instructor of the foolish, a teacher of infants, because you have in the law the embodiment of knowledge and truth— </a:t>
            </a:r>
            <a:r>
              <a:rPr lang="en-US" i="1" baseline="30000" dirty="0" smtClean="0">
                <a:solidFill>
                  <a:srgbClr val="FF0000"/>
                </a:solidFill>
              </a:rPr>
              <a:t>﻿</a:t>
            </a:r>
            <a:r>
              <a:rPr lang="en-US" b="1" i="1" baseline="30000" dirty="0" smtClean="0">
                <a:solidFill>
                  <a:srgbClr val="FF0000"/>
                </a:solidFill>
              </a:rPr>
              <a:t>21</a:t>
            </a:r>
            <a:r>
              <a:rPr lang="en-US" i="1" baseline="30000" dirty="0" smtClean="0">
                <a:solidFill>
                  <a:srgbClr val="FF0000"/>
                </a:solidFill>
              </a:rPr>
              <a:t>﻿</a:t>
            </a:r>
            <a:r>
              <a:rPr lang="en-US" i="1" baseline="30000" dirty="0" smtClean="0"/>
              <a:t> </a:t>
            </a:r>
            <a:r>
              <a:rPr lang="en-US" i="1" dirty="0" smtClean="0"/>
              <a:t>you, then, who teach others, do you not teach yourself? You who preach against stealing, do you steal? </a:t>
            </a:r>
            <a:r>
              <a:rPr lang="en-US" i="1" baseline="30000" dirty="0" smtClean="0"/>
              <a:t>﻿ </a:t>
            </a:r>
            <a:r>
              <a:rPr lang="en-US" b="1" i="1" baseline="30000" dirty="0" smtClean="0">
                <a:solidFill>
                  <a:srgbClr val="FF0000"/>
                </a:solidFill>
              </a:rPr>
              <a:t>22</a:t>
            </a:r>
            <a:r>
              <a:rPr lang="en-US" b="1" i="1" baseline="30000" dirty="0" smtClean="0"/>
              <a:t>﻿</a:t>
            </a:r>
            <a:r>
              <a:rPr lang="en-US" i="1" baseline="30000" dirty="0" smtClean="0"/>
              <a:t> </a:t>
            </a:r>
            <a:r>
              <a:rPr lang="en-US" i="1" dirty="0" smtClean="0"/>
              <a:t>You who say that people should not commit adultery, do you commit adultery? You who abhor idols, do you rob temples?  </a:t>
            </a:r>
            <a:r>
              <a:rPr lang="en-US" b="1" i="1" baseline="30000" dirty="0" smtClean="0">
                <a:solidFill>
                  <a:srgbClr val="FF0000"/>
                </a:solidFill>
              </a:rPr>
              <a:t>﻿23</a:t>
            </a:r>
            <a:r>
              <a:rPr lang="en-US" i="1" baseline="30000" dirty="0" smtClean="0">
                <a:solidFill>
                  <a:srgbClr val="FF0000"/>
                </a:solidFill>
              </a:rPr>
              <a:t>﻿</a:t>
            </a:r>
            <a:r>
              <a:rPr lang="en-US" i="1" baseline="30000" dirty="0" smtClean="0"/>
              <a:t> </a:t>
            </a:r>
            <a:r>
              <a:rPr lang="en-US" i="1" dirty="0" smtClean="0"/>
              <a:t>You who brag about the law, do you dishonor God by breaking the law? </a:t>
            </a:r>
            <a:r>
              <a:rPr lang="en-US" i="1" baseline="30000" dirty="0" smtClean="0"/>
              <a:t>﻿ </a:t>
            </a:r>
            <a:r>
              <a:rPr lang="en-US" b="1" i="1" baseline="30000" dirty="0" smtClean="0">
                <a:solidFill>
                  <a:srgbClr val="FF0000"/>
                </a:solidFill>
              </a:rPr>
              <a:t>24﻿</a:t>
            </a:r>
            <a:r>
              <a:rPr lang="en-US" i="1" baseline="30000" dirty="0" smtClean="0">
                <a:solidFill>
                  <a:srgbClr val="FF0000"/>
                </a:solidFill>
              </a:rPr>
              <a:t> </a:t>
            </a:r>
            <a:r>
              <a:rPr lang="en-US" i="1" dirty="0" smtClean="0"/>
              <a:t>As it is written: “God’s name is blasphemed among the Gentiles because of you.”</a:t>
            </a:r>
          </a:p>
          <a:p>
            <a:r>
              <a:rPr lang="en-US" dirty="0" smtClean="0">
                <a:solidFill>
                  <a:srgbClr val="FF0000"/>
                </a:solidFill>
              </a:rPr>
              <a:t>(Rom. 2:17-24)</a:t>
            </a:r>
            <a:endParaRPr lang="en-US" dirty="0">
              <a:solidFill>
                <a:srgbClr val="FF0000"/>
              </a:solidFill>
            </a:endParaRPr>
          </a:p>
        </p:txBody>
      </p:sp>
    </p:spTree>
  </p:cSld>
  <p:clrMapOvr>
    <a:masterClrMapping/>
  </p:clrMapOvr>
  <p:transition spd="med"/>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16" name="Rectangle 15"/>
          <p:cNvSpPr/>
          <p:nvPr/>
        </p:nvSpPr>
        <p:spPr>
          <a:xfrm>
            <a:off x="1475507" y="1"/>
            <a:ext cx="11529293" cy="1323439"/>
          </a:xfrm>
          <a:prstGeom prst="rect">
            <a:avLst/>
          </a:prstGeom>
        </p:spPr>
        <p:txBody>
          <a:bodyPr wrap="square">
            <a:spAutoFit/>
          </a:bodyPr>
          <a:lstStyle/>
          <a:p>
            <a:r>
              <a:rPr lang="en-US" sz="4400" b="1" dirty="0" smtClean="0">
                <a:latin typeface="Times New Roman" pitchFamily="18" charset="0"/>
                <a:cs typeface="Times New Roman" pitchFamily="18" charset="0"/>
              </a:rPr>
              <a:t>Jewish Keeping of the Law Challenged </a:t>
            </a:r>
          </a:p>
          <a:p>
            <a:r>
              <a:rPr lang="en-US" dirty="0" smtClean="0">
                <a:solidFill>
                  <a:srgbClr val="FF0000"/>
                </a:solidFill>
              </a:rPr>
              <a:t>(2:17-24)</a:t>
            </a:r>
            <a:endParaRPr lang="en-US" dirty="0">
              <a:solidFill>
                <a:srgbClr val="FF0000"/>
              </a:solidFill>
            </a:endParaRPr>
          </a:p>
        </p:txBody>
      </p:sp>
      <p:sp>
        <p:nvSpPr>
          <p:cNvPr id="8193" name="Rectangle 1"/>
          <p:cNvSpPr>
            <a:spLocks noChangeArrowheads="1"/>
          </p:cNvSpPr>
          <p:nvPr/>
        </p:nvSpPr>
        <p:spPr bwMode="auto">
          <a:xfrm>
            <a:off x="1828800" y="789709"/>
            <a:ext cx="11175999" cy="8863965"/>
          </a:xfrm>
          <a:prstGeom prst="rect">
            <a:avLst/>
          </a:prstGeom>
          <a:noFill/>
          <a:ln w="9525">
            <a:noFill/>
            <a:miter lim="800000"/>
            <a:headEnd/>
            <a:tailEnd/>
          </a:ln>
          <a:effectLst/>
        </p:spPr>
        <p:txBody>
          <a:bodyPr vert="horz" wrap="square" lIns="91440" tIns="0" rIns="91440" bIns="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AutoNum type="arabicPeriod"/>
              <a:tabLst>
                <a:tab pos="685800" algn="l"/>
              </a:tabLst>
            </a:pPr>
            <a:r>
              <a:rPr kumimoji="0" lang="en-US" sz="3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Privilege of the Law Reviewed:</a:t>
            </a:r>
            <a:r>
              <a:rPr kumimoji="0" lang="en-US" sz="32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a:t>
            </a:r>
          </a:p>
          <a:p>
            <a:pPr marL="0" marR="0" lvl="0" indent="0" algn="l" defTabSz="914400" rtl="0" eaLnBrk="0" fontAlgn="base" latinLnBrk="0" hangingPunct="0">
              <a:lnSpc>
                <a:spcPct val="100000"/>
              </a:lnSpc>
              <a:spcBef>
                <a:spcPct val="0"/>
              </a:spcBef>
              <a:spcAft>
                <a:spcPct val="0"/>
              </a:spcAft>
              <a:buClrTx/>
              <a:buSzTx/>
              <a:tabLst>
                <a:tab pos="685800" algn="l"/>
              </a:tabLst>
            </a:pPr>
            <a:r>
              <a:rPr kumimoji="0" lang="en-US" sz="3200"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Jews had received many special privileges from God</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sz="3200" b="1" i="0" u="sng" strike="noStrike" cap="none" normalizeH="0" baseline="0" dirty="0" smtClean="0">
                <a:ln>
                  <a:noFill/>
                </a:ln>
                <a:solidFill>
                  <a:srgbClr val="0070C0"/>
                </a:solidFill>
                <a:effectLst/>
                <a:latin typeface="Arial" pitchFamily="34" charset="0"/>
                <a:ea typeface="Times New Roman" pitchFamily="18" charset="0"/>
                <a:cs typeface="Arial" pitchFamily="34" charset="0"/>
              </a:rPr>
              <a:t>Boasts</a:t>
            </a:r>
            <a:r>
              <a:rPr kumimoji="0" lang="en-US" sz="3200" b="0" i="0" u="none" strike="noStrike" cap="none" normalizeH="0" baseline="0" dirty="0" smtClean="0">
                <a:ln>
                  <a:noFill/>
                </a:ln>
                <a:solidFill>
                  <a:srgbClr val="0070C0"/>
                </a:solidFill>
                <a:effectLst/>
                <a:latin typeface="Arial" pitchFamily="34" charset="0"/>
                <a:ea typeface="Times New Roman" pitchFamily="18" charset="0"/>
                <a:cs typeface="Arial" pitchFamily="34" charset="0"/>
              </a:rPr>
              <a:t> : </a:t>
            </a:r>
            <a:endParaRPr kumimoji="0" lang="en-US" sz="3200" b="0" i="0" u="none" strike="noStrike" cap="none" normalizeH="0" baseline="0" dirty="0" smtClean="0">
              <a:ln>
                <a:noFill/>
              </a:ln>
              <a:solidFill>
                <a:srgbClr val="0070C0"/>
              </a:solidFill>
              <a:effectLst/>
              <a:latin typeface="Arial" pitchFamily="34" charset="0"/>
              <a:cs typeface="Arial" pitchFamily="34" charset="0"/>
            </a:endParaRPr>
          </a:p>
          <a:p>
            <a:pPr marL="514350" marR="0" lvl="0" indent="-514350" algn="l" defTabSz="914400" rtl="0" eaLnBrk="0" fontAlgn="base" latinLnBrk="0" hangingPunct="0">
              <a:lnSpc>
                <a:spcPct val="100000"/>
              </a:lnSpc>
              <a:spcBef>
                <a:spcPct val="0"/>
              </a:spcBef>
              <a:spcAft>
                <a:spcPct val="0"/>
              </a:spcAft>
              <a:buClrTx/>
              <a:buSzTx/>
              <a:buFontTx/>
              <a:buAutoNum type="alphaLcPeriod"/>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they were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God’s chosen people</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apple of His eye”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sz="3200"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Zech.4:22)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the praise of God”</a:t>
            </a:r>
          </a:p>
          <a:p>
            <a:pPr marL="514350" marR="0" lvl="0" indent="-514350" algn="l" defTabSz="914400" rtl="0" eaLnBrk="0" fontAlgn="base" latinLnBrk="0" hangingPunct="0">
              <a:lnSpc>
                <a:spcPct val="100000"/>
              </a:lnSpc>
              <a:spcBef>
                <a:spcPct val="0"/>
              </a:spcBef>
              <a:spcAft>
                <a:spcPct val="0"/>
              </a:spcAft>
              <a:buClrTx/>
              <a:buSzTx/>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395288" marR="0" lvl="0" indent="-395288"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they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relied</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on the law and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bragged</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their relationship to God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 17)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one &amp; only living God)</a:t>
            </a: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395288" marR="0" lvl="0" indent="-395288" algn="l" defTabSz="914400" rtl="0" eaLnBrk="0" fontAlgn="base" latinLnBrk="0" hangingPunct="0">
              <a:lnSpc>
                <a:spcPct val="100000"/>
              </a:lnSpc>
              <a:spcBef>
                <a:spcPct val="0"/>
              </a:spcBef>
              <a:spcAft>
                <a:spcPct val="0"/>
              </a:spcAft>
              <a:buClrTx/>
              <a:buSzTx/>
              <a:buFontTx/>
              <a:buNone/>
              <a:tabLst>
                <a:tab pos="519113" algn="l"/>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they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knew</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his will and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approved</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what is superior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 18)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3200" b="0" i="0" u="none" strike="noStrike" cap="none" normalizeH="0" baseline="0" dirty="0" err="1" smtClean="0">
                <a:ln>
                  <a:noFill/>
                </a:ln>
                <a:solidFill>
                  <a:schemeClr val="tx1"/>
                </a:solidFill>
                <a:effectLst/>
                <a:latin typeface="Arial" pitchFamily="34" charset="0"/>
                <a:ea typeface="Times New Roman" pitchFamily="18" charset="0"/>
                <a:cs typeface="Arial" pitchFamily="34" charset="0"/>
              </a:rPr>
              <a:t>eg</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standard of time came from Israel)</a:t>
            </a:r>
          </a:p>
          <a:p>
            <a:pPr marL="395288" marR="0" lvl="0" indent="-395288" algn="l" defTabSz="914400" rtl="0" eaLnBrk="0" fontAlgn="base" latinLnBrk="0" hangingPunct="0">
              <a:lnSpc>
                <a:spcPct val="100000"/>
              </a:lnSpc>
              <a:spcBef>
                <a:spcPct val="0"/>
              </a:spcBef>
              <a:spcAft>
                <a:spcPct val="0"/>
              </a:spcAft>
              <a:buClrTx/>
              <a:buSzTx/>
              <a:buFontTx/>
              <a:buNone/>
              <a:tabLst>
                <a:tab pos="519113" algn="l"/>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R="0" lvl="0" algn="l" defTabSz="914400" rtl="0" eaLnBrk="0" fontAlgn="base" latinLnBrk="0" hangingPunct="0">
              <a:lnSpc>
                <a:spcPct val="100000"/>
              </a:lnSpc>
              <a:spcBef>
                <a:spcPct val="0"/>
              </a:spcBef>
              <a:spcAft>
                <a:spcPct val="0"/>
              </a:spcAft>
              <a:buClrTx/>
              <a:buSzTx/>
              <a:buFontTx/>
              <a:buNone/>
              <a:tabLst>
                <a:tab pos="519113" algn="l"/>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 they were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instructed</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by the law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 18)</a:t>
            </a: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457200" marR="0" lvl="0" indent="-45720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they were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 guide</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for the blind,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 light</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to those in the dark,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an instructor</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foolish and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a</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teacher</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infants </a:t>
            </a:r>
            <a:r>
              <a:rPr kumimoji="0" lang="en-US" sz="3200" b="0" i="0" u="none" strike="noStrike" cap="none" normalizeH="0" baseline="0" dirty="0" smtClean="0">
                <a:ln>
                  <a:noFill/>
                </a:ln>
                <a:solidFill>
                  <a:srgbClr val="FF0000"/>
                </a:solidFill>
                <a:effectLst/>
                <a:latin typeface="Arial" pitchFamily="34" charset="0"/>
                <a:ea typeface="Times New Roman" pitchFamily="18" charset="0"/>
                <a:cs typeface="Arial" pitchFamily="34" charset="0"/>
              </a:rPr>
              <a:t>(vs. 19-20)</a:t>
            </a:r>
            <a:endParaRPr kumimoji="0" lang="en-US" sz="1800" b="0" i="0" u="none" strike="noStrike" cap="none" normalizeH="0" baseline="0" dirty="0" smtClean="0">
              <a:ln>
                <a:noFill/>
              </a:ln>
              <a:solidFill>
                <a:srgbClr val="FF0000"/>
              </a:solidFill>
              <a:effectLst/>
              <a:latin typeface="Arial" pitchFamily="34" charset="0"/>
              <a:cs typeface="Arial" pitchFamily="34"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7" presetClass="entr" presetSubtype="0" fill="hold" nodeType="clickEffect">
                                  <p:stCondLst>
                                    <p:cond delay="0"/>
                                  </p:stCondLst>
                                  <p:childTnLst>
                                    <p:set>
                                      <p:cBhvr>
                                        <p:cTn id="6" dur="1" fill="hold">
                                          <p:stCondLst>
                                            <p:cond delay="0"/>
                                          </p:stCondLst>
                                        </p:cTn>
                                        <p:tgtEl>
                                          <p:spTgt spid="8193">
                                            <p:txEl>
                                              <p:pRg st="4" end="4"/>
                                            </p:txEl>
                                          </p:spTgt>
                                        </p:tgtEl>
                                        <p:attrNameLst>
                                          <p:attrName>style.visibility</p:attrName>
                                        </p:attrNameLst>
                                      </p:cBhvr>
                                      <p:to>
                                        <p:strVal val="visible"/>
                                      </p:to>
                                    </p:set>
                                    <p:animEffect transition="in" filter="fade">
                                      <p:cBhvr>
                                        <p:cTn id="7" dur="1000"/>
                                        <p:tgtEl>
                                          <p:spTgt spid="8193">
                                            <p:txEl>
                                              <p:pRg st="4" end="4"/>
                                            </p:txEl>
                                          </p:spTgt>
                                        </p:tgtEl>
                                      </p:cBhvr>
                                    </p:animEffect>
                                    <p:anim calcmode="lin" valueType="num">
                                      <p:cBhvr>
                                        <p:cTn id="8" dur="1000" fill="hold"/>
                                        <p:tgtEl>
                                          <p:spTgt spid="8193">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819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7" presetClass="entr" presetSubtype="0" fill="hold" nodeType="clickEffect">
                                  <p:stCondLst>
                                    <p:cond delay="0"/>
                                  </p:stCondLst>
                                  <p:childTnLst>
                                    <p:set>
                                      <p:cBhvr>
                                        <p:cTn id="13" dur="1" fill="hold">
                                          <p:stCondLst>
                                            <p:cond delay="0"/>
                                          </p:stCondLst>
                                        </p:cTn>
                                        <p:tgtEl>
                                          <p:spTgt spid="8193">
                                            <p:txEl>
                                              <p:pRg st="6" end="6"/>
                                            </p:txEl>
                                          </p:spTgt>
                                        </p:tgtEl>
                                        <p:attrNameLst>
                                          <p:attrName>style.visibility</p:attrName>
                                        </p:attrNameLst>
                                      </p:cBhvr>
                                      <p:to>
                                        <p:strVal val="visible"/>
                                      </p:to>
                                    </p:set>
                                    <p:animEffect transition="in" filter="fade">
                                      <p:cBhvr>
                                        <p:cTn id="14" dur="1000"/>
                                        <p:tgtEl>
                                          <p:spTgt spid="8193">
                                            <p:txEl>
                                              <p:pRg st="6" end="6"/>
                                            </p:txEl>
                                          </p:spTgt>
                                        </p:tgtEl>
                                      </p:cBhvr>
                                    </p:animEffect>
                                    <p:anim calcmode="lin" valueType="num">
                                      <p:cBhvr>
                                        <p:cTn id="15" dur="1000" fill="hold"/>
                                        <p:tgtEl>
                                          <p:spTgt spid="8193">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819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7" presetClass="entr" presetSubtype="0" fill="hold" nodeType="clickEffect">
                                  <p:stCondLst>
                                    <p:cond delay="0"/>
                                  </p:stCondLst>
                                  <p:childTnLst>
                                    <p:set>
                                      <p:cBhvr>
                                        <p:cTn id="20" dur="1" fill="hold">
                                          <p:stCondLst>
                                            <p:cond delay="0"/>
                                          </p:stCondLst>
                                        </p:cTn>
                                        <p:tgtEl>
                                          <p:spTgt spid="8193">
                                            <p:txEl>
                                              <p:pRg st="8" end="8"/>
                                            </p:txEl>
                                          </p:spTgt>
                                        </p:tgtEl>
                                        <p:attrNameLst>
                                          <p:attrName>style.visibility</p:attrName>
                                        </p:attrNameLst>
                                      </p:cBhvr>
                                      <p:to>
                                        <p:strVal val="visible"/>
                                      </p:to>
                                    </p:set>
                                    <p:animEffect transition="in" filter="fade">
                                      <p:cBhvr>
                                        <p:cTn id="21" dur="1000"/>
                                        <p:tgtEl>
                                          <p:spTgt spid="8193">
                                            <p:txEl>
                                              <p:pRg st="8" end="8"/>
                                            </p:txEl>
                                          </p:spTgt>
                                        </p:tgtEl>
                                      </p:cBhvr>
                                    </p:animEffect>
                                    <p:anim calcmode="lin" valueType="num">
                                      <p:cBhvr>
                                        <p:cTn id="22" dur="1000" fill="hold"/>
                                        <p:tgtEl>
                                          <p:spTgt spid="8193">
                                            <p:txEl>
                                              <p:pRg st="8" end="8"/>
                                            </p:txEl>
                                          </p:spTgt>
                                        </p:tgtEl>
                                        <p:attrNameLst>
                                          <p:attrName>ppt_x</p:attrName>
                                        </p:attrNameLst>
                                      </p:cBhvr>
                                      <p:tavLst>
                                        <p:tav tm="0">
                                          <p:val>
                                            <p:strVal val="#ppt_x"/>
                                          </p:val>
                                        </p:tav>
                                        <p:tav tm="100000">
                                          <p:val>
                                            <p:strVal val="#ppt_x"/>
                                          </p:val>
                                        </p:tav>
                                      </p:tavLst>
                                    </p:anim>
                                    <p:anim calcmode="lin" valueType="num">
                                      <p:cBhvr>
                                        <p:cTn id="23" dur="1000" fill="hold"/>
                                        <p:tgtEl>
                                          <p:spTgt spid="819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7" presetClass="entr" presetSubtype="0" fill="hold" nodeType="clickEffect">
                                  <p:stCondLst>
                                    <p:cond delay="0"/>
                                  </p:stCondLst>
                                  <p:childTnLst>
                                    <p:set>
                                      <p:cBhvr>
                                        <p:cTn id="27" dur="1" fill="hold">
                                          <p:stCondLst>
                                            <p:cond delay="0"/>
                                          </p:stCondLst>
                                        </p:cTn>
                                        <p:tgtEl>
                                          <p:spTgt spid="8193">
                                            <p:txEl>
                                              <p:pRg st="10" end="10"/>
                                            </p:txEl>
                                          </p:spTgt>
                                        </p:tgtEl>
                                        <p:attrNameLst>
                                          <p:attrName>style.visibility</p:attrName>
                                        </p:attrNameLst>
                                      </p:cBhvr>
                                      <p:to>
                                        <p:strVal val="visible"/>
                                      </p:to>
                                    </p:set>
                                    <p:animEffect transition="in" filter="fade">
                                      <p:cBhvr>
                                        <p:cTn id="28" dur="1000"/>
                                        <p:tgtEl>
                                          <p:spTgt spid="8193">
                                            <p:txEl>
                                              <p:pRg st="10" end="10"/>
                                            </p:txEl>
                                          </p:spTgt>
                                        </p:tgtEl>
                                      </p:cBhvr>
                                    </p:animEffect>
                                    <p:anim calcmode="lin" valueType="num">
                                      <p:cBhvr>
                                        <p:cTn id="29" dur="1000" fill="hold"/>
                                        <p:tgtEl>
                                          <p:spTgt spid="8193">
                                            <p:txEl>
                                              <p:pRg st="10" end="10"/>
                                            </p:txEl>
                                          </p:spTgt>
                                        </p:tgtEl>
                                        <p:attrNameLst>
                                          <p:attrName>ppt_x</p:attrName>
                                        </p:attrNameLst>
                                      </p:cBhvr>
                                      <p:tavLst>
                                        <p:tav tm="0">
                                          <p:val>
                                            <p:strVal val="#ppt_x"/>
                                          </p:val>
                                        </p:tav>
                                        <p:tav tm="100000">
                                          <p:val>
                                            <p:strVal val="#ppt_x"/>
                                          </p:val>
                                        </p:tav>
                                      </p:tavLst>
                                    </p:anim>
                                    <p:anim calcmode="lin" valueType="num">
                                      <p:cBhvr>
                                        <p:cTn id="30" dur="1000" fill="hold"/>
                                        <p:tgtEl>
                                          <p:spTgt spid="8193">
                                            <p:txEl>
                                              <p:pRg st="10" end="10"/>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7" presetClass="entr" presetSubtype="0" fill="hold" nodeType="clickEffect">
                                  <p:stCondLst>
                                    <p:cond delay="0"/>
                                  </p:stCondLst>
                                  <p:childTnLst>
                                    <p:set>
                                      <p:cBhvr>
                                        <p:cTn id="34" dur="1" fill="hold">
                                          <p:stCondLst>
                                            <p:cond delay="0"/>
                                          </p:stCondLst>
                                        </p:cTn>
                                        <p:tgtEl>
                                          <p:spTgt spid="8193">
                                            <p:txEl>
                                              <p:pRg st="12" end="12"/>
                                            </p:txEl>
                                          </p:spTgt>
                                        </p:tgtEl>
                                        <p:attrNameLst>
                                          <p:attrName>style.visibility</p:attrName>
                                        </p:attrNameLst>
                                      </p:cBhvr>
                                      <p:to>
                                        <p:strVal val="visible"/>
                                      </p:to>
                                    </p:set>
                                    <p:animEffect transition="in" filter="fade">
                                      <p:cBhvr>
                                        <p:cTn id="35" dur="1000"/>
                                        <p:tgtEl>
                                          <p:spTgt spid="8193">
                                            <p:txEl>
                                              <p:pRg st="12" end="12"/>
                                            </p:txEl>
                                          </p:spTgt>
                                        </p:tgtEl>
                                      </p:cBhvr>
                                    </p:animEffect>
                                    <p:anim calcmode="lin" valueType="num">
                                      <p:cBhvr>
                                        <p:cTn id="36" dur="1000" fill="hold"/>
                                        <p:tgtEl>
                                          <p:spTgt spid="8193">
                                            <p:txEl>
                                              <p:pRg st="12" end="12"/>
                                            </p:txEl>
                                          </p:spTgt>
                                        </p:tgtEl>
                                        <p:attrNameLst>
                                          <p:attrName>ppt_x</p:attrName>
                                        </p:attrNameLst>
                                      </p:cBhvr>
                                      <p:tavLst>
                                        <p:tav tm="0">
                                          <p:val>
                                            <p:strVal val="#ppt_x"/>
                                          </p:val>
                                        </p:tav>
                                        <p:tav tm="100000">
                                          <p:val>
                                            <p:strVal val="#ppt_x"/>
                                          </p:val>
                                        </p:tav>
                                      </p:tavLst>
                                    </p:anim>
                                    <p:anim calcmode="lin" valueType="num">
                                      <p:cBhvr>
                                        <p:cTn id="37" dur="1000" fill="hold"/>
                                        <p:tgtEl>
                                          <p:spTgt spid="8193">
                                            <p:txEl>
                                              <p:pRg st="12" end="1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6145" name="Rectangle 1"/>
          <p:cNvSpPr>
            <a:spLocks noChangeArrowheads="1"/>
          </p:cNvSpPr>
          <p:nvPr/>
        </p:nvSpPr>
        <p:spPr bwMode="auto">
          <a:xfrm>
            <a:off x="1475507" y="1288473"/>
            <a:ext cx="11529294" cy="829457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r>
              <a:rPr kumimoji="0" lang="en-US" sz="3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The Jews had the embodiment of knowledge and truth.</a:t>
            </a:r>
          </a:p>
          <a:p>
            <a:pPr marL="0" marR="0" lvl="0" indent="0" algn="l" defTabSz="914400" rtl="0" eaLnBrk="1" fontAlgn="base" latinLnBrk="0" hangingPunct="1">
              <a:lnSpc>
                <a:spcPct val="100000"/>
              </a:lnSpc>
              <a:spcBef>
                <a:spcPct val="0"/>
              </a:spcBef>
              <a:spcAft>
                <a:spcPct val="0"/>
              </a:spcAft>
              <a:buClrTx/>
              <a:buSzTx/>
              <a:buFontTx/>
              <a:buNone/>
              <a:tabLst>
                <a:tab pos="685800" algn="l"/>
              </a:tabLst>
            </a:pPr>
            <a:endParaRPr kumimoji="0" lang="en-US" sz="8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600"/>
              </a:spcBef>
              <a:spcAft>
                <a:spcPct val="0"/>
              </a:spcAft>
              <a:buClrTx/>
              <a:buSzTx/>
              <a:buFontTx/>
              <a:buNone/>
              <a:tabLst>
                <a:tab pos="6858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 </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people Israel, theirs is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adoption as sons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theirs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divine glory</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covenants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receiving of the law</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temple worship and the promises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i="0" strike="noStrike" cap="none" normalizeH="0" baseline="0" dirty="0" smtClean="0">
                <a:ln>
                  <a:noFill/>
                </a:ln>
                <a:solidFill>
                  <a:srgbClr val="FF0000"/>
                </a:solidFill>
                <a:effectLst/>
                <a:latin typeface="Arial" pitchFamily="34" charset="0"/>
                <a:ea typeface="Times New Roman" pitchFamily="18" charset="0"/>
                <a:cs typeface="Arial" pitchFamily="34" charset="0"/>
              </a:rPr>
              <a:t>(Rom. 9:4)</a:t>
            </a:r>
            <a:endParaRPr kumimoji="0" lang="en-US" i="0" strike="noStrike" cap="none" normalizeH="0" baseline="0" dirty="0" smtClean="0">
              <a:ln>
                <a:noFill/>
              </a:ln>
              <a:solidFill>
                <a:srgbClr val="FF0000"/>
              </a:solidFill>
              <a:effectLst/>
              <a:latin typeface="Arial" pitchFamily="34" charset="0"/>
              <a:cs typeface="Arial" pitchFamily="34" charset="0"/>
            </a:endParaRPr>
          </a:p>
          <a:p>
            <a:pPr marL="0" marR="0" lvl="0" indent="0" algn="l" defTabSz="914400" rtl="0" eaLnBrk="0" fontAlgn="base" latinLnBrk="0" hangingPunct="0">
              <a:lnSpc>
                <a:spcPct val="100000"/>
              </a:lnSpc>
              <a:spcBef>
                <a:spcPts val="1200"/>
              </a:spcBef>
              <a:spcAft>
                <a:spcPct val="0"/>
              </a:spcAft>
              <a:buClrTx/>
              <a:buSzTx/>
              <a:buFontTx/>
              <a:buNone/>
              <a:tabLst>
                <a:tab pos="685800" algn="l"/>
              </a:tabLst>
            </a:pP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law</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Lord is perfect reviving the soul.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statutes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Lord are trustworthy, making wise the simple.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precepts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Lord are right, giving joy to the heart.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commands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Lord are radiant, giving light to the eyes.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fear </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of the Lord is pure, enduring forever.  The </a:t>
            </a:r>
            <a:r>
              <a:rPr kumimoji="0" lang="en-US" b="1"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ordinances</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of the Lord are sure and altogether righteous.”</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i="0" strike="noStrike" cap="none" normalizeH="0" baseline="0" dirty="0" smtClean="0">
                <a:ln>
                  <a:noFill/>
                </a:ln>
                <a:solidFill>
                  <a:srgbClr val="FF0000"/>
                </a:solidFill>
                <a:effectLst/>
                <a:latin typeface="Arial" pitchFamily="34" charset="0"/>
                <a:ea typeface="Times New Roman" pitchFamily="18" charset="0"/>
                <a:cs typeface="Arial" pitchFamily="34" charset="0"/>
              </a:rPr>
              <a:t>(Ps. 19:7-9)</a:t>
            </a:r>
          </a:p>
          <a:p>
            <a:pPr marL="0" marR="0" lvl="0" indent="0" algn="l" defTabSz="914400" rtl="0" eaLnBrk="0" fontAlgn="base" latinLnBrk="0" hangingPunct="0">
              <a:lnSpc>
                <a:spcPct val="100000"/>
              </a:lnSpc>
              <a:spcBef>
                <a:spcPts val="1200"/>
              </a:spcBef>
              <a:spcAft>
                <a:spcPct val="0"/>
              </a:spcAft>
              <a:buClrTx/>
              <a:buSzTx/>
              <a:buFontTx/>
              <a:buNone/>
              <a:tabLst>
                <a:tab pos="685800" algn="l"/>
              </a:tabLst>
            </a:pPr>
            <a:r>
              <a:rPr lang="en-US" b="1" dirty="0" smtClean="0">
                <a:solidFill>
                  <a:srgbClr val="0070C0"/>
                </a:solidFill>
                <a:latin typeface="Arial" pitchFamily="34" charset="0"/>
                <a:ea typeface="Times New Roman" pitchFamily="18" charset="0"/>
                <a:cs typeface="Arial" pitchFamily="34" charset="0"/>
              </a:rPr>
              <a:t>But with great privilege comes great responsibility!</a:t>
            </a:r>
            <a:endParaRPr kumimoji="0" lang="en-US" b="1" i="0" u="none" strike="noStrike" cap="none" normalizeH="0" baseline="0" dirty="0" smtClean="0">
              <a:ln>
                <a:noFill/>
              </a:ln>
              <a:solidFill>
                <a:srgbClr val="0070C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3158836" y="457476"/>
            <a:ext cx="7252855" cy="830997"/>
          </a:xfrm>
          <a:prstGeom prst="rect">
            <a:avLst/>
          </a:prstGeom>
        </p:spPr>
        <p:txBody>
          <a:bodyPr wrap="square">
            <a:spAutoFit/>
          </a:bodyPr>
          <a:lstStyle/>
          <a:p>
            <a:r>
              <a:rPr lang="en-US" sz="4800" b="1" dirty="0" smtClean="0">
                <a:solidFill>
                  <a:srgbClr val="7030A0"/>
                </a:solidFill>
              </a:rPr>
              <a:t>Jewish Advantage </a:t>
            </a:r>
            <a:r>
              <a:rPr lang="en-US" sz="4800" dirty="0" smtClean="0">
                <a:solidFill>
                  <a:srgbClr val="7030A0"/>
                </a:solidFill>
              </a:rPr>
              <a:t>: </a:t>
            </a:r>
            <a:endParaRPr lang="en-US" sz="4800" dirty="0">
              <a:solidFill>
                <a:srgbClr val="7030A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3" presetClass="entr" presetSubtype="16" fill="hold" nodeType="clickEffect">
                                  <p:stCondLst>
                                    <p:cond delay="0"/>
                                  </p:stCondLst>
                                  <p:childTnLst>
                                    <p:set>
                                      <p:cBhvr>
                                        <p:cTn id="6" dur="1" fill="hold">
                                          <p:stCondLst>
                                            <p:cond delay="0"/>
                                          </p:stCondLst>
                                        </p:cTn>
                                        <p:tgtEl>
                                          <p:spTgt spid="6145">
                                            <p:txEl>
                                              <p:pRg st="2" end="2"/>
                                            </p:txEl>
                                          </p:spTgt>
                                        </p:tgtEl>
                                        <p:attrNameLst>
                                          <p:attrName>style.visibility</p:attrName>
                                        </p:attrNameLst>
                                      </p:cBhvr>
                                      <p:to>
                                        <p:strVal val="visible"/>
                                      </p:to>
                                    </p:set>
                                    <p:anim calcmode="lin" valueType="num">
                                      <p:cBhvr>
                                        <p:cTn id="7" dur="1000" fill="hold"/>
                                        <p:tgtEl>
                                          <p:spTgt spid="6145">
                                            <p:txEl>
                                              <p:pRg st="2" end="2"/>
                                            </p:txEl>
                                          </p:spTgt>
                                        </p:tgtEl>
                                        <p:attrNameLst>
                                          <p:attrName>ppt_w</p:attrName>
                                        </p:attrNameLst>
                                      </p:cBhvr>
                                      <p:tavLst>
                                        <p:tav tm="0">
                                          <p:val>
                                            <p:fltVal val="0"/>
                                          </p:val>
                                        </p:tav>
                                        <p:tav tm="100000">
                                          <p:val>
                                            <p:strVal val="#ppt_w"/>
                                          </p:val>
                                        </p:tav>
                                      </p:tavLst>
                                    </p:anim>
                                    <p:anim calcmode="lin" valueType="num">
                                      <p:cBhvr>
                                        <p:cTn id="8" dur="1000" fill="hold"/>
                                        <p:tgtEl>
                                          <p:spTgt spid="6145">
                                            <p:txEl>
                                              <p:pRg st="2" end="2"/>
                                            </p:txEl>
                                          </p:spTgt>
                                        </p:tgtEl>
                                        <p:attrNameLst>
                                          <p:attrName>ppt_h</p:attrName>
                                        </p:attrNameLst>
                                      </p:cBhvr>
                                      <p:tavLst>
                                        <p:tav tm="0">
                                          <p:val>
                                            <p:fltVal val="0"/>
                                          </p:val>
                                        </p:tav>
                                        <p:tav tm="100000">
                                          <p:val>
                                            <p:strVal val="#ppt_h"/>
                                          </p:val>
                                        </p:tav>
                                      </p:tavLst>
                                    </p:anim>
                                  </p:childTnLst>
                                </p:cTn>
                              </p:par>
                            </p:childTnLst>
                          </p:cTn>
                        </p:par>
                      </p:childTnLst>
                    </p:cTn>
                  </p:par>
                  <p:par>
                    <p:cTn id="9" fill="hold">
                      <p:stCondLst>
                        <p:cond delay="indefinite"/>
                      </p:stCondLst>
                      <p:childTnLst>
                        <p:par>
                          <p:cTn id="10" fill="hold">
                            <p:stCondLst>
                              <p:cond delay="0"/>
                            </p:stCondLst>
                            <p:childTnLst>
                              <p:par>
                                <p:cTn id="11" presetID="23" presetClass="entr" presetSubtype="16" fill="hold" nodeType="clickEffect">
                                  <p:stCondLst>
                                    <p:cond delay="0"/>
                                  </p:stCondLst>
                                  <p:childTnLst>
                                    <p:set>
                                      <p:cBhvr>
                                        <p:cTn id="12" dur="1" fill="hold">
                                          <p:stCondLst>
                                            <p:cond delay="0"/>
                                          </p:stCondLst>
                                        </p:cTn>
                                        <p:tgtEl>
                                          <p:spTgt spid="6145">
                                            <p:txEl>
                                              <p:pRg st="3" end="3"/>
                                            </p:txEl>
                                          </p:spTgt>
                                        </p:tgtEl>
                                        <p:attrNameLst>
                                          <p:attrName>style.visibility</p:attrName>
                                        </p:attrNameLst>
                                      </p:cBhvr>
                                      <p:to>
                                        <p:strVal val="visible"/>
                                      </p:to>
                                    </p:set>
                                    <p:anim calcmode="lin" valueType="num">
                                      <p:cBhvr>
                                        <p:cTn id="13" dur="1000" fill="hold"/>
                                        <p:tgtEl>
                                          <p:spTgt spid="6145">
                                            <p:txEl>
                                              <p:pRg st="3" end="3"/>
                                            </p:txEl>
                                          </p:spTgt>
                                        </p:tgtEl>
                                        <p:attrNameLst>
                                          <p:attrName>ppt_w</p:attrName>
                                        </p:attrNameLst>
                                      </p:cBhvr>
                                      <p:tavLst>
                                        <p:tav tm="0">
                                          <p:val>
                                            <p:fltVal val="0"/>
                                          </p:val>
                                        </p:tav>
                                        <p:tav tm="100000">
                                          <p:val>
                                            <p:strVal val="#ppt_w"/>
                                          </p:val>
                                        </p:tav>
                                      </p:tavLst>
                                    </p:anim>
                                    <p:anim calcmode="lin" valueType="num">
                                      <p:cBhvr>
                                        <p:cTn id="14" dur="1000" fill="hold"/>
                                        <p:tgtEl>
                                          <p:spTgt spid="6145">
                                            <p:txEl>
                                              <p:pRg st="3" end="3"/>
                                            </p:txEl>
                                          </p:spTgt>
                                        </p:tgtEl>
                                        <p:attrNameLst>
                                          <p:attrName>ppt_h</p:attrName>
                                        </p:attrNameLst>
                                      </p:cBhvr>
                                      <p:tavLst>
                                        <p:tav tm="0">
                                          <p:val>
                                            <p:fltVal val="0"/>
                                          </p:val>
                                        </p:tav>
                                        <p:tav tm="100000">
                                          <p:val>
                                            <p:strVal val="#ppt_h"/>
                                          </p:val>
                                        </p:tav>
                                      </p:tavLst>
                                    </p:anim>
                                  </p:childTnLst>
                                </p:cTn>
                              </p:par>
                            </p:childTnLst>
                          </p:cTn>
                        </p:par>
                      </p:childTnLst>
                    </p:cTn>
                  </p:par>
                  <p:par>
                    <p:cTn id="15" fill="hold">
                      <p:stCondLst>
                        <p:cond delay="indefinite"/>
                      </p:stCondLst>
                      <p:childTnLst>
                        <p:par>
                          <p:cTn id="16" fill="hold">
                            <p:stCondLst>
                              <p:cond delay="0"/>
                            </p:stCondLst>
                            <p:childTnLst>
                              <p:par>
                                <p:cTn id="17" presetID="23" presetClass="entr" presetSubtype="16" fill="hold" nodeType="clickEffect">
                                  <p:stCondLst>
                                    <p:cond delay="0"/>
                                  </p:stCondLst>
                                  <p:childTnLst>
                                    <p:set>
                                      <p:cBhvr>
                                        <p:cTn id="18" dur="1" fill="hold">
                                          <p:stCondLst>
                                            <p:cond delay="0"/>
                                          </p:stCondLst>
                                        </p:cTn>
                                        <p:tgtEl>
                                          <p:spTgt spid="6145">
                                            <p:txEl>
                                              <p:pRg st="4" end="4"/>
                                            </p:txEl>
                                          </p:spTgt>
                                        </p:tgtEl>
                                        <p:attrNameLst>
                                          <p:attrName>style.visibility</p:attrName>
                                        </p:attrNameLst>
                                      </p:cBhvr>
                                      <p:to>
                                        <p:strVal val="visible"/>
                                      </p:to>
                                    </p:set>
                                    <p:anim calcmode="lin" valueType="num">
                                      <p:cBhvr>
                                        <p:cTn id="19" dur="1000" fill="hold"/>
                                        <p:tgtEl>
                                          <p:spTgt spid="6145">
                                            <p:txEl>
                                              <p:pRg st="4" end="4"/>
                                            </p:txEl>
                                          </p:spTgt>
                                        </p:tgtEl>
                                        <p:attrNameLst>
                                          <p:attrName>ppt_w</p:attrName>
                                        </p:attrNameLst>
                                      </p:cBhvr>
                                      <p:tavLst>
                                        <p:tav tm="0">
                                          <p:val>
                                            <p:fltVal val="0"/>
                                          </p:val>
                                        </p:tav>
                                        <p:tav tm="100000">
                                          <p:val>
                                            <p:strVal val="#ppt_w"/>
                                          </p:val>
                                        </p:tav>
                                      </p:tavLst>
                                    </p:anim>
                                    <p:anim calcmode="lin" valueType="num">
                                      <p:cBhvr>
                                        <p:cTn id="20" dur="1000" fill="hold"/>
                                        <p:tgtEl>
                                          <p:spTgt spid="6145">
                                            <p:txEl>
                                              <p:pRg st="4" end="4"/>
                                            </p:txEl>
                                          </p:spTgt>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48129" name="Rectangle 1"/>
          <p:cNvSpPr>
            <a:spLocks noChangeArrowheads="1"/>
          </p:cNvSpPr>
          <p:nvPr/>
        </p:nvSpPr>
        <p:spPr bwMode="auto">
          <a:xfrm>
            <a:off x="1475507" y="1820623"/>
            <a:ext cx="11529292" cy="75559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algn="l" defTabSz="914400" rtl="0" eaLnBrk="0" fontAlgn="base" hangingPunct="0">
              <a:spcBef>
                <a:spcPts val="600"/>
              </a:spcBef>
              <a:spcAft>
                <a:spcPct val="0"/>
              </a:spcAft>
              <a:tabLst>
                <a:tab pos="685800" algn="l"/>
              </a:tabLst>
            </a:pPr>
            <a:r>
              <a:rPr lang="en-US" sz="3200" b="1" dirty="0" smtClean="0">
                <a:solidFill>
                  <a:srgbClr val="00B050"/>
                </a:solidFill>
                <a:latin typeface="Arial" pitchFamily="34" charset="0"/>
                <a:ea typeface="Times New Roman" pitchFamily="18" charset="0"/>
                <a:cs typeface="Arial" pitchFamily="34" charset="0"/>
              </a:rPr>
              <a:t>2.   Pride of the Law Questioned</a:t>
            </a:r>
            <a:r>
              <a:rPr kumimoji="0" lang="en-US" sz="3200" b="1" i="0" strike="noStrike" cap="none" normalizeH="0" baseline="0" dirty="0" smtClean="0">
                <a:ln>
                  <a:noFill/>
                </a:ln>
                <a:solidFill>
                  <a:srgbClr val="00B050"/>
                </a:solidFill>
                <a:effectLst/>
                <a:latin typeface="Arial" pitchFamily="34" charset="0"/>
                <a:ea typeface="Times New Roman" pitchFamily="18" charset="0"/>
                <a:cs typeface="Arial" pitchFamily="34" charset="0"/>
              </a:rPr>
              <a:t>   </a:t>
            </a:r>
          </a:p>
          <a:p>
            <a:pPr marR="0" lvl="0" algn="l" defTabSz="914400" rtl="0" eaLnBrk="0" fontAlgn="base" latinLnBrk="0" hangingPunct="0">
              <a:lnSpc>
                <a:spcPct val="100000"/>
              </a:lnSpc>
              <a:spcBef>
                <a:spcPts val="600"/>
              </a:spcBef>
              <a:spcAft>
                <a:spcPct val="0"/>
              </a:spcAft>
              <a:buClrTx/>
              <a:buSzTx/>
              <a:buFontTx/>
              <a:buNone/>
              <a:tabLst>
                <a:tab pos="685800" algn="l"/>
              </a:tabLst>
            </a:pPr>
            <a:r>
              <a:rPr kumimoji="0" lang="en-US" sz="3200" b="1" i="0" u="sng" strike="noStrike" cap="none" normalizeH="0" baseline="0" dirty="0" smtClean="0">
                <a:ln>
                  <a:noFill/>
                </a:ln>
                <a:solidFill>
                  <a:srgbClr val="0070C0"/>
                </a:solidFill>
                <a:effectLst/>
                <a:latin typeface="Arial" pitchFamily="34" charset="0"/>
                <a:ea typeface="Times New Roman" pitchFamily="18" charset="0"/>
                <a:cs typeface="Arial" pitchFamily="34" charset="0"/>
              </a:rPr>
              <a:t>Violations</a:t>
            </a:r>
            <a:r>
              <a:rPr kumimoji="0" lang="en-US" sz="3200" b="1"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0" marR="0" lvl="0" indent="685800" algn="l" defTabSz="914400" rtl="0" eaLnBrk="0" fontAlgn="base" latinLnBrk="0" hangingPunct="0">
              <a:lnSpc>
                <a:spcPct val="100000"/>
              </a:lnSpc>
              <a:spcBef>
                <a:spcPct val="0"/>
              </a:spcBef>
              <a:spcAft>
                <a:spcPct val="0"/>
              </a:spcAft>
              <a:buClrTx/>
              <a:buSzTx/>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 they taught others but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did not teach themselves</a:t>
            </a:r>
          </a:p>
          <a:p>
            <a:pPr marL="0" marR="0" lvl="0" indent="685800" algn="l" defTabSz="914400" rtl="0" eaLnBrk="0" fontAlgn="base" latinLnBrk="0" hangingPunct="0">
              <a:lnSpc>
                <a:spcPct val="100000"/>
              </a:lnSpc>
              <a:spcBef>
                <a:spcPct val="0"/>
              </a:spcBef>
              <a:spcAft>
                <a:spcPct val="0"/>
              </a:spcAft>
              <a:buClrTx/>
              <a:buSzTx/>
              <a:buFontTx/>
              <a:buAutoNum type="alphaLcPeriod"/>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 they preached against stealing, yet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stole</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lang="en-US" sz="3200" dirty="0" smtClean="0">
                <a:solidFill>
                  <a:schemeClr val="tx1"/>
                </a:solidFill>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3200"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8</a:t>
            </a:r>
            <a:r>
              <a:rPr kumimoji="0" lang="en-US" sz="3200" b="1" i="0" u="none" strike="noStrike" cap="none" normalizeH="0" baseline="30000" dirty="0" smtClean="0">
                <a:ln>
                  <a:noFill/>
                </a:ln>
                <a:solidFill>
                  <a:srgbClr val="00B050"/>
                </a:solidFill>
                <a:effectLst/>
                <a:latin typeface="Arial" pitchFamily="34" charset="0"/>
                <a:ea typeface="Times New Roman" pitchFamily="18" charset="0"/>
                <a:cs typeface="Arial" pitchFamily="34" charset="0"/>
              </a:rPr>
              <a:t>th</a:t>
            </a:r>
            <a:r>
              <a:rPr kumimoji="0" lang="en-US" sz="3200"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commandment broken</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685800" algn="l" defTabSz="914400" rtl="0" eaLnBrk="0" fontAlgn="base" latinLnBrk="0" hangingPunct="0">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c. they preached against adultery, but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committed adultery</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sz="3200" b="1" i="0" u="none" strike="noStrike" cap="none" normalizeH="0" baseline="0" dirty="0" smtClean="0">
                <a:ln>
                  <a:noFill/>
                </a:ln>
                <a:solidFill>
                  <a:srgbClr val="7030A0"/>
                </a:solidFill>
                <a:effectLst/>
                <a:latin typeface="Arial" pitchFamily="34" charset="0"/>
                <a:ea typeface="Times New Roman" pitchFamily="18" charset="0"/>
                <a:cs typeface="Arial" pitchFamily="34" charset="0"/>
              </a:rPr>
              <a:t>7</a:t>
            </a:r>
            <a:r>
              <a:rPr kumimoji="0" lang="en-US" sz="3200" b="1" i="0" u="none" strike="noStrike" cap="none" normalizeH="0" baseline="30000" dirty="0" smtClean="0">
                <a:ln>
                  <a:noFill/>
                </a:ln>
                <a:solidFill>
                  <a:srgbClr val="7030A0"/>
                </a:solidFill>
                <a:effectLst/>
                <a:latin typeface="Arial" pitchFamily="34" charset="0"/>
                <a:ea typeface="Times New Roman" pitchFamily="18" charset="0"/>
                <a:cs typeface="Arial" pitchFamily="34" charset="0"/>
              </a:rPr>
              <a:t>th</a:t>
            </a:r>
            <a:r>
              <a:rPr kumimoji="0" lang="en-US" sz="3200" b="0" i="0" u="none" strike="noStrike" cap="none" normalizeH="0" baseline="0" dirty="0" smtClean="0">
                <a:ln>
                  <a:noFill/>
                </a:ln>
                <a:solidFill>
                  <a:srgbClr val="7030A0"/>
                </a:solidFill>
                <a:effectLst/>
                <a:latin typeface="Arial" pitchFamily="34" charset="0"/>
                <a:ea typeface="Times New Roman" pitchFamily="18" charset="0"/>
                <a:cs typeface="Arial" pitchFamily="34" charset="0"/>
              </a:rPr>
              <a:t> commandment broken</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685800" algn="l" defTabSz="914400" rtl="0" eaLnBrk="0" fontAlgn="base" latinLnBrk="0" hangingPunct="0">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d. they abhorred idols, but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stole from pagan temples</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lang="en-US" sz="3200" dirty="0" smtClean="0">
                <a:solidFill>
                  <a:schemeClr val="tx1"/>
                </a:solidFill>
                <a:latin typeface="Arial" pitchFamily="34" charset="0"/>
                <a:ea typeface="Times New Roman" pitchFamily="18" charset="0"/>
                <a:cs typeface="Arial" pitchFamily="34" charset="0"/>
              </a:rPr>
              <a:t>     </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r>
              <a:rPr kumimoji="0" lang="en-US" sz="3200" b="1" i="0" u="none" strike="noStrike" cap="none" normalizeH="0" baseline="0" dirty="0" smtClean="0">
                <a:ln>
                  <a:noFill/>
                </a:ln>
                <a:solidFill>
                  <a:srgbClr val="996600"/>
                </a:solidFill>
                <a:effectLst/>
                <a:latin typeface="Arial" pitchFamily="34" charset="0"/>
                <a:ea typeface="Times New Roman" pitchFamily="18" charset="0"/>
                <a:cs typeface="Arial" pitchFamily="34" charset="0"/>
              </a:rPr>
              <a:t>1</a:t>
            </a:r>
            <a:r>
              <a:rPr kumimoji="0" lang="en-US" sz="3200" b="1" i="0" u="none" strike="noStrike" cap="none" normalizeH="0" baseline="30000" dirty="0" smtClean="0">
                <a:ln>
                  <a:noFill/>
                </a:ln>
                <a:solidFill>
                  <a:srgbClr val="996600"/>
                </a:solidFill>
                <a:effectLst/>
                <a:latin typeface="Arial" pitchFamily="34" charset="0"/>
                <a:ea typeface="Times New Roman" pitchFamily="18" charset="0"/>
                <a:cs typeface="Arial" pitchFamily="34" charset="0"/>
              </a:rPr>
              <a:t>st</a:t>
            </a:r>
            <a:r>
              <a:rPr lang="en-US" sz="3200" b="1" dirty="0" smtClean="0">
                <a:solidFill>
                  <a:srgbClr val="996600"/>
                </a:solidFill>
                <a:latin typeface="Arial" pitchFamily="34" charset="0"/>
                <a:ea typeface="Times New Roman" pitchFamily="18" charset="0"/>
                <a:cs typeface="Arial" pitchFamily="34" charset="0"/>
              </a:rPr>
              <a:t> </a:t>
            </a:r>
            <a:r>
              <a:rPr lang="en-US" sz="3200" dirty="0" smtClean="0">
                <a:solidFill>
                  <a:srgbClr val="996600"/>
                </a:solidFill>
                <a:latin typeface="Arial" pitchFamily="34" charset="0"/>
                <a:ea typeface="Times New Roman" pitchFamily="18" charset="0"/>
                <a:cs typeface="Arial" pitchFamily="34" charset="0"/>
              </a:rPr>
              <a:t>&amp;</a:t>
            </a:r>
            <a:r>
              <a:rPr kumimoji="0" lang="en-US" sz="3200" b="0" i="0" u="none" strike="noStrike" cap="none" normalizeH="0" baseline="0" dirty="0" smtClean="0">
                <a:ln>
                  <a:noFill/>
                </a:ln>
                <a:solidFill>
                  <a:srgbClr val="996600"/>
                </a:solidFill>
                <a:effectLst/>
                <a:latin typeface="Arial" pitchFamily="34" charset="0"/>
                <a:ea typeface="Times New Roman" pitchFamily="18" charset="0"/>
                <a:cs typeface="Arial" pitchFamily="34" charset="0"/>
              </a:rPr>
              <a:t> </a:t>
            </a:r>
            <a:r>
              <a:rPr kumimoji="0" lang="en-US" sz="3200" b="1" i="0" u="none" strike="noStrike" cap="none" normalizeH="0" baseline="0" dirty="0" smtClean="0">
                <a:ln>
                  <a:noFill/>
                </a:ln>
                <a:solidFill>
                  <a:srgbClr val="996600"/>
                </a:solidFill>
                <a:effectLst/>
                <a:latin typeface="Arial" pitchFamily="34" charset="0"/>
                <a:ea typeface="Times New Roman" pitchFamily="18" charset="0"/>
                <a:cs typeface="Arial" pitchFamily="34" charset="0"/>
              </a:rPr>
              <a:t>2</a:t>
            </a:r>
            <a:r>
              <a:rPr kumimoji="0" lang="en-US" sz="3200" b="1" i="0" u="none" strike="noStrike" cap="none" normalizeH="0" baseline="30000" dirty="0" smtClean="0">
                <a:ln>
                  <a:noFill/>
                </a:ln>
                <a:solidFill>
                  <a:srgbClr val="996600"/>
                </a:solidFill>
                <a:effectLst/>
                <a:latin typeface="Arial" pitchFamily="34" charset="0"/>
                <a:ea typeface="Times New Roman" pitchFamily="18" charset="0"/>
                <a:cs typeface="Arial" pitchFamily="34" charset="0"/>
              </a:rPr>
              <a:t>nd</a:t>
            </a:r>
            <a:r>
              <a:rPr kumimoji="0" lang="en-US" sz="3200" b="0" i="0" u="none" strike="noStrike" cap="none" normalizeH="0" baseline="0" dirty="0" smtClean="0">
                <a:ln>
                  <a:noFill/>
                </a:ln>
                <a:solidFill>
                  <a:srgbClr val="996600"/>
                </a:solidFill>
                <a:effectLst/>
                <a:latin typeface="Arial" pitchFamily="34" charset="0"/>
                <a:ea typeface="Times New Roman" pitchFamily="18" charset="0"/>
                <a:cs typeface="Arial" pitchFamily="34" charset="0"/>
              </a:rPr>
              <a:t> commandments broken</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p>
          <a:p>
            <a:pPr marL="0" marR="0" lvl="0" indent="685800" algn="l" defTabSz="914400" rtl="0" eaLnBrk="0" fontAlgn="base" latinLnBrk="0" hangingPunct="0">
              <a:lnSpc>
                <a:spcPct val="100000"/>
              </a:lnSpc>
              <a:spcBef>
                <a:spcPct val="0"/>
              </a:spcBef>
              <a:spcAft>
                <a:spcPct val="0"/>
              </a:spcAft>
              <a:buClrTx/>
              <a:buSzTx/>
              <a:buFontTx/>
              <a:buNone/>
              <a:tabLst>
                <a:tab pos="685800" algn="l"/>
              </a:tabLst>
            </a:pP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a:p>
            <a:pPr marL="1143000" marR="0" lvl="0" indent="-457200" algn="l" defTabSz="914400" rtl="0" eaLnBrk="0" fontAlgn="base" latinLnBrk="0" hangingPunct="0">
              <a:lnSpc>
                <a:spcPct val="100000"/>
              </a:lnSpc>
              <a:spcBef>
                <a:spcPct val="0"/>
              </a:spcBef>
              <a:spcAft>
                <a:spcPct val="0"/>
              </a:spcAft>
              <a:buClrTx/>
              <a:buSzTx/>
              <a:buFontTx/>
              <a:buNone/>
              <a:tabLst>
                <a:tab pos="685800" algn="l"/>
              </a:tabLst>
            </a:pP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e. they bragged about the law, yet </a:t>
            </a:r>
            <a:r>
              <a:rPr kumimoji="0" lang="en-US" sz="3200" b="1" i="0" u="sng" strike="noStrike" cap="none" normalizeH="0" baseline="0" dirty="0" smtClean="0">
                <a:ln>
                  <a:noFill/>
                </a:ln>
                <a:solidFill>
                  <a:schemeClr val="tx1"/>
                </a:solidFill>
                <a:effectLst/>
                <a:latin typeface="Arial" pitchFamily="34" charset="0"/>
                <a:ea typeface="Times New Roman" pitchFamily="18" charset="0"/>
                <a:cs typeface="Arial" pitchFamily="34" charset="0"/>
              </a:rPr>
              <a:t>dishonored God by breaking it</a:t>
            </a:r>
            <a:r>
              <a:rPr kumimoji="0" lang="en-US" sz="3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a:t>
            </a:r>
            <a:endParaRPr kumimoji="0" lang="en-US" sz="3200"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1995055" y="374074"/>
            <a:ext cx="10328563" cy="1323439"/>
          </a:xfrm>
          <a:prstGeom prst="rect">
            <a:avLst/>
          </a:prstGeom>
        </p:spPr>
        <p:txBody>
          <a:bodyPr wrap="square">
            <a:spAutoFit/>
          </a:bodyPr>
          <a:lstStyle/>
          <a:p>
            <a:r>
              <a:rPr lang="en-US" sz="4400" b="1" dirty="0" smtClean="0">
                <a:latin typeface="Times New Roman" pitchFamily="18" charset="0"/>
                <a:cs typeface="Times New Roman" pitchFamily="18" charset="0"/>
              </a:rPr>
              <a:t>Jewish Keeping of the Law Challenged </a:t>
            </a:r>
          </a:p>
          <a:p>
            <a:r>
              <a:rPr lang="en-US" dirty="0" smtClean="0">
                <a:solidFill>
                  <a:srgbClr val="FF0000"/>
                </a:solidFill>
              </a:rPr>
              <a:t>(2:17-24)</a:t>
            </a:r>
            <a:endParaRPr lang="en-US" dirty="0">
              <a:solidFill>
                <a:srgbClr val="FF0000"/>
              </a:solidFill>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entr" presetSubtype="0" fill="hold" nodeType="clickEffect">
                                  <p:stCondLst>
                                    <p:cond delay="0"/>
                                  </p:stCondLst>
                                  <p:childTnLst>
                                    <p:set>
                                      <p:cBhvr>
                                        <p:cTn id="6" dur="1" fill="hold">
                                          <p:stCondLst>
                                            <p:cond delay="0"/>
                                          </p:stCondLst>
                                        </p:cTn>
                                        <p:tgtEl>
                                          <p:spTgt spid="48129">
                                            <p:txEl>
                                              <p:pRg st="2" end="2"/>
                                            </p:txEl>
                                          </p:spTgt>
                                        </p:tgtEl>
                                        <p:attrNameLst>
                                          <p:attrName>style.visibility</p:attrName>
                                        </p:attrNameLst>
                                      </p:cBhvr>
                                      <p:to>
                                        <p:strVal val="visible"/>
                                      </p:to>
                                    </p:set>
                                    <p:animEffect transition="in" filter="fade">
                                      <p:cBhvr>
                                        <p:cTn id="7" dur="1000"/>
                                        <p:tgtEl>
                                          <p:spTgt spid="48129">
                                            <p:txEl>
                                              <p:pRg st="2" end="2"/>
                                            </p:txEl>
                                          </p:spTgt>
                                        </p:tgtEl>
                                      </p:cBhvr>
                                    </p:animEffect>
                                    <p:anim calcmode="lin" valueType="num">
                                      <p:cBhvr>
                                        <p:cTn id="8" dur="1000" fill="hold"/>
                                        <p:tgtEl>
                                          <p:spTgt spid="48129">
                                            <p:txEl>
                                              <p:pRg st="2" end="2"/>
                                            </p:txEl>
                                          </p:spTgt>
                                        </p:tgtEl>
                                        <p:attrNameLst>
                                          <p:attrName>ppt_x</p:attrName>
                                        </p:attrNameLst>
                                      </p:cBhvr>
                                      <p:tavLst>
                                        <p:tav tm="0">
                                          <p:val>
                                            <p:strVal val="#ppt_x"/>
                                          </p:val>
                                        </p:tav>
                                        <p:tav tm="100000">
                                          <p:val>
                                            <p:strVal val="#ppt_x"/>
                                          </p:val>
                                        </p:tav>
                                      </p:tavLst>
                                    </p:anim>
                                    <p:anim calcmode="lin" valueType="num">
                                      <p:cBhvr>
                                        <p:cTn id="9" dur="900" decel="100000" fill="hold"/>
                                        <p:tgtEl>
                                          <p:spTgt spid="48129">
                                            <p:txEl>
                                              <p:pRg st="2" end="2"/>
                                            </p:txEl>
                                          </p:spTgt>
                                        </p:tgtEl>
                                        <p:attrNameLst>
                                          <p:attrName>ppt_y</p:attrName>
                                        </p:attrNameLst>
                                      </p:cBhvr>
                                      <p:tavLst>
                                        <p:tav tm="0">
                                          <p:val>
                                            <p:strVal val="#ppt_y+1"/>
                                          </p:val>
                                        </p:tav>
                                        <p:tav tm="100000">
                                          <p:val>
                                            <p:strVal val="#ppt_y-.03"/>
                                          </p:val>
                                        </p:tav>
                                      </p:tavLst>
                                    </p:anim>
                                    <p:anim calcmode="lin" valueType="num">
                                      <p:cBhvr>
                                        <p:cTn id="10" dur="100" accel="100000" fill="hold">
                                          <p:stCondLst>
                                            <p:cond delay="900"/>
                                          </p:stCondLst>
                                        </p:cTn>
                                        <p:tgtEl>
                                          <p:spTgt spid="48129">
                                            <p:txEl>
                                              <p:pRg st="2" end="2"/>
                                            </p:txEl>
                                          </p:spTgt>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nodeType="clickEffect">
                                  <p:stCondLst>
                                    <p:cond delay="0"/>
                                  </p:stCondLst>
                                  <p:childTnLst>
                                    <p:set>
                                      <p:cBhvr>
                                        <p:cTn id="14" dur="1" fill="hold">
                                          <p:stCondLst>
                                            <p:cond delay="0"/>
                                          </p:stCondLst>
                                        </p:cTn>
                                        <p:tgtEl>
                                          <p:spTgt spid="48129">
                                            <p:txEl>
                                              <p:pRg st="4" end="4"/>
                                            </p:txEl>
                                          </p:spTgt>
                                        </p:tgtEl>
                                        <p:attrNameLst>
                                          <p:attrName>style.visibility</p:attrName>
                                        </p:attrNameLst>
                                      </p:cBhvr>
                                      <p:to>
                                        <p:strVal val="visible"/>
                                      </p:to>
                                    </p:set>
                                    <p:animEffect transition="in" filter="fade">
                                      <p:cBhvr>
                                        <p:cTn id="15" dur="1000"/>
                                        <p:tgtEl>
                                          <p:spTgt spid="48129">
                                            <p:txEl>
                                              <p:pRg st="4" end="4"/>
                                            </p:txEl>
                                          </p:spTgt>
                                        </p:tgtEl>
                                      </p:cBhvr>
                                    </p:animEffect>
                                    <p:anim calcmode="lin" valueType="num">
                                      <p:cBhvr>
                                        <p:cTn id="16" dur="1000" fill="hold"/>
                                        <p:tgtEl>
                                          <p:spTgt spid="48129">
                                            <p:txEl>
                                              <p:pRg st="4" end="4"/>
                                            </p:txEl>
                                          </p:spTgt>
                                        </p:tgtEl>
                                        <p:attrNameLst>
                                          <p:attrName>ppt_x</p:attrName>
                                        </p:attrNameLst>
                                      </p:cBhvr>
                                      <p:tavLst>
                                        <p:tav tm="0">
                                          <p:val>
                                            <p:strVal val="#ppt_x"/>
                                          </p:val>
                                        </p:tav>
                                        <p:tav tm="100000">
                                          <p:val>
                                            <p:strVal val="#ppt_x"/>
                                          </p:val>
                                        </p:tav>
                                      </p:tavLst>
                                    </p:anim>
                                    <p:anim calcmode="lin" valueType="num">
                                      <p:cBhvr>
                                        <p:cTn id="17" dur="900" decel="100000" fill="hold"/>
                                        <p:tgtEl>
                                          <p:spTgt spid="48129">
                                            <p:txEl>
                                              <p:pRg st="4" end="4"/>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900"/>
                                          </p:stCondLst>
                                        </p:cTn>
                                        <p:tgtEl>
                                          <p:spTgt spid="48129">
                                            <p:txEl>
                                              <p:pRg st="4" end="4"/>
                                            </p:txEl>
                                          </p:spTgt>
                                        </p:tgtEl>
                                        <p:attrNameLst>
                                          <p:attrName>ppt_y</p:attrName>
                                        </p:attrNameLst>
                                      </p:cBhvr>
                                      <p:tavLst>
                                        <p:tav tm="0">
                                          <p:val>
                                            <p:strVal val="#ppt_y-.03"/>
                                          </p:val>
                                        </p:tav>
                                        <p:tav tm="100000">
                                          <p:val>
                                            <p:strVal val="#ppt_y"/>
                                          </p:val>
                                        </p:tav>
                                      </p:tavLst>
                                    </p:anim>
                                  </p:childTnLst>
                                </p:cTn>
                              </p:par>
                              <p:par>
                                <p:cTn id="19" presetID="37" presetClass="entr" presetSubtype="0" fill="hold" nodeType="withEffect">
                                  <p:stCondLst>
                                    <p:cond delay="0"/>
                                  </p:stCondLst>
                                  <p:childTnLst>
                                    <p:set>
                                      <p:cBhvr>
                                        <p:cTn id="20" dur="1" fill="hold">
                                          <p:stCondLst>
                                            <p:cond delay="0"/>
                                          </p:stCondLst>
                                        </p:cTn>
                                        <p:tgtEl>
                                          <p:spTgt spid="48129">
                                            <p:txEl>
                                              <p:pRg st="5" end="5"/>
                                            </p:txEl>
                                          </p:spTgt>
                                        </p:tgtEl>
                                        <p:attrNameLst>
                                          <p:attrName>style.visibility</p:attrName>
                                        </p:attrNameLst>
                                      </p:cBhvr>
                                      <p:to>
                                        <p:strVal val="visible"/>
                                      </p:to>
                                    </p:set>
                                    <p:animEffect transition="in" filter="fade">
                                      <p:cBhvr>
                                        <p:cTn id="21" dur="1000"/>
                                        <p:tgtEl>
                                          <p:spTgt spid="48129">
                                            <p:txEl>
                                              <p:pRg st="5" end="5"/>
                                            </p:txEl>
                                          </p:spTgt>
                                        </p:tgtEl>
                                      </p:cBhvr>
                                    </p:animEffect>
                                    <p:anim calcmode="lin" valueType="num">
                                      <p:cBhvr>
                                        <p:cTn id="22" dur="1000" fill="hold"/>
                                        <p:tgtEl>
                                          <p:spTgt spid="48129">
                                            <p:txEl>
                                              <p:pRg st="5" end="5"/>
                                            </p:txEl>
                                          </p:spTgt>
                                        </p:tgtEl>
                                        <p:attrNameLst>
                                          <p:attrName>ppt_x</p:attrName>
                                        </p:attrNameLst>
                                      </p:cBhvr>
                                      <p:tavLst>
                                        <p:tav tm="0">
                                          <p:val>
                                            <p:strVal val="#ppt_x"/>
                                          </p:val>
                                        </p:tav>
                                        <p:tav tm="100000">
                                          <p:val>
                                            <p:strVal val="#ppt_x"/>
                                          </p:val>
                                        </p:tav>
                                      </p:tavLst>
                                    </p:anim>
                                    <p:anim calcmode="lin" valueType="num">
                                      <p:cBhvr>
                                        <p:cTn id="23" dur="900" decel="100000" fill="hold"/>
                                        <p:tgtEl>
                                          <p:spTgt spid="48129">
                                            <p:txEl>
                                              <p:pRg st="5" end="5"/>
                                            </p:txEl>
                                          </p:spTgt>
                                        </p:tgtEl>
                                        <p:attrNameLst>
                                          <p:attrName>ppt_y</p:attrName>
                                        </p:attrNameLst>
                                      </p:cBhvr>
                                      <p:tavLst>
                                        <p:tav tm="0">
                                          <p:val>
                                            <p:strVal val="#ppt_y+1"/>
                                          </p:val>
                                        </p:tav>
                                        <p:tav tm="100000">
                                          <p:val>
                                            <p:strVal val="#ppt_y-.03"/>
                                          </p:val>
                                        </p:tav>
                                      </p:tavLst>
                                    </p:anim>
                                    <p:anim calcmode="lin" valueType="num">
                                      <p:cBhvr>
                                        <p:cTn id="24" dur="100" accel="100000" fill="hold">
                                          <p:stCondLst>
                                            <p:cond delay="900"/>
                                          </p:stCondLst>
                                        </p:cTn>
                                        <p:tgtEl>
                                          <p:spTgt spid="48129">
                                            <p:txEl>
                                              <p:pRg st="5" end="5"/>
                                            </p:txEl>
                                          </p:spTgt>
                                        </p:tgtEl>
                                        <p:attrNameLst>
                                          <p:attrName>ppt_y</p:attrName>
                                        </p:attrNameLst>
                                      </p:cBhvr>
                                      <p:tavLst>
                                        <p:tav tm="0">
                                          <p:val>
                                            <p:strVal val="#ppt_y-.03"/>
                                          </p:val>
                                        </p:tav>
                                        <p:tav tm="100000">
                                          <p:val>
                                            <p:strVal val="#ppt_y"/>
                                          </p:val>
                                        </p:tav>
                                      </p:tavLst>
                                    </p:anim>
                                  </p:childTnLst>
                                </p:cTn>
                              </p:par>
                            </p:childTnLst>
                          </p:cTn>
                        </p:par>
                      </p:childTnLst>
                    </p:cTn>
                  </p:par>
                  <p:par>
                    <p:cTn id="25" fill="hold">
                      <p:stCondLst>
                        <p:cond delay="indefinite"/>
                      </p:stCondLst>
                      <p:childTnLst>
                        <p:par>
                          <p:cTn id="26" fill="hold">
                            <p:stCondLst>
                              <p:cond delay="0"/>
                            </p:stCondLst>
                            <p:childTnLst>
                              <p:par>
                                <p:cTn id="27" presetID="37" presetClass="entr" presetSubtype="0" fill="hold" nodeType="clickEffect">
                                  <p:stCondLst>
                                    <p:cond delay="0"/>
                                  </p:stCondLst>
                                  <p:childTnLst>
                                    <p:set>
                                      <p:cBhvr>
                                        <p:cTn id="28" dur="1" fill="hold">
                                          <p:stCondLst>
                                            <p:cond delay="0"/>
                                          </p:stCondLst>
                                        </p:cTn>
                                        <p:tgtEl>
                                          <p:spTgt spid="48129">
                                            <p:txEl>
                                              <p:pRg st="7" end="7"/>
                                            </p:txEl>
                                          </p:spTgt>
                                        </p:tgtEl>
                                        <p:attrNameLst>
                                          <p:attrName>style.visibility</p:attrName>
                                        </p:attrNameLst>
                                      </p:cBhvr>
                                      <p:to>
                                        <p:strVal val="visible"/>
                                      </p:to>
                                    </p:set>
                                    <p:animEffect transition="in" filter="fade">
                                      <p:cBhvr>
                                        <p:cTn id="29" dur="1000"/>
                                        <p:tgtEl>
                                          <p:spTgt spid="48129">
                                            <p:txEl>
                                              <p:pRg st="7" end="7"/>
                                            </p:txEl>
                                          </p:spTgt>
                                        </p:tgtEl>
                                      </p:cBhvr>
                                    </p:animEffect>
                                    <p:anim calcmode="lin" valueType="num">
                                      <p:cBhvr>
                                        <p:cTn id="30" dur="1000" fill="hold"/>
                                        <p:tgtEl>
                                          <p:spTgt spid="48129">
                                            <p:txEl>
                                              <p:pRg st="7" end="7"/>
                                            </p:txEl>
                                          </p:spTgt>
                                        </p:tgtEl>
                                        <p:attrNameLst>
                                          <p:attrName>ppt_x</p:attrName>
                                        </p:attrNameLst>
                                      </p:cBhvr>
                                      <p:tavLst>
                                        <p:tav tm="0">
                                          <p:val>
                                            <p:strVal val="#ppt_x"/>
                                          </p:val>
                                        </p:tav>
                                        <p:tav tm="100000">
                                          <p:val>
                                            <p:strVal val="#ppt_x"/>
                                          </p:val>
                                        </p:tav>
                                      </p:tavLst>
                                    </p:anim>
                                    <p:anim calcmode="lin" valueType="num">
                                      <p:cBhvr>
                                        <p:cTn id="31" dur="900" decel="100000" fill="hold"/>
                                        <p:tgtEl>
                                          <p:spTgt spid="48129">
                                            <p:txEl>
                                              <p:pRg st="7" end="7"/>
                                            </p:txEl>
                                          </p:spTgt>
                                        </p:tgtEl>
                                        <p:attrNameLst>
                                          <p:attrName>ppt_y</p:attrName>
                                        </p:attrNameLst>
                                      </p:cBhvr>
                                      <p:tavLst>
                                        <p:tav tm="0">
                                          <p:val>
                                            <p:strVal val="#ppt_y+1"/>
                                          </p:val>
                                        </p:tav>
                                        <p:tav tm="100000">
                                          <p:val>
                                            <p:strVal val="#ppt_y-.03"/>
                                          </p:val>
                                        </p:tav>
                                      </p:tavLst>
                                    </p:anim>
                                    <p:anim calcmode="lin" valueType="num">
                                      <p:cBhvr>
                                        <p:cTn id="32" dur="100" accel="100000" fill="hold">
                                          <p:stCondLst>
                                            <p:cond delay="900"/>
                                          </p:stCondLst>
                                        </p:cTn>
                                        <p:tgtEl>
                                          <p:spTgt spid="48129">
                                            <p:txEl>
                                              <p:pRg st="7" end="7"/>
                                            </p:txEl>
                                          </p:spTgt>
                                        </p:tgtEl>
                                        <p:attrNameLst>
                                          <p:attrName>ppt_y</p:attrName>
                                        </p:attrNameLst>
                                      </p:cBhvr>
                                      <p:tavLst>
                                        <p:tav tm="0">
                                          <p:val>
                                            <p:strVal val="#ppt_y-.03"/>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37" presetClass="entr" presetSubtype="0" fill="hold" nodeType="clickEffect">
                                  <p:stCondLst>
                                    <p:cond delay="0"/>
                                  </p:stCondLst>
                                  <p:childTnLst>
                                    <p:set>
                                      <p:cBhvr>
                                        <p:cTn id="36" dur="1" fill="hold">
                                          <p:stCondLst>
                                            <p:cond delay="0"/>
                                          </p:stCondLst>
                                        </p:cTn>
                                        <p:tgtEl>
                                          <p:spTgt spid="48129">
                                            <p:txEl>
                                              <p:pRg st="9" end="9"/>
                                            </p:txEl>
                                          </p:spTgt>
                                        </p:tgtEl>
                                        <p:attrNameLst>
                                          <p:attrName>style.visibility</p:attrName>
                                        </p:attrNameLst>
                                      </p:cBhvr>
                                      <p:to>
                                        <p:strVal val="visible"/>
                                      </p:to>
                                    </p:set>
                                    <p:animEffect transition="in" filter="fade">
                                      <p:cBhvr>
                                        <p:cTn id="37" dur="1000"/>
                                        <p:tgtEl>
                                          <p:spTgt spid="48129">
                                            <p:txEl>
                                              <p:pRg st="9" end="9"/>
                                            </p:txEl>
                                          </p:spTgt>
                                        </p:tgtEl>
                                      </p:cBhvr>
                                    </p:animEffect>
                                    <p:anim calcmode="lin" valueType="num">
                                      <p:cBhvr>
                                        <p:cTn id="38" dur="1000" fill="hold"/>
                                        <p:tgtEl>
                                          <p:spTgt spid="48129">
                                            <p:txEl>
                                              <p:pRg st="9" end="9"/>
                                            </p:txEl>
                                          </p:spTgt>
                                        </p:tgtEl>
                                        <p:attrNameLst>
                                          <p:attrName>ppt_x</p:attrName>
                                        </p:attrNameLst>
                                      </p:cBhvr>
                                      <p:tavLst>
                                        <p:tav tm="0">
                                          <p:val>
                                            <p:strVal val="#ppt_x"/>
                                          </p:val>
                                        </p:tav>
                                        <p:tav tm="100000">
                                          <p:val>
                                            <p:strVal val="#ppt_x"/>
                                          </p:val>
                                        </p:tav>
                                      </p:tavLst>
                                    </p:anim>
                                    <p:anim calcmode="lin" valueType="num">
                                      <p:cBhvr>
                                        <p:cTn id="39" dur="900" decel="100000" fill="hold"/>
                                        <p:tgtEl>
                                          <p:spTgt spid="48129">
                                            <p:txEl>
                                              <p:pRg st="9" end="9"/>
                                            </p:txEl>
                                          </p:spTgt>
                                        </p:tgtEl>
                                        <p:attrNameLst>
                                          <p:attrName>ppt_y</p:attrName>
                                        </p:attrNameLst>
                                      </p:cBhvr>
                                      <p:tavLst>
                                        <p:tav tm="0">
                                          <p:val>
                                            <p:strVal val="#ppt_y+1"/>
                                          </p:val>
                                        </p:tav>
                                        <p:tav tm="100000">
                                          <p:val>
                                            <p:strVal val="#ppt_y-.03"/>
                                          </p:val>
                                        </p:tav>
                                      </p:tavLst>
                                    </p:anim>
                                    <p:anim calcmode="lin" valueType="num">
                                      <p:cBhvr>
                                        <p:cTn id="40" dur="100" accel="100000" fill="hold">
                                          <p:stCondLst>
                                            <p:cond delay="900"/>
                                          </p:stCondLst>
                                        </p:cTn>
                                        <p:tgtEl>
                                          <p:spTgt spid="48129">
                                            <p:txEl>
                                              <p:pRg st="9" end="9"/>
                                            </p:txEl>
                                          </p:spTgt>
                                        </p:tgtEl>
                                        <p:attrNameLst>
                                          <p:attrName>ppt_y</p:attrName>
                                        </p:attrNameLst>
                                      </p:cBhvr>
                                      <p:tavLst>
                                        <p:tav tm="0">
                                          <p:val>
                                            <p:strVal val="#ppt_y-.03"/>
                                          </p:val>
                                        </p:tav>
                                        <p:tav tm="100000">
                                          <p:val>
                                            <p:strVal val="#ppt_y"/>
                                          </p:val>
                                        </p:tav>
                                      </p:tavLst>
                                    </p:anim>
                                  </p:childTnLst>
                                </p:cTn>
                              </p:par>
                              <p:par>
                                <p:cTn id="41" presetID="37" presetClass="entr" presetSubtype="0" fill="hold" nodeType="withEffect">
                                  <p:stCondLst>
                                    <p:cond delay="0"/>
                                  </p:stCondLst>
                                  <p:childTnLst>
                                    <p:set>
                                      <p:cBhvr>
                                        <p:cTn id="42" dur="1" fill="hold">
                                          <p:stCondLst>
                                            <p:cond delay="0"/>
                                          </p:stCondLst>
                                        </p:cTn>
                                        <p:tgtEl>
                                          <p:spTgt spid="48129">
                                            <p:txEl>
                                              <p:pRg st="10" end="10"/>
                                            </p:txEl>
                                          </p:spTgt>
                                        </p:tgtEl>
                                        <p:attrNameLst>
                                          <p:attrName>style.visibility</p:attrName>
                                        </p:attrNameLst>
                                      </p:cBhvr>
                                      <p:to>
                                        <p:strVal val="visible"/>
                                      </p:to>
                                    </p:set>
                                    <p:animEffect transition="in" filter="fade">
                                      <p:cBhvr>
                                        <p:cTn id="43" dur="1000"/>
                                        <p:tgtEl>
                                          <p:spTgt spid="48129">
                                            <p:txEl>
                                              <p:pRg st="10" end="10"/>
                                            </p:txEl>
                                          </p:spTgt>
                                        </p:tgtEl>
                                      </p:cBhvr>
                                    </p:animEffect>
                                    <p:anim calcmode="lin" valueType="num">
                                      <p:cBhvr>
                                        <p:cTn id="44" dur="1000" fill="hold"/>
                                        <p:tgtEl>
                                          <p:spTgt spid="48129">
                                            <p:txEl>
                                              <p:pRg st="10" end="10"/>
                                            </p:txEl>
                                          </p:spTgt>
                                        </p:tgtEl>
                                        <p:attrNameLst>
                                          <p:attrName>ppt_x</p:attrName>
                                        </p:attrNameLst>
                                      </p:cBhvr>
                                      <p:tavLst>
                                        <p:tav tm="0">
                                          <p:val>
                                            <p:strVal val="#ppt_x"/>
                                          </p:val>
                                        </p:tav>
                                        <p:tav tm="100000">
                                          <p:val>
                                            <p:strVal val="#ppt_x"/>
                                          </p:val>
                                        </p:tav>
                                      </p:tavLst>
                                    </p:anim>
                                    <p:anim calcmode="lin" valueType="num">
                                      <p:cBhvr>
                                        <p:cTn id="45" dur="900" decel="100000" fill="hold"/>
                                        <p:tgtEl>
                                          <p:spTgt spid="48129">
                                            <p:txEl>
                                              <p:pRg st="10" end="10"/>
                                            </p:txEl>
                                          </p:spTgt>
                                        </p:tgtEl>
                                        <p:attrNameLst>
                                          <p:attrName>ppt_y</p:attrName>
                                        </p:attrNameLst>
                                      </p:cBhvr>
                                      <p:tavLst>
                                        <p:tav tm="0">
                                          <p:val>
                                            <p:strVal val="#ppt_y+1"/>
                                          </p:val>
                                        </p:tav>
                                        <p:tav tm="100000">
                                          <p:val>
                                            <p:strVal val="#ppt_y-.03"/>
                                          </p:val>
                                        </p:tav>
                                      </p:tavLst>
                                    </p:anim>
                                    <p:anim calcmode="lin" valueType="num">
                                      <p:cBhvr>
                                        <p:cTn id="46" dur="100" accel="100000" fill="hold">
                                          <p:stCondLst>
                                            <p:cond delay="900"/>
                                          </p:stCondLst>
                                        </p:cTn>
                                        <p:tgtEl>
                                          <p:spTgt spid="48129">
                                            <p:txEl>
                                              <p:pRg st="10" end="10"/>
                                            </p:txEl>
                                          </p:spTgt>
                                        </p:tgtEl>
                                        <p:attrNameLst>
                                          <p:attrName>ppt_y</p:attrName>
                                        </p:attrNameLst>
                                      </p:cBhvr>
                                      <p:tavLst>
                                        <p:tav tm="0">
                                          <p:val>
                                            <p:strVal val="#ppt_y-.03"/>
                                          </p:val>
                                        </p:tav>
                                        <p:tav tm="100000">
                                          <p:val>
                                            <p:strVal val="#ppt_y"/>
                                          </p:val>
                                        </p:tav>
                                      </p:tavLst>
                                    </p:anim>
                                  </p:childTnLst>
                                </p:cTn>
                              </p:par>
                            </p:childTnLst>
                          </p:cTn>
                        </p:par>
                      </p:childTnLst>
                    </p:cTn>
                  </p:par>
                  <p:par>
                    <p:cTn id="47" fill="hold">
                      <p:stCondLst>
                        <p:cond delay="indefinite"/>
                      </p:stCondLst>
                      <p:childTnLst>
                        <p:par>
                          <p:cTn id="48" fill="hold">
                            <p:stCondLst>
                              <p:cond delay="0"/>
                            </p:stCondLst>
                            <p:childTnLst>
                              <p:par>
                                <p:cTn id="49" presetID="37" presetClass="entr" presetSubtype="0" fill="hold" nodeType="clickEffect">
                                  <p:stCondLst>
                                    <p:cond delay="0"/>
                                  </p:stCondLst>
                                  <p:childTnLst>
                                    <p:set>
                                      <p:cBhvr>
                                        <p:cTn id="50" dur="1" fill="hold">
                                          <p:stCondLst>
                                            <p:cond delay="0"/>
                                          </p:stCondLst>
                                        </p:cTn>
                                        <p:tgtEl>
                                          <p:spTgt spid="48129">
                                            <p:txEl>
                                              <p:pRg st="12" end="12"/>
                                            </p:txEl>
                                          </p:spTgt>
                                        </p:tgtEl>
                                        <p:attrNameLst>
                                          <p:attrName>style.visibility</p:attrName>
                                        </p:attrNameLst>
                                      </p:cBhvr>
                                      <p:to>
                                        <p:strVal val="visible"/>
                                      </p:to>
                                    </p:set>
                                    <p:animEffect transition="in" filter="fade">
                                      <p:cBhvr>
                                        <p:cTn id="51" dur="1000"/>
                                        <p:tgtEl>
                                          <p:spTgt spid="48129">
                                            <p:txEl>
                                              <p:pRg st="12" end="12"/>
                                            </p:txEl>
                                          </p:spTgt>
                                        </p:tgtEl>
                                      </p:cBhvr>
                                    </p:animEffect>
                                    <p:anim calcmode="lin" valueType="num">
                                      <p:cBhvr>
                                        <p:cTn id="52" dur="1000" fill="hold"/>
                                        <p:tgtEl>
                                          <p:spTgt spid="48129">
                                            <p:txEl>
                                              <p:pRg st="12" end="12"/>
                                            </p:txEl>
                                          </p:spTgt>
                                        </p:tgtEl>
                                        <p:attrNameLst>
                                          <p:attrName>ppt_x</p:attrName>
                                        </p:attrNameLst>
                                      </p:cBhvr>
                                      <p:tavLst>
                                        <p:tav tm="0">
                                          <p:val>
                                            <p:strVal val="#ppt_x"/>
                                          </p:val>
                                        </p:tav>
                                        <p:tav tm="100000">
                                          <p:val>
                                            <p:strVal val="#ppt_x"/>
                                          </p:val>
                                        </p:tav>
                                      </p:tavLst>
                                    </p:anim>
                                    <p:anim calcmode="lin" valueType="num">
                                      <p:cBhvr>
                                        <p:cTn id="53" dur="900" decel="100000" fill="hold"/>
                                        <p:tgtEl>
                                          <p:spTgt spid="48129">
                                            <p:txEl>
                                              <p:pRg st="12" end="12"/>
                                            </p:txEl>
                                          </p:spTgt>
                                        </p:tgtEl>
                                        <p:attrNameLst>
                                          <p:attrName>ppt_y</p:attrName>
                                        </p:attrNameLst>
                                      </p:cBhvr>
                                      <p:tavLst>
                                        <p:tav tm="0">
                                          <p:val>
                                            <p:strVal val="#ppt_y+1"/>
                                          </p:val>
                                        </p:tav>
                                        <p:tav tm="100000">
                                          <p:val>
                                            <p:strVal val="#ppt_y-.03"/>
                                          </p:val>
                                        </p:tav>
                                      </p:tavLst>
                                    </p:anim>
                                    <p:anim calcmode="lin" valueType="num">
                                      <p:cBhvr>
                                        <p:cTn id="54" dur="100" accel="100000" fill="hold">
                                          <p:stCondLst>
                                            <p:cond delay="900"/>
                                          </p:stCondLst>
                                        </p:cTn>
                                        <p:tgtEl>
                                          <p:spTgt spid="48129">
                                            <p:txEl>
                                              <p:pRg st="12" end="12"/>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1025" name="Rectangle 1"/>
          <p:cNvSpPr>
            <a:spLocks noChangeArrowheads="1"/>
          </p:cNvSpPr>
          <p:nvPr/>
        </p:nvSpPr>
        <p:spPr bwMode="auto">
          <a:xfrm>
            <a:off x="1787236" y="1766455"/>
            <a:ext cx="11217564" cy="1134156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tab pos="685800" algn="l"/>
              </a:tabLst>
            </a:pPr>
            <a:r>
              <a:rPr kumimoji="0" lang="en-US" b="1"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As a Result of their violations:</a:t>
            </a:r>
            <a:endParaRPr kumimoji="0" lang="en-US" b="1" i="0" u="none" strike="noStrike" cap="none" normalizeH="0" baseline="0" dirty="0" smtClean="0">
              <a:ln>
                <a:noFill/>
              </a:ln>
              <a:solidFill>
                <a:srgbClr val="00B050"/>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1" u="none" strike="noStrike" cap="none" normalizeH="0" baseline="0" dirty="0" smtClean="0">
                <a:ln>
                  <a:noFill/>
                </a:ln>
                <a:solidFill>
                  <a:schemeClr val="tx1"/>
                </a:solidFill>
                <a:effectLst/>
                <a:latin typeface="Arial" pitchFamily="34" charset="0"/>
                <a:ea typeface="Times New Roman" pitchFamily="18" charset="0"/>
                <a:cs typeface="Arial" pitchFamily="34" charset="0"/>
              </a:rPr>
              <a:t>but Israel, who pursued a law of righteousness, has not attained it.  Why not? … because they pursued it not by faith but as if it were by works.  They stumbled over the stumbling stone</a:t>
            </a:r>
            <a:r>
              <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rPr>
              <a:t>.” </a:t>
            </a:r>
            <a:r>
              <a:rPr kumimoji="0" lang="en-US" b="0" i="0" u="none" strike="noStrike" cap="none" normalizeH="0" baseline="0" dirty="0" smtClean="0">
                <a:ln>
                  <a:noFill/>
                </a:ln>
                <a:solidFill>
                  <a:srgbClr val="00B050"/>
                </a:solidFill>
                <a:effectLst/>
                <a:latin typeface="Arial" pitchFamily="34" charset="0"/>
                <a:ea typeface="Times New Roman" pitchFamily="18" charset="0"/>
                <a:cs typeface="Arial" pitchFamily="34" charset="0"/>
              </a:rPr>
              <a:t> </a:t>
            </a:r>
            <a:r>
              <a:rPr kumimoji="0" lang="en-US" b="0" i="0" strike="noStrike" cap="none" normalizeH="0" baseline="0" dirty="0" smtClean="0">
                <a:ln>
                  <a:noFill/>
                </a:ln>
                <a:solidFill>
                  <a:srgbClr val="FF0000"/>
                </a:solidFill>
                <a:effectLst/>
                <a:latin typeface="Arial" pitchFamily="34" charset="0"/>
                <a:ea typeface="Times New Roman" pitchFamily="18" charset="0"/>
                <a:cs typeface="Arial" pitchFamily="34" charset="0"/>
              </a:rPr>
              <a:t>(</a:t>
            </a:r>
            <a:r>
              <a:rPr kumimoji="0" lang="en-US" i="0" strike="noStrike" cap="none" normalizeH="0" baseline="0" dirty="0" smtClean="0">
                <a:ln>
                  <a:noFill/>
                </a:ln>
                <a:solidFill>
                  <a:srgbClr val="FF0000"/>
                </a:solidFill>
                <a:effectLst/>
                <a:latin typeface="Arial" pitchFamily="34" charset="0"/>
                <a:ea typeface="Times New Roman" pitchFamily="18" charset="0"/>
                <a:cs typeface="Arial" pitchFamily="34" charset="0"/>
              </a:rPr>
              <a:t>Rom. 9:31-33)</a:t>
            </a: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lang="en-US" b="1" u="sng" dirty="0" smtClean="0">
              <a:solidFill>
                <a:schemeClr val="tx1"/>
              </a:solidFill>
              <a:latin typeface="Arial" pitchFamily="34" charset="0"/>
              <a:ea typeface="Times New Roman" pitchFamily="18" charset="0"/>
              <a:cs typeface="Arial" pitchFamily="34" charset="0"/>
            </a:endParaRPr>
          </a:p>
          <a:p>
            <a:r>
              <a:rPr lang="en-US" b="1" baseline="30000" dirty="0" smtClean="0">
                <a:solidFill>
                  <a:srgbClr val="FF0000"/>
                </a:solidFill>
              </a:rPr>
              <a:t>﻿5﻿ </a:t>
            </a:r>
            <a:r>
              <a:rPr lang="en-US" dirty="0" smtClean="0"/>
              <a:t>“And now what do I have here?” declares the </a:t>
            </a:r>
            <a:r>
              <a:rPr lang="en-US" cap="small" dirty="0" smtClean="0"/>
              <a:t>Lord</a:t>
            </a:r>
            <a:r>
              <a:rPr lang="en-US" dirty="0" smtClean="0"/>
              <a:t> . </a:t>
            </a:r>
          </a:p>
          <a:p>
            <a:r>
              <a:rPr lang="en-US" dirty="0" smtClean="0"/>
              <a:t>“For my people have been taken away for nothing, </a:t>
            </a:r>
          </a:p>
          <a:p>
            <a:r>
              <a:rPr lang="en-US" dirty="0" smtClean="0"/>
              <a:t>and those who rule them mock,” </a:t>
            </a:r>
          </a:p>
          <a:p>
            <a:r>
              <a:rPr lang="en-US" dirty="0" smtClean="0"/>
              <a:t>declares the </a:t>
            </a:r>
            <a:r>
              <a:rPr lang="en-US" cap="small" dirty="0" smtClean="0"/>
              <a:t>Lord</a:t>
            </a:r>
            <a:r>
              <a:rPr lang="en-US" dirty="0" smtClean="0"/>
              <a:t> . </a:t>
            </a:r>
          </a:p>
          <a:p>
            <a:r>
              <a:rPr lang="en-US" dirty="0" smtClean="0"/>
              <a:t>“</a:t>
            </a:r>
            <a:r>
              <a:rPr lang="en-US" b="1" u="sng" dirty="0" smtClean="0"/>
              <a:t>And all day long </a:t>
            </a:r>
          </a:p>
          <a:p>
            <a:r>
              <a:rPr lang="en-US" b="1" u="sng" dirty="0" smtClean="0"/>
              <a:t>my name is constantly blasphemed</a:t>
            </a:r>
            <a:r>
              <a:rPr lang="en-US" dirty="0" smtClean="0"/>
              <a:t>. </a:t>
            </a: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r>
              <a:rPr lang="en-US" dirty="0" smtClean="0">
                <a:solidFill>
                  <a:schemeClr val="tx1"/>
                </a:solidFill>
                <a:latin typeface="Arial" pitchFamily="34" charset="0"/>
                <a:ea typeface="Times New Roman" pitchFamily="18" charset="0"/>
                <a:cs typeface="Arial" pitchFamily="34" charset="0"/>
              </a:rPr>
              <a:t>										</a:t>
            </a:r>
            <a:r>
              <a:rPr lang="en-US" dirty="0" smtClean="0">
                <a:solidFill>
                  <a:srgbClr val="FF0000"/>
                </a:solidFill>
                <a:latin typeface="Arial" pitchFamily="34" charset="0"/>
                <a:ea typeface="Times New Roman" pitchFamily="18" charset="0"/>
                <a:cs typeface="Arial" pitchFamily="34" charset="0"/>
              </a:rPr>
              <a:t>(Isaiah 52:5)</a:t>
            </a:r>
            <a:endParaRPr kumimoji="0" lang="en-US" i="0" strike="noStrike" cap="none" normalizeH="0" baseline="0" dirty="0" smtClean="0">
              <a:ln>
                <a:noFill/>
              </a:ln>
              <a:solidFill>
                <a:srgbClr val="FF0000"/>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lang="en-US" sz="1100" b="1" u="sng" dirty="0" smtClean="0">
              <a:solidFill>
                <a:schemeClr val="tx1"/>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lang="en-US" b="1" u="sng" dirty="0" smtClean="0">
              <a:solidFill>
                <a:schemeClr val="tx1"/>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b="1" i="0" u="sng"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lang="en-US" b="1" u="sng" dirty="0" smtClean="0">
              <a:solidFill>
                <a:schemeClr val="tx1"/>
              </a:solidFill>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lang="en-US" dirty="0" smtClean="0">
              <a:solidFill>
                <a:schemeClr val="tx1"/>
              </a:solidFill>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tab pos="685800" algn="l"/>
              </a:tabLst>
            </a:pPr>
            <a:endParaRPr kumimoji="0" lang="en-US" b="0" i="0" u="none" strike="noStrike" cap="none" normalizeH="0" baseline="0" dirty="0" smtClean="0">
              <a:ln>
                <a:noFill/>
              </a:ln>
              <a:solidFill>
                <a:schemeClr val="tx1"/>
              </a:solidFill>
              <a:effectLst/>
              <a:latin typeface="Arial" pitchFamily="34" charset="0"/>
              <a:cs typeface="Arial" pitchFamily="34" charset="0"/>
            </a:endParaRPr>
          </a:p>
        </p:txBody>
      </p:sp>
      <p:sp>
        <p:nvSpPr>
          <p:cNvPr id="5" name="Rectangle 4"/>
          <p:cNvSpPr/>
          <p:nvPr/>
        </p:nvSpPr>
        <p:spPr>
          <a:xfrm>
            <a:off x="2597726" y="319905"/>
            <a:ext cx="8790709" cy="1446550"/>
          </a:xfrm>
          <a:prstGeom prst="rect">
            <a:avLst/>
          </a:prstGeom>
        </p:spPr>
        <p:txBody>
          <a:bodyPr wrap="square">
            <a:spAutoFit/>
          </a:bodyPr>
          <a:lstStyle/>
          <a:p>
            <a:r>
              <a:rPr lang="en-US" sz="4400" dirty="0" smtClean="0">
                <a:solidFill>
                  <a:schemeClr val="tx1"/>
                </a:solidFill>
                <a:latin typeface="AR ESSENCE" pitchFamily="2" charset="0"/>
                <a:ea typeface="Times New Roman" pitchFamily="18" charset="0"/>
                <a:cs typeface="Arial" pitchFamily="34" charset="0"/>
              </a:rPr>
              <a:t> </a:t>
            </a:r>
            <a:r>
              <a:rPr lang="en-US" sz="4400" b="1" smtClean="0">
                <a:solidFill>
                  <a:schemeClr val="tx1"/>
                </a:solidFill>
                <a:latin typeface="AR ESSENCE" pitchFamily="2" charset="0"/>
                <a:ea typeface="Times New Roman" pitchFamily="18" charset="0"/>
                <a:cs typeface="Arial" pitchFamily="34" charset="0"/>
              </a:rPr>
              <a:t>God’s Name </a:t>
            </a:r>
            <a:r>
              <a:rPr lang="en-US" sz="4400" b="1" dirty="0" smtClean="0">
                <a:solidFill>
                  <a:schemeClr val="tx1"/>
                </a:solidFill>
                <a:latin typeface="AR ESSENCE" pitchFamily="2" charset="0"/>
                <a:ea typeface="Times New Roman" pitchFamily="18" charset="0"/>
                <a:cs typeface="Arial" pitchFamily="34" charset="0"/>
              </a:rPr>
              <a:t>blasphemed among the Gentiles</a:t>
            </a:r>
            <a:r>
              <a:rPr lang="en-US" sz="4400" dirty="0" smtClean="0">
                <a:solidFill>
                  <a:schemeClr val="tx1"/>
                </a:solidFill>
                <a:latin typeface="AR ESSENCE" pitchFamily="2" charset="0"/>
                <a:ea typeface="Times New Roman" pitchFamily="18" charset="0"/>
                <a:cs typeface="Arial" pitchFamily="34" charset="0"/>
              </a:rPr>
              <a:t> </a:t>
            </a:r>
            <a:endParaRPr lang="en-US" sz="4400" dirty="0">
              <a:latin typeface="AR ESSENCE" pitchFamily="2" charset="0"/>
            </a:endParaRPr>
          </a:p>
        </p:txBody>
      </p:sp>
    </p:spTree>
  </p:cSld>
  <p:clrMapOvr>
    <a:masterClrMapping/>
  </p:clrMapOvr>
  <p:transition spd="med"/>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nodeType="clickEffect">
                                  <p:stCondLst>
                                    <p:cond delay="0"/>
                                  </p:stCondLst>
                                  <p:childTnLst>
                                    <p:set>
                                      <p:cBhvr>
                                        <p:cTn id="6" dur="1" fill="hold">
                                          <p:stCondLst>
                                            <p:cond delay="0"/>
                                          </p:stCondLst>
                                        </p:cTn>
                                        <p:tgtEl>
                                          <p:spTgt spid="1025">
                                            <p:txEl>
                                              <p:pRg st="1" end="1"/>
                                            </p:txEl>
                                          </p:spTgt>
                                        </p:tgtEl>
                                        <p:attrNameLst>
                                          <p:attrName>style.visibility</p:attrName>
                                        </p:attrNameLst>
                                      </p:cBhvr>
                                      <p:to>
                                        <p:strVal val="visible"/>
                                      </p:to>
                                    </p:set>
                                    <p:anim calcmode="lin" valueType="num">
                                      <p:cBhvr>
                                        <p:cTn id="7" dur="1000" fill="hold"/>
                                        <p:tgtEl>
                                          <p:spTgt spid="1025">
                                            <p:txEl>
                                              <p:pRg st="1" end="1"/>
                                            </p:txEl>
                                          </p:spTgt>
                                        </p:tgtEl>
                                        <p:attrNameLst>
                                          <p:attrName>ppt_w</p:attrName>
                                        </p:attrNameLst>
                                      </p:cBhvr>
                                      <p:tavLst>
                                        <p:tav tm="0">
                                          <p:val>
                                            <p:strVal val="#ppt_w*0.70"/>
                                          </p:val>
                                        </p:tav>
                                        <p:tav tm="100000">
                                          <p:val>
                                            <p:strVal val="#ppt_w"/>
                                          </p:val>
                                        </p:tav>
                                      </p:tavLst>
                                    </p:anim>
                                    <p:anim calcmode="lin" valueType="num">
                                      <p:cBhvr>
                                        <p:cTn id="8" dur="1000" fill="hold"/>
                                        <p:tgtEl>
                                          <p:spTgt spid="1025">
                                            <p:txEl>
                                              <p:pRg st="1" end="1"/>
                                            </p:txEl>
                                          </p:spTgt>
                                        </p:tgtEl>
                                        <p:attrNameLst>
                                          <p:attrName>ppt_h</p:attrName>
                                        </p:attrNameLst>
                                      </p:cBhvr>
                                      <p:tavLst>
                                        <p:tav tm="0">
                                          <p:val>
                                            <p:strVal val="#ppt_h"/>
                                          </p:val>
                                        </p:tav>
                                        <p:tav tm="100000">
                                          <p:val>
                                            <p:strVal val="#ppt_h"/>
                                          </p:val>
                                        </p:tav>
                                      </p:tavLst>
                                    </p:anim>
                                    <p:animEffect transition="in" filter="fade">
                                      <p:cBhvr>
                                        <p:cTn id="9" dur="1000"/>
                                        <p:tgtEl>
                                          <p:spTgt spid="1025">
                                            <p:txEl>
                                              <p:pRg st="1" end="1"/>
                                            </p:txEl>
                                          </p:spTgt>
                                        </p:tgtEl>
                                      </p:cBhvr>
                                    </p:animEffect>
                                  </p:childTnLst>
                                </p:cTn>
                              </p:par>
                            </p:childTnLst>
                          </p:cTn>
                        </p:par>
                      </p:childTnLst>
                    </p:cTn>
                  </p:par>
                  <p:par>
                    <p:cTn id="10" fill="hold">
                      <p:stCondLst>
                        <p:cond delay="indefinite"/>
                      </p:stCondLst>
                      <p:childTnLst>
                        <p:par>
                          <p:cTn id="11" fill="hold">
                            <p:stCondLst>
                              <p:cond delay="0"/>
                            </p:stCondLst>
                            <p:childTnLst>
                              <p:par>
                                <p:cTn id="12" presetID="55" presetClass="entr" presetSubtype="0" fill="hold" nodeType="clickEffect">
                                  <p:stCondLst>
                                    <p:cond delay="0"/>
                                  </p:stCondLst>
                                  <p:childTnLst>
                                    <p:set>
                                      <p:cBhvr>
                                        <p:cTn id="13" dur="1" fill="hold">
                                          <p:stCondLst>
                                            <p:cond delay="0"/>
                                          </p:stCondLst>
                                        </p:cTn>
                                        <p:tgtEl>
                                          <p:spTgt spid="1025">
                                            <p:txEl>
                                              <p:pRg st="3" end="3"/>
                                            </p:txEl>
                                          </p:spTgt>
                                        </p:tgtEl>
                                        <p:attrNameLst>
                                          <p:attrName>style.visibility</p:attrName>
                                        </p:attrNameLst>
                                      </p:cBhvr>
                                      <p:to>
                                        <p:strVal val="visible"/>
                                      </p:to>
                                    </p:set>
                                    <p:anim calcmode="lin" valueType="num">
                                      <p:cBhvr>
                                        <p:cTn id="14" dur="1000" fill="hold"/>
                                        <p:tgtEl>
                                          <p:spTgt spid="1025">
                                            <p:txEl>
                                              <p:pRg st="3" end="3"/>
                                            </p:txEl>
                                          </p:spTgt>
                                        </p:tgtEl>
                                        <p:attrNameLst>
                                          <p:attrName>ppt_w</p:attrName>
                                        </p:attrNameLst>
                                      </p:cBhvr>
                                      <p:tavLst>
                                        <p:tav tm="0">
                                          <p:val>
                                            <p:strVal val="#ppt_w*0.70"/>
                                          </p:val>
                                        </p:tav>
                                        <p:tav tm="100000">
                                          <p:val>
                                            <p:strVal val="#ppt_w"/>
                                          </p:val>
                                        </p:tav>
                                      </p:tavLst>
                                    </p:anim>
                                    <p:anim calcmode="lin" valueType="num">
                                      <p:cBhvr>
                                        <p:cTn id="15" dur="1000" fill="hold"/>
                                        <p:tgtEl>
                                          <p:spTgt spid="1025">
                                            <p:txEl>
                                              <p:pRg st="3" end="3"/>
                                            </p:txEl>
                                          </p:spTgt>
                                        </p:tgtEl>
                                        <p:attrNameLst>
                                          <p:attrName>ppt_h</p:attrName>
                                        </p:attrNameLst>
                                      </p:cBhvr>
                                      <p:tavLst>
                                        <p:tav tm="0">
                                          <p:val>
                                            <p:strVal val="#ppt_h"/>
                                          </p:val>
                                        </p:tav>
                                        <p:tav tm="100000">
                                          <p:val>
                                            <p:strVal val="#ppt_h"/>
                                          </p:val>
                                        </p:tav>
                                      </p:tavLst>
                                    </p:anim>
                                    <p:animEffect transition="in" filter="fade">
                                      <p:cBhvr>
                                        <p:cTn id="16" dur="1000"/>
                                        <p:tgtEl>
                                          <p:spTgt spid="1025">
                                            <p:txEl>
                                              <p:pRg st="3" end="3"/>
                                            </p:txEl>
                                          </p:spTgt>
                                        </p:tgtEl>
                                      </p:cBhvr>
                                    </p:animEffect>
                                  </p:childTnLst>
                                </p:cTn>
                              </p:par>
                              <p:par>
                                <p:cTn id="17" presetID="55" presetClass="entr" presetSubtype="0" fill="hold" nodeType="withEffect">
                                  <p:stCondLst>
                                    <p:cond delay="0"/>
                                  </p:stCondLst>
                                  <p:childTnLst>
                                    <p:set>
                                      <p:cBhvr>
                                        <p:cTn id="18" dur="1" fill="hold">
                                          <p:stCondLst>
                                            <p:cond delay="0"/>
                                          </p:stCondLst>
                                        </p:cTn>
                                        <p:tgtEl>
                                          <p:spTgt spid="1025">
                                            <p:txEl>
                                              <p:pRg st="4" end="4"/>
                                            </p:txEl>
                                          </p:spTgt>
                                        </p:tgtEl>
                                        <p:attrNameLst>
                                          <p:attrName>style.visibility</p:attrName>
                                        </p:attrNameLst>
                                      </p:cBhvr>
                                      <p:to>
                                        <p:strVal val="visible"/>
                                      </p:to>
                                    </p:set>
                                    <p:anim calcmode="lin" valueType="num">
                                      <p:cBhvr>
                                        <p:cTn id="19" dur="1000" fill="hold"/>
                                        <p:tgtEl>
                                          <p:spTgt spid="1025">
                                            <p:txEl>
                                              <p:pRg st="4" end="4"/>
                                            </p:txEl>
                                          </p:spTgt>
                                        </p:tgtEl>
                                        <p:attrNameLst>
                                          <p:attrName>ppt_w</p:attrName>
                                        </p:attrNameLst>
                                      </p:cBhvr>
                                      <p:tavLst>
                                        <p:tav tm="0">
                                          <p:val>
                                            <p:strVal val="#ppt_w*0.70"/>
                                          </p:val>
                                        </p:tav>
                                        <p:tav tm="100000">
                                          <p:val>
                                            <p:strVal val="#ppt_w"/>
                                          </p:val>
                                        </p:tav>
                                      </p:tavLst>
                                    </p:anim>
                                    <p:anim calcmode="lin" valueType="num">
                                      <p:cBhvr>
                                        <p:cTn id="20" dur="1000" fill="hold"/>
                                        <p:tgtEl>
                                          <p:spTgt spid="1025">
                                            <p:txEl>
                                              <p:pRg st="4" end="4"/>
                                            </p:txEl>
                                          </p:spTgt>
                                        </p:tgtEl>
                                        <p:attrNameLst>
                                          <p:attrName>ppt_h</p:attrName>
                                        </p:attrNameLst>
                                      </p:cBhvr>
                                      <p:tavLst>
                                        <p:tav tm="0">
                                          <p:val>
                                            <p:strVal val="#ppt_h"/>
                                          </p:val>
                                        </p:tav>
                                        <p:tav tm="100000">
                                          <p:val>
                                            <p:strVal val="#ppt_h"/>
                                          </p:val>
                                        </p:tav>
                                      </p:tavLst>
                                    </p:anim>
                                    <p:animEffect transition="in" filter="fade">
                                      <p:cBhvr>
                                        <p:cTn id="21" dur="1000"/>
                                        <p:tgtEl>
                                          <p:spTgt spid="1025">
                                            <p:txEl>
                                              <p:pRg st="4" end="4"/>
                                            </p:txEl>
                                          </p:spTgt>
                                        </p:tgtEl>
                                      </p:cBhvr>
                                    </p:animEffect>
                                  </p:childTnLst>
                                </p:cTn>
                              </p:par>
                              <p:par>
                                <p:cTn id="22" presetID="55" presetClass="entr" presetSubtype="0" fill="hold" nodeType="withEffect">
                                  <p:stCondLst>
                                    <p:cond delay="0"/>
                                  </p:stCondLst>
                                  <p:childTnLst>
                                    <p:set>
                                      <p:cBhvr>
                                        <p:cTn id="23" dur="1" fill="hold">
                                          <p:stCondLst>
                                            <p:cond delay="0"/>
                                          </p:stCondLst>
                                        </p:cTn>
                                        <p:tgtEl>
                                          <p:spTgt spid="1025">
                                            <p:txEl>
                                              <p:pRg st="5" end="5"/>
                                            </p:txEl>
                                          </p:spTgt>
                                        </p:tgtEl>
                                        <p:attrNameLst>
                                          <p:attrName>style.visibility</p:attrName>
                                        </p:attrNameLst>
                                      </p:cBhvr>
                                      <p:to>
                                        <p:strVal val="visible"/>
                                      </p:to>
                                    </p:set>
                                    <p:anim calcmode="lin" valueType="num">
                                      <p:cBhvr>
                                        <p:cTn id="24" dur="1000" fill="hold"/>
                                        <p:tgtEl>
                                          <p:spTgt spid="1025">
                                            <p:txEl>
                                              <p:pRg st="5" end="5"/>
                                            </p:txEl>
                                          </p:spTgt>
                                        </p:tgtEl>
                                        <p:attrNameLst>
                                          <p:attrName>ppt_w</p:attrName>
                                        </p:attrNameLst>
                                      </p:cBhvr>
                                      <p:tavLst>
                                        <p:tav tm="0">
                                          <p:val>
                                            <p:strVal val="#ppt_w*0.70"/>
                                          </p:val>
                                        </p:tav>
                                        <p:tav tm="100000">
                                          <p:val>
                                            <p:strVal val="#ppt_w"/>
                                          </p:val>
                                        </p:tav>
                                      </p:tavLst>
                                    </p:anim>
                                    <p:anim calcmode="lin" valueType="num">
                                      <p:cBhvr>
                                        <p:cTn id="25" dur="1000" fill="hold"/>
                                        <p:tgtEl>
                                          <p:spTgt spid="1025">
                                            <p:txEl>
                                              <p:pRg st="5" end="5"/>
                                            </p:txEl>
                                          </p:spTgt>
                                        </p:tgtEl>
                                        <p:attrNameLst>
                                          <p:attrName>ppt_h</p:attrName>
                                        </p:attrNameLst>
                                      </p:cBhvr>
                                      <p:tavLst>
                                        <p:tav tm="0">
                                          <p:val>
                                            <p:strVal val="#ppt_h"/>
                                          </p:val>
                                        </p:tav>
                                        <p:tav tm="100000">
                                          <p:val>
                                            <p:strVal val="#ppt_h"/>
                                          </p:val>
                                        </p:tav>
                                      </p:tavLst>
                                    </p:anim>
                                    <p:animEffect transition="in" filter="fade">
                                      <p:cBhvr>
                                        <p:cTn id="26" dur="1000"/>
                                        <p:tgtEl>
                                          <p:spTgt spid="1025">
                                            <p:txEl>
                                              <p:pRg st="5" end="5"/>
                                            </p:txEl>
                                          </p:spTgt>
                                        </p:tgtEl>
                                      </p:cBhvr>
                                    </p:animEffect>
                                  </p:childTnLst>
                                </p:cTn>
                              </p:par>
                              <p:par>
                                <p:cTn id="27" presetID="55" presetClass="entr" presetSubtype="0" fill="hold" nodeType="withEffect">
                                  <p:stCondLst>
                                    <p:cond delay="0"/>
                                  </p:stCondLst>
                                  <p:childTnLst>
                                    <p:set>
                                      <p:cBhvr>
                                        <p:cTn id="28" dur="1" fill="hold">
                                          <p:stCondLst>
                                            <p:cond delay="0"/>
                                          </p:stCondLst>
                                        </p:cTn>
                                        <p:tgtEl>
                                          <p:spTgt spid="1025">
                                            <p:txEl>
                                              <p:pRg st="6" end="6"/>
                                            </p:txEl>
                                          </p:spTgt>
                                        </p:tgtEl>
                                        <p:attrNameLst>
                                          <p:attrName>style.visibility</p:attrName>
                                        </p:attrNameLst>
                                      </p:cBhvr>
                                      <p:to>
                                        <p:strVal val="visible"/>
                                      </p:to>
                                    </p:set>
                                    <p:anim calcmode="lin" valueType="num">
                                      <p:cBhvr>
                                        <p:cTn id="29" dur="1000" fill="hold"/>
                                        <p:tgtEl>
                                          <p:spTgt spid="1025">
                                            <p:txEl>
                                              <p:pRg st="6" end="6"/>
                                            </p:txEl>
                                          </p:spTgt>
                                        </p:tgtEl>
                                        <p:attrNameLst>
                                          <p:attrName>ppt_w</p:attrName>
                                        </p:attrNameLst>
                                      </p:cBhvr>
                                      <p:tavLst>
                                        <p:tav tm="0">
                                          <p:val>
                                            <p:strVal val="#ppt_w*0.70"/>
                                          </p:val>
                                        </p:tav>
                                        <p:tav tm="100000">
                                          <p:val>
                                            <p:strVal val="#ppt_w"/>
                                          </p:val>
                                        </p:tav>
                                      </p:tavLst>
                                    </p:anim>
                                    <p:anim calcmode="lin" valueType="num">
                                      <p:cBhvr>
                                        <p:cTn id="30" dur="1000" fill="hold"/>
                                        <p:tgtEl>
                                          <p:spTgt spid="1025">
                                            <p:txEl>
                                              <p:pRg st="6" end="6"/>
                                            </p:txEl>
                                          </p:spTgt>
                                        </p:tgtEl>
                                        <p:attrNameLst>
                                          <p:attrName>ppt_h</p:attrName>
                                        </p:attrNameLst>
                                      </p:cBhvr>
                                      <p:tavLst>
                                        <p:tav tm="0">
                                          <p:val>
                                            <p:strVal val="#ppt_h"/>
                                          </p:val>
                                        </p:tav>
                                        <p:tav tm="100000">
                                          <p:val>
                                            <p:strVal val="#ppt_h"/>
                                          </p:val>
                                        </p:tav>
                                      </p:tavLst>
                                    </p:anim>
                                    <p:animEffect transition="in" filter="fade">
                                      <p:cBhvr>
                                        <p:cTn id="31" dur="1000"/>
                                        <p:tgtEl>
                                          <p:spTgt spid="1025">
                                            <p:txEl>
                                              <p:pRg st="6" end="6"/>
                                            </p:txEl>
                                          </p:spTgt>
                                        </p:tgtEl>
                                      </p:cBhvr>
                                    </p:animEffect>
                                  </p:childTnLst>
                                </p:cTn>
                              </p:par>
                              <p:par>
                                <p:cTn id="32" presetID="55" presetClass="entr" presetSubtype="0" fill="hold" nodeType="withEffect">
                                  <p:stCondLst>
                                    <p:cond delay="0"/>
                                  </p:stCondLst>
                                  <p:childTnLst>
                                    <p:set>
                                      <p:cBhvr>
                                        <p:cTn id="33" dur="1" fill="hold">
                                          <p:stCondLst>
                                            <p:cond delay="0"/>
                                          </p:stCondLst>
                                        </p:cTn>
                                        <p:tgtEl>
                                          <p:spTgt spid="1025">
                                            <p:txEl>
                                              <p:pRg st="7" end="7"/>
                                            </p:txEl>
                                          </p:spTgt>
                                        </p:tgtEl>
                                        <p:attrNameLst>
                                          <p:attrName>style.visibility</p:attrName>
                                        </p:attrNameLst>
                                      </p:cBhvr>
                                      <p:to>
                                        <p:strVal val="visible"/>
                                      </p:to>
                                    </p:set>
                                    <p:anim calcmode="lin" valueType="num">
                                      <p:cBhvr>
                                        <p:cTn id="34" dur="1000" fill="hold"/>
                                        <p:tgtEl>
                                          <p:spTgt spid="1025">
                                            <p:txEl>
                                              <p:pRg st="7" end="7"/>
                                            </p:txEl>
                                          </p:spTgt>
                                        </p:tgtEl>
                                        <p:attrNameLst>
                                          <p:attrName>ppt_w</p:attrName>
                                        </p:attrNameLst>
                                      </p:cBhvr>
                                      <p:tavLst>
                                        <p:tav tm="0">
                                          <p:val>
                                            <p:strVal val="#ppt_w*0.70"/>
                                          </p:val>
                                        </p:tav>
                                        <p:tav tm="100000">
                                          <p:val>
                                            <p:strVal val="#ppt_w"/>
                                          </p:val>
                                        </p:tav>
                                      </p:tavLst>
                                    </p:anim>
                                    <p:anim calcmode="lin" valueType="num">
                                      <p:cBhvr>
                                        <p:cTn id="35" dur="1000" fill="hold"/>
                                        <p:tgtEl>
                                          <p:spTgt spid="1025">
                                            <p:txEl>
                                              <p:pRg st="7" end="7"/>
                                            </p:txEl>
                                          </p:spTgt>
                                        </p:tgtEl>
                                        <p:attrNameLst>
                                          <p:attrName>ppt_h</p:attrName>
                                        </p:attrNameLst>
                                      </p:cBhvr>
                                      <p:tavLst>
                                        <p:tav tm="0">
                                          <p:val>
                                            <p:strVal val="#ppt_h"/>
                                          </p:val>
                                        </p:tav>
                                        <p:tav tm="100000">
                                          <p:val>
                                            <p:strVal val="#ppt_h"/>
                                          </p:val>
                                        </p:tav>
                                      </p:tavLst>
                                    </p:anim>
                                    <p:animEffect transition="in" filter="fade">
                                      <p:cBhvr>
                                        <p:cTn id="36" dur="1000"/>
                                        <p:tgtEl>
                                          <p:spTgt spid="1025">
                                            <p:txEl>
                                              <p:pRg st="7" end="7"/>
                                            </p:txEl>
                                          </p:spTgt>
                                        </p:tgtEl>
                                      </p:cBhvr>
                                    </p:animEffect>
                                  </p:childTnLst>
                                </p:cTn>
                              </p:par>
                              <p:par>
                                <p:cTn id="37" presetID="55" presetClass="entr" presetSubtype="0" fill="hold" nodeType="withEffect">
                                  <p:stCondLst>
                                    <p:cond delay="0"/>
                                  </p:stCondLst>
                                  <p:childTnLst>
                                    <p:set>
                                      <p:cBhvr>
                                        <p:cTn id="38" dur="1" fill="hold">
                                          <p:stCondLst>
                                            <p:cond delay="0"/>
                                          </p:stCondLst>
                                        </p:cTn>
                                        <p:tgtEl>
                                          <p:spTgt spid="1025">
                                            <p:txEl>
                                              <p:pRg st="8" end="8"/>
                                            </p:txEl>
                                          </p:spTgt>
                                        </p:tgtEl>
                                        <p:attrNameLst>
                                          <p:attrName>style.visibility</p:attrName>
                                        </p:attrNameLst>
                                      </p:cBhvr>
                                      <p:to>
                                        <p:strVal val="visible"/>
                                      </p:to>
                                    </p:set>
                                    <p:anim calcmode="lin" valueType="num">
                                      <p:cBhvr>
                                        <p:cTn id="39" dur="1000" fill="hold"/>
                                        <p:tgtEl>
                                          <p:spTgt spid="1025">
                                            <p:txEl>
                                              <p:pRg st="8" end="8"/>
                                            </p:txEl>
                                          </p:spTgt>
                                        </p:tgtEl>
                                        <p:attrNameLst>
                                          <p:attrName>ppt_w</p:attrName>
                                        </p:attrNameLst>
                                      </p:cBhvr>
                                      <p:tavLst>
                                        <p:tav tm="0">
                                          <p:val>
                                            <p:strVal val="#ppt_w*0.70"/>
                                          </p:val>
                                        </p:tav>
                                        <p:tav tm="100000">
                                          <p:val>
                                            <p:strVal val="#ppt_w"/>
                                          </p:val>
                                        </p:tav>
                                      </p:tavLst>
                                    </p:anim>
                                    <p:anim calcmode="lin" valueType="num">
                                      <p:cBhvr>
                                        <p:cTn id="40" dur="1000" fill="hold"/>
                                        <p:tgtEl>
                                          <p:spTgt spid="1025">
                                            <p:txEl>
                                              <p:pRg st="8" end="8"/>
                                            </p:txEl>
                                          </p:spTgt>
                                        </p:tgtEl>
                                        <p:attrNameLst>
                                          <p:attrName>ppt_h</p:attrName>
                                        </p:attrNameLst>
                                      </p:cBhvr>
                                      <p:tavLst>
                                        <p:tav tm="0">
                                          <p:val>
                                            <p:strVal val="#ppt_h"/>
                                          </p:val>
                                        </p:tav>
                                        <p:tav tm="100000">
                                          <p:val>
                                            <p:strVal val="#ppt_h"/>
                                          </p:val>
                                        </p:tav>
                                      </p:tavLst>
                                    </p:anim>
                                    <p:animEffect transition="in" filter="fade">
                                      <p:cBhvr>
                                        <p:cTn id="41" dur="1000"/>
                                        <p:tgtEl>
                                          <p:spTgt spid="1025">
                                            <p:txEl>
                                              <p:pRg st="8" end="8"/>
                                            </p:txEl>
                                          </p:spTgt>
                                        </p:tgtEl>
                                      </p:cBhvr>
                                    </p:animEffect>
                                  </p:childTnLst>
                                </p:cTn>
                              </p:par>
                              <p:par>
                                <p:cTn id="42" presetID="55" presetClass="entr" presetSubtype="0" fill="hold" nodeType="withEffect">
                                  <p:stCondLst>
                                    <p:cond delay="0"/>
                                  </p:stCondLst>
                                  <p:childTnLst>
                                    <p:set>
                                      <p:cBhvr>
                                        <p:cTn id="43" dur="1" fill="hold">
                                          <p:stCondLst>
                                            <p:cond delay="0"/>
                                          </p:stCondLst>
                                        </p:cTn>
                                        <p:tgtEl>
                                          <p:spTgt spid="1025">
                                            <p:txEl>
                                              <p:pRg st="9" end="9"/>
                                            </p:txEl>
                                          </p:spTgt>
                                        </p:tgtEl>
                                        <p:attrNameLst>
                                          <p:attrName>style.visibility</p:attrName>
                                        </p:attrNameLst>
                                      </p:cBhvr>
                                      <p:to>
                                        <p:strVal val="visible"/>
                                      </p:to>
                                    </p:set>
                                    <p:anim calcmode="lin" valueType="num">
                                      <p:cBhvr>
                                        <p:cTn id="44" dur="1000" fill="hold"/>
                                        <p:tgtEl>
                                          <p:spTgt spid="1025">
                                            <p:txEl>
                                              <p:pRg st="9" end="9"/>
                                            </p:txEl>
                                          </p:spTgt>
                                        </p:tgtEl>
                                        <p:attrNameLst>
                                          <p:attrName>ppt_w</p:attrName>
                                        </p:attrNameLst>
                                      </p:cBhvr>
                                      <p:tavLst>
                                        <p:tav tm="0">
                                          <p:val>
                                            <p:strVal val="#ppt_w*0.70"/>
                                          </p:val>
                                        </p:tav>
                                        <p:tav tm="100000">
                                          <p:val>
                                            <p:strVal val="#ppt_w"/>
                                          </p:val>
                                        </p:tav>
                                      </p:tavLst>
                                    </p:anim>
                                    <p:anim calcmode="lin" valueType="num">
                                      <p:cBhvr>
                                        <p:cTn id="45" dur="1000" fill="hold"/>
                                        <p:tgtEl>
                                          <p:spTgt spid="1025">
                                            <p:txEl>
                                              <p:pRg st="9" end="9"/>
                                            </p:txEl>
                                          </p:spTgt>
                                        </p:tgtEl>
                                        <p:attrNameLst>
                                          <p:attrName>ppt_h</p:attrName>
                                        </p:attrNameLst>
                                      </p:cBhvr>
                                      <p:tavLst>
                                        <p:tav tm="0">
                                          <p:val>
                                            <p:strVal val="#ppt_h"/>
                                          </p:val>
                                        </p:tav>
                                        <p:tav tm="100000">
                                          <p:val>
                                            <p:strVal val="#ppt_h"/>
                                          </p:val>
                                        </p:tav>
                                      </p:tavLst>
                                    </p:anim>
                                    <p:animEffect transition="in" filter="fade">
                                      <p:cBhvr>
                                        <p:cTn id="46" dur="1000"/>
                                        <p:tgtEl>
                                          <p:spTgt spid="1025">
                                            <p:txEl>
                                              <p:pRg st="9" end="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83128" y="1288473"/>
            <a:ext cx="1558635" cy="1200329"/>
          </a:xfrm>
          <a:prstGeom prst="rect">
            <a:avLst/>
          </a:prstGeom>
        </p:spPr>
        <p:txBody>
          <a:bodyPr wrap="square">
            <a:spAutoFit/>
          </a:bodyPr>
          <a:lstStyle/>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Romans </a:t>
            </a:r>
          </a:p>
          <a:p>
            <a:pPr lvl="0" defTabSz="457200">
              <a:defRPr sz="1800"/>
            </a:pPr>
            <a:r>
              <a:rPr lang="en-US" sz="2400" b="1" dirty="0" smtClean="0">
                <a:solidFill>
                  <a:srgbClr val="FFEEDC"/>
                </a:solidFill>
                <a:latin typeface="Copperplate Gothic Bold"/>
                <a:ea typeface="Copperplate Gothic Bold"/>
                <a:cs typeface="Copperplate Gothic Bold"/>
                <a:sym typeface="Copperplate Gothic Bold"/>
              </a:rPr>
              <a:t/>
            </a:r>
            <a:br>
              <a:rPr lang="en-US" sz="2400" b="1" dirty="0" smtClean="0">
                <a:solidFill>
                  <a:srgbClr val="FFEEDC"/>
                </a:solidFill>
                <a:latin typeface="Copperplate Gothic Bold"/>
                <a:ea typeface="Copperplate Gothic Bold"/>
                <a:cs typeface="Copperplate Gothic Bold"/>
                <a:sym typeface="Copperplate Gothic Bold"/>
              </a:rPr>
            </a:br>
            <a:r>
              <a:rPr lang="en-US" sz="2400" b="1" dirty="0" smtClean="0">
                <a:solidFill>
                  <a:srgbClr val="FF0000"/>
                </a:solidFill>
                <a:latin typeface="Copperplate Gothic Bold"/>
                <a:ea typeface="Copperplate Gothic Bold"/>
                <a:cs typeface="Copperplate Gothic Bold"/>
                <a:sym typeface="Copperplate Gothic Bold"/>
              </a:rPr>
              <a:t>2:17-29</a:t>
            </a:r>
            <a:endParaRPr lang="en-US" sz="2400" b="1" dirty="0">
              <a:solidFill>
                <a:srgbClr val="FF0000"/>
              </a:solidFill>
              <a:latin typeface="Copperplate Gothic Bold"/>
              <a:ea typeface="Copperplate Gothic Bold"/>
              <a:cs typeface="Copperplate Gothic Bold"/>
              <a:sym typeface="Copperplate Gothic Bold"/>
            </a:endParaRPr>
          </a:p>
        </p:txBody>
      </p:sp>
      <p:sp>
        <p:nvSpPr>
          <p:cNvPr id="3" name="Rectangle 2"/>
          <p:cNvSpPr/>
          <p:nvPr/>
        </p:nvSpPr>
        <p:spPr>
          <a:xfrm>
            <a:off x="2057400" y="2198786"/>
            <a:ext cx="10448636" cy="6740307"/>
          </a:xfrm>
          <a:prstGeom prst="rect">
            <a:avLst/>
          </a:prstGeom>
        </p:spPr>
        <p:txBody>
          <a:bodyPr wrap="square">
            <a:spAutoFit/>
          </a:bodyPr>
          <a:lstStyle/>
          <a:p>
            <a:r>
              <a:rPr lang="en-US" b="1" baseline="30000" dirty="0" smtClean="0">
                <a:solidFill>
                  <a:srgbClr val="FF0000"/>
                </a:solidFill>
              </a:rPr>
              <a:t>﻿22</a:t>
            </a:r>
            <a:r>
              <a:rPr lang="en-US" baseline="30000" dirty="0" smtClean="0"/>
              <a:t>﻿ </a:t>
            </a:r>
            <a:r>
              <a:rPr lang="en-US" dirty="0" smtClean="0"/>
              <a:t>“Therefore say to the house of Israel, ‘This is what the Sovereign </a:t>
            </a:r>
            <a:r>
              <a:rPr lang="en-US" cap="small" dirty="0" smtClean="0"/>
              <a:t>Lord</a:t>
            </a:r>
            <a:r>
              <a:rPr lang="en-US" dirty="0" smtClean="0"/>
              <a:t> says: It is not for your sake, O house of Israel, that I am going to do these things, but for the sake of </a:t>
            </a:r>
            <a:r>
              <a:rPr lang="en-US" b="1" u="sng" dirty="0" smtClean="0"/>
              <a:t>my holy name, which you have </a:t>
            </a:r>
            <a:r>
              <a:rPr lang="en-US" b="1" u="sng" dirty="0" smtClean="0">
                <a:solidFill>
                  <a:srgbClr val="2516EA"/>
                </a:solidFill>
              </a:rPr>
              <a:t>profaned</a:t>
            </a:r>
            <a:r>
              <a:rPr lang="en-US" b="1" u="sng" dirty="0" smtClean="0"/>
              <a:t> among the nations </a:t>
            </a:r>
            <a:r>
              <a:rPr lang="en-US" dirty="0" smtClean="0"/>
              <a:t>where you have gone. </a:t>
            </a:r>
            <a:r>
              <a:rPr lang="en-US" b="1" baseline="30000" dirty="0" smtClean="0">
                <a:solidFill>
                  <a:srgbClr val="FF0000"/>
                </a:solidFill>
              </a:rPr>
              <a:t>﻿23﻿</a:t>
            </a:r>
            <a:r>
              <a:rPr lang="en-US" baseline="30000" dirty="0" smtClean="0"/>
              <a:t> </a:t>
            </a:r>
            <a:r>
              <a:rPr lang="en-US" dirty="0" smtClean="0"/>
              <a:t>I will show the holiness of my great name, </a:t>
            </a:r>
            <a:r>
              <a:rPr lang="en-US" b="1" u="sng" dirty="0" smtClean="0"/>
              <a:t>which has been </a:t>
            </a:r>
            <a:r>
              <a:rPr lang="en-US" b="1" u="sng" dirty="0" smtClean="0">
                <a:solidFill>
                  <a:srgbClr val="2516EA"/>
                </a:solidFill>
              </a:rPr>
              <a:t>profaned</a:t>
            </a:r>
            <a:r>
              <a:rPr lang="en-US" dirty="0" smtClean="0"/>
              <a:t> among the nations, </a:t>
            </a:r>
            <a:r>
              <a:rPr lang="en-US" b="1" u="sng" dirty="0" smtClean="0"/>
              <a:t>the name you have </a:t>
            </a:r>
            <a:r>
              <a:rPr lang="en-US" b="1" u="sng" dirty="0" smtClean="0">
                <a:solidFill>
                  <a:srgbClr val="2516EA"/>
                </a:solidFill>
              </a:rPr>
              <a:t>profaned</a:t>
            </a:r>
            <a:r>
              <a:rPr lang="en-US" b="1" u="sng" dirty="0" smtClean="0"/>
              <a:t> among them</a:t>
            </a:r>
            <a:r>
              <a:rPr lang="en-US" dirty="0" smtClean="0"/>
              <a:t>. Then the nations will know that I am the </a:t>
            </a:r>
            <a:r>
              <a:rPr lang="en-US" cap="small" dirty="0" smtClean="0"/>
              <a:t>Lord</a:t>
            </a:r>
            <a:r>
              <a:rPr lang="en-US" dirty="0" smtClean="0"/>
              <a:t> , declares the Sovereign </a:t>
            </a:r>
            <a:r>
              <a:rPr lang="en-US" cap="small" dirty="0" smtClean="0"/>
              <a:t>Lord</a:t>
            </a:r>
            <a:r>
              <a:rPr lang="en-US" dirty="0" smtClean="0"/>
              <a:t> , when I show myself holy through you before their eyes.</a:t>
            </a:r>
          </a:p>
          <a:p>
            <a:r>
              <a:rPr lang="en-US" dirty="0" smtClean="0">
                <a:solidFill>
                  <a:srgbClr val="FF0000"/>
                </a:solidFill>
              </a:rPr>
              <a:t>(Ezek. 36:22-23)</a:t>
            </a:r>
            <a:endParaRPr lang="en-US" dirty="0">
              <a:solidFill>
                <a:srgbClr val="FF0000"/>
              </a:solidFill>
            </a:endParaRPr>
          </a:p>
        </p:txBody>
      </p:sp>
      <p:sp>
        <p:nvSpPr>
          <p:cNvPr id="5" name="Rectangle 4"/>
          <p:cNvSpPr/>
          <p:nvPr/>
        </p:nvSpPr>
        <p:spPr>
          <a:xfrm>
            <a:off x="3380509" y="565198"/>
            <a:ext cx="7384473" cy="1446550"/>
          </a:xfrm>
          <a:prstGeom prst="rect">
            <a:avLst/>
          </a:prstGeom>
        </p:spPr>
        <p:txBody>
          <a:bodyPr wrap="square">
            <a:spAutoFit/>
          </a:bodyPr>
          <a:lstStyle/>
          <a:p>
            <a:r>
              <a:rPr lang="en-US" dirty="0" smtClean="0">
                <a:solidFill>
                  <a:schemeClr val="tx1"/>
                </a:solidFill>
                <a:latin typeface="AR ESSENCE" pitchFamily="2" charset="0"/>
                <a:ea typeface="Times New Roman" pitchFamily="18" charset="0"/>
                <a:cs typeface="Arial" pitchFamily="34" charset="0"/>
              </a:rPr>
              <a:t> </a:t>
            </a:r>
            <a:r>
              <a:rPr lang="en-US" sz="4400" b="1" dirty="0" smtClean="0">
                <a:solidFill>
                  <a:schemeClr val="tx1"/>
                </a:solidFill>
                <a:latin typeface="AR ESSENCE" pitchFamily="2" charset="0"/>
                <a:ea typeface="Times New Roman" pitchFamily="18" charset="0"/>
                <a:cs typeface="Arial" pitchFamily="34" charset="0"/>
              </a:rPr>
              <a:t>God’s Name blasphemed among the Gentiles</a:t>
            </a:r>
            <a:r>
              <a:rPr lang="en-US" sz="4400" dirty="0" smtClean="0">
                <a:solidFill>
                  <a:schemeClr val="tx1"/>
                </a:solidFill>
                <a:latin typeface="AR ESSENCE" pitchFamily="2" charset="0"/>
                <a:ea typeface="Times New Roman" pitchFamily="18" charset="0"/>
                <a:cs typeface="Arial" pitchFamily="34" charset="0"/>
              </a:rPr>
              <a:t> </a:t>
            </a:r>
            <a:endParaRPr lang="en-US" sz="4400" dirty="0">
              <a:latin typeface="AR ESSENCE" pitchFamily="2" charset="0"/>
            </a:endParaRPr>
          </a:p>
        </p:txBody>
      </p:sp>
    </p:spTree>
  </p:cSld>
  <p:clrMapOvr>
    <a:masterClrMapping/>
  </p:clrMapOvr>
  <p:transition spd="med"/>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png"/></Relationships>
</file>

<file path=ppt/theme/_rels/theme4.xml.rels><?xml version="1.0" encoding="UTF-8" standalone="yes"?>
<Relationships xmlns="http://schemas.openxmlformats.org/package/2006/relationships"><Relationship Id="rId1" Type="http://schemas.openxmlformats.org/officeDocument/2006/relationships/image" Target="../media/image1.png"/></Relationships>
</file>

<file path=ppt/theme/theme1.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aramond"/>
        <a:ea typeface="Garamond"/>
        <a:cs typeface="Garamond"/>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White">
  <a:themeElements>
    <a:clrScheme name="White">
      <a:dk1>
        <a:srgbClr val="000000"/>
      </a:dk1>
      <a:lt1>
        <a:srgbClr val="FFFFFF"/>
      </a:lt1>
      <a:dk2>
        <a:srgbClr val="53585F"/>
      </a:dk2>
      <a:lt2>
        <a:srgbClr val="DCDEE0"/>
      </a:lt2>
      <a:accent1>
        <a:srgbClr val="0365C0"/>
      </a:accent1>
      <a:accent2>
        <a:srgbClr val="00882B"/>
      </a:accent2>
      <a:accent3>
        <a:srgbClr val="DCBD23"/>
      </a:accent3>
      <a:accent4>
        <a:srgbClr val="DE6A10"/>
      </a:accent4>
      <a:accent5>
        <a:srgbClr val="C82506"/>
      </a:accent5>
      <a:accent6>
        <a:srgbClr val="773F9B"/>
      </a:accent6>
      <a:hlink>
        <a:srgbClr val="0000FF"/>
      </a:hlink>
      <a:folHlink>
        <a:srgbClr val="FF00FF"/>
      </a:folHlink>
    </a:clrScheme>
    <a:fontScheme name="White">
      <a:majorFont>
        <a:latin typeface="Garamond"/>
        <a:ea typeface="Garamond"/>
        <a:cs typeface="Garamond"/>
      </a:majorFont>
      <a:minorFont>
        <a:latin typeface="Helvetica Light"/>
        <a:ea typeface="Helvetica Light"/>
        <a:cs typeface="Helvetica Light"/>
      </a:minorFont>
    </a:fontScheme>
    <a:fmtScheme name="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rotWithShape="0">
              <a:srgbClr val="000000">
                <a:alpha val="50000"/>
              </a:srgbClr>
            </a:outerShdw>
          </a:effectLst>
        </a:effectStyle>
        <a:effectStyle>
          <a:effectLst>
            <a:outerShdw blurRad="50800" dist="12700" rotWithShape="0">
              <a:srgbClr val="000000">
                <a:alpha val="50000"/>
              </a:srgbClr>
            </a:outerShdw>
          </a:effectLst>
        </a:effectStyle>
        <a:effectStyle>
          <a:effectLst>
            <a:outerShdw blurRad="38100" dist="25400" dir="5400000" rotWithShape="0">
              <a:srgbClr val="000000">
                <a:alpha val="50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lipFill rotWithShape="1">
          <a:blip xmlns:r="http://schemas.openxmlformats.org/officeDocument/2006/relationships" r:embed="rId1"/>
          <a:srcRect/>
          <a:tile tx="0" ty="0" sx="100000" sy="100000" flip="none" algn="tl"/>
        </a:blipFill>
        <a:ln w="12700" cap="flat">
          <a:noFill/>
          <a:miter lim="400000"/>
        </a:ln>
        <a:effectLst>
          <a:outerShdw blurRad="38100" dist="25400" dir="5400000" rotWithShape="0">
            <a:srgbClr val="000000">
              <a:alpha val="50000"/>
            </a:srgbClr>
          </a:outerShdw>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2400" b="0" i="0" u="none" strike="noStrike" cap="none" spc="0" normalizeH="0" baseline="0">
            <a:ln>
              <a:noFill/>
            </a:ln>
            <a:solidFill>
              <a:srgbClr val="FFFFFF"/>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rgbClr val="000000"/>
          </a:solidFill>
          <a:prstDash val="solid"/>
          <a:miter lim="400000"/>
        </a:ln>
        <a:effectLst/>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Pr>
      <a:bodyPr rot="0" spcFirstLastPara="1" vertOverflow="overflow" horzOverflow="overflow" vert="horz" wrap="square" lIns="50800" tIns="50800" rIns="50800" bIns="50800" numCol="1" spcCol="38100" rtlCol="0" anchor="ctr">
        <a:spAutoFit/>
      </a:bodyPr>
      <a:lstStyle>
        <a:defPPr marL="0" marR="0" indent="0" algn="ctr" defTabSz="584200" rtl="0" fontAlgn="auto" latinLnBrk="1" hangingPunct="0">
          <a:lnSpc>
            <a:spcPct val="100000"/>
          </a:lnSpc>
          <a:spcBef>
            <a:spcPts val="0"/>
          </a:spcBef>
          <a:spcAft>
            <a:spcPts val="0"/>
          </a:spcAft>
          <a:buClrTx/>
          <a:buSzTx/>
          <a:buFontTx/>
          <a:buNone/>
          <a:tabLst/>
          <a:defRPr kumimoji="0" sz="3600" b="0" i="0" u="none" strike="noStrike" cap="none" spc="0" normalizeH="0" baseline="0">
            <a:ln>
              <a:noFill/>
            </a:ln>
            <a:solidFill>
              <a:srgbClr val="000000"/>
            </a:solidFill>
            <a:effectLst/>
            <a:uFillTx/>
            <a:latin typeface="+mn-lt"/>
            <a:ea typeface="+mn-ea"/>
            <a:cs typeface="+mn-cs"/>
            <a:sym typeface="Helvetica Light"/>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598</TotalTime>
  <Words>1260</Words>
  <Application>Microsoft Office PowerPoint</Application>
  <PresentationFormat>Custom</PresentationFormat>
  <Paragraphs>168</Paragraphs>
  <Slides>16</Slides>
  <Notes>0</Notes>
  <HiddenSlides>0</HiddenSlides>
  <MMClips>0</MMClips>
  <ScaleCrop>false</ScaleCrop>
  <HeadingPairs>
    <vt:vector size="4" baseType="variant">
      <vt:variant>
        <vt:lpstr>Theme</vt:lpstr>
      </vt:variant>
      <vt:variant>
        <vt:i4>3</vt:i4>
      </vt:variant>
      <vt:variant>
        <vt:lpstr>Slide Titles</vt:lpstr>
      </vt:variant>
      <vt:variant>
        <vt:i4>16</vt:i4>
      </vt:variant>
    </vt:vector>
  </HeadingPairs>
  <TitlesOfParts>
    <vt:vector size="19" baseType="lpstr">
      <vt:lpstr>White</vt:lpstr>
      <vt:lpstr>Custom Design</vt:lpstr>
      <vt:lpstr>1_Custom Design</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Ridge Orr</cp:lastModifiedBy>
  <cp:revision>83</cp:revision>
  <dcterms:modified xsi:type="dcterms:W3CDTF">2014-10-06T22:00:38Z</dcterms:modified>
</cp:coreProperties>
</file>