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12" r:id="rId2"/>
    <p:sldMasterId id="2147483697" r:id="rId3"/>
    <p:sldMasterId id="2147483685" r:id="rId4"/>
    <p:sldMasterId id="2147483661" r:id="rId5"/>
    <p:sldMasterId id="2147483673" r:id="rId6"/>
  </p:sldMasterIdLst>
  <p:notesMasterIdLst>
    <p:notesMasterId r:id="rId20"/>
  </p:notesMasterIdLst>
  <p:sldIdLst>
    <p:sldId id="256" r:id="rId7"/>
    <p:sldId id="285" r:id="rId8"/>
    <p:sldId id="291" r:id="rId9"/>
    <p:sldId id="284" r:id="rId10"/>
    <p:sldId id="287" r:id="rId11"/>
    <p:sldId id="294" r:id="rId12"/>
    <p:sldId id="297" r:id="rId13"/>
    <p:sldId id="298" r:id="rId14"/>
    <p:sldId id="300" r:id="rId15"/>
    <p:sldId id="296" r:id="rId16"/>
    <p:sldId id="295" r:id="rId17"/>
    <p:sldId id="283" r:id="rId18"/>
    <p:sldId id="276" r:id="rId19"/>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80587" autoAdjust="0"/>
  </p:normalViewPr>
  <p:slideViewPr>
    <p:cSldViewPr snapToGrid="0" snapToObjects="1">
      <p:cViewPr>
        <p:scale>
          <a:sx n="125" d="100"/>
          <a:sy n="125" d="100"/>
        </p:scale>
        <p:origin x="-336" y="-72"/>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2" name="Shape 32"/>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626922755"/>
      </p:ext>
    </p:extLst>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God’s definition of jealousy is different from our understanding of jealousy.  Our definition when we are jealous is that we are envious of someone who has something that we do not have.  </a:t>
            </a:r>
          </a:p>
          <a:p>
            <a:endParaRPr lang="en-US" baseline="0" dirty="0" smtClean="0"/>
          </a:p>
          <a:p>
            <a:r>
              <a:rPr lang="en-US" baseline="0" dirty="0" smtClean="0"/>
              <a:t>God is jealous when someone gives to another something that rightly belongs to Him.  God is possessive of the worship and service that belongs to Him.  </a:t>
            </a:r>
          </a:p>
        </p:txBody>
      </p:sp>
    </p:spTree>
    <p:extLst>
      <p:ext uri="{BB962C8B-B14F-4D97-AF65-F5344CB8AC3E}">
        <p14:creationId xmlns:p14="http://schemas.microsoft.com/office/powerpoint/2010/main" val="4233797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1254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*Going back to </a:t>
            </a:r>
            <a:r>
              <a:rPr lang="en-US" baseline="0" dirty="0" err="1" smtClean="0"/>
              <a:t>Deut</a:t>
            </a:r>
            <a:r>
              <a:rPr lang="en-US" baseline="0" dirty="0" smtClean="0"/>
              <a:t> 32:21 when Israelites made God jealous by worshipping idols.  </a:t>
            </a:r>
          </a:p>
          <a:p>
            <a:endParaRPr lang="en-US" baseline="0" dirty="0" smtClean="0"/>
          </a:p>
          <a:p>
            <a:r>
              <a:rPr lang="en-US" baseline="0" dirty="0" smtClean="0"/>
              <a:t>“They have made me jealous by what is no god and angered me with their worthless idols.  I will make them envious by those who are not a people; I will make them angry by a nation that has no understanding.”</a:t>
            </a:r>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860682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308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*Illustration</a:t>
            </a:r>
            <a:r>
              <a:rPr lang="en-US" baseline="0" dirty="0" smtClean="0"/>
              <a:t> of the dough is drawn from the OT.  God asked the Israelites to offer the first part of the harvest to Him and if He accepts it, the whole harvest was sanctified.  Numbers 15:19-21.  </a:t>
            </a:r>
          </a:p>
          <a:p>
            <a:endParaRPr lang="en-US" baseline="0" dirty="0" smtClean="0"/>
          </a:p>
          <a:p>
            <a:r>
              <a:rPr lang="en-US" baseline="0" dirty="0" smtClean="0"/>
              <a:t>*Original faith of the Israelites (</a:t>
            </a:r>
            <a:r>
              <a:rPr lang="en-US" baseline="0" dirty="0" err="1" smtClean="0"/>
              <a:t>ie</a:t>
            </a:r>
            <a:r>
              <a:rPr lang="en-US" baseline="0" dirty="0" smtClean="0"/>
              <a:t>.  Abraham, Isaac, and Jacob) is good and holy and acceptable to God.  That meant the rest of the Israelites are good in the eyes of God.  There is a special relationship between Israel and God.  </a:t>
            </a:r>
          </a:p>
          <a:p>
            <a:endParaRPr lang="en-US" baseline="0" dirty="0" smtClean="0"/>
          </a:p>
          <a:p>
            <a:r>
              <a:rPr lang="en-US" baseline="0" dirty="0" smtClean="0"/>
              <a:t>*Experience of going to Israel a few years ago.  Wailing wall.  Experienced first hand what that zeal (passion for God) is all about.</a:t>
            </a:r>
          </a:p>
          <a:p>
            <a:endParaRPr lang="en-US" baseline="0" dirty="0" smtClean="0"/>
          </a:p>
          <a:p>
            <a:r>
              <a:rPr lang="en-US" baseline="0" dirty="0" smtClean="0"/>
              <a:t>*2</a:t>
            </a:r>
            <a:r>
              <a:rPr lang="en-US" baseline="30000" dirty="0" smtClean="0"/>
              <a:t>nd</a:t>
            </a:r>
            <a:r>
              <a:rPr lang="en-US" baseline="0" dirty="0" smtClean="0"/>
              <a:t> illustration is one of an Olive Tree.  Take the 1</a:t>
            </a:r>
            <a:r>
              <a:rPr lang="en-US" baseline="30000" dirty="0" smtClean="0"/>
              <a:t>st</a:t>
            </a:r>
            <a:r>
              <a:rPr lang="en-US" baseline="0" dirty="0" smtClean="0"/>
              <a:t> illustration a bit further, some branches were broken off (v.17) signifying some Jews being rejected from the covenant because of their disobedience.  </a:t>
            </a:r>
          </a:p>
          <a:p>
            <a:endParaRPr lang="en-US" baseline="0" dirty="0" smtClean="0"/>
          </a:p>
          <a:p>
            <a:r>
              <a:rPr lang="en-US" baseline="0" dirty="0" smtClean="0"/>
              <a:t>*Because of the rich root (original), the wild olive (Gentiles) is able to be grafted into the olive tree and able to thrive and flourish.  </a:t>
            </a:r>
          </a:p>
          <a:p>
            <a:endParaRPr lang="en-US" baseline="0" dirty="0" smtClean="0"/>
          </a:p>
          <a:p>
            <a:r>
              <a:rPr lang="en-US" sz="2400" dirty="0" smtClean="0">
                <a:latin typeface="Avenir Roman"/>
                <a:ea typeface="Avenir Roman"/>
                <a:cs typeface="Avenir Roman"/>
                <a:sym typeface="Avenir Roman"/>
              </a:rPr>
              <a:t>Grafting takes a branch of an uncultivated (wild) tree that has some favorable qualities, cuts it off from the tree it is currently a part of, strips it of its leaves, and then cuts the host tree in order to incorporate the mutilated branch.  It isn’t a pleasant thing.  The grafted branch has to change, and the host has to support and nourish.</a:t>
            </a:r>
            <a:endParaRPr lang="en-US" baseline="0" dirty="0" smtClean="0"/>
          </a:p>
          <a:p>
            <a:endParaRPr lang="en-US" baseline="0" dirty="0" smtClean="0"/>
          </a:p>
          <a:p>
            <a:r>
              <a:rPr lang="en-US" sz="2400" dirty="0" smtClean="0">
                <a:latin typeface="Avenir Roman"/>
                <a:ea typeface="Avenir Roman"/>
                <a:cs typeface="Avenir Roman"/>
                <a:sym typeface="Avenir Roman"/>
              </a:rPr>
              <a:t>But here are some important facts about grafting — the host never changes.  It is the graft that changes, but the graft will never, ever become like the original</a:t>
            </a:r>
            <a:r>
              <a:rPr lang="en-US" sz="2400" baseline="0" dirty="0" smtClean="0">
                <a:latin typeface="Avenir Roman"/>
                <a:ea typeface="Avenir Roman"/>
                <a:cs typeface="Avenir Roman"/>
                <a:sym typeface="Avenir Roman"/>
              </a:rPr>
              <a:t> branch that was cut off.</a:t>
            </a:r>
            <a:r>
              <a:rPr lang="en-US" sz="2400" dirty="0" smtClean="0">
                <a:latin typeface="Avenir Roman"/>
                <a:ea typeface="Avenir Roman"/>
                <a:cs typeface="Avenir Roman"/>
                <a:sym typeface="Avenir Roman"/>
              </a:rPr>
              <a:t>  The fruit won’t ever look or taste exactly the same as the fruit the host tree originally produced, but it will change.  Within a few years, the grafted branch will produce fruit that is far superior in quantity to what it once produced</a:t>
            </a:r>
          </a:p>
          <a:p>
            <a:r>
              <a:rPr lang="en-US" sz="2400" dirty="0" smtClean="0">
                <a:latin typeface="Avenir Roman"/>
                <a:ea typeface="Avenir Roman"/>
                <a:cs typeface="Avenir Roman"/>
                <a:sym typeface="Avenir Roman"/>
              </a:rPr>
              <a:t>.</a:t>
            </a:r>
          </a:p>
          <a:p>
            <a:r>
              <a:rPr lang="en-US" sz="2400" dirty="0" smtClean="0">
                <a:latin typeface="Avenir Roman"/>
                <a:ea typeface="Avenir Roman"/>
                <a:cs typeface="Avenir Roman"/>
                <a:sym typeface="Avenir Roman"/>
              </a:rPr>
              <a:t>Grafting is not a fast process, it takes time — in nature and in the Spirit.  Grafting occurs for the express purpose of changing the branch, giving it a strong root and disease resistance — BUT no one would ever graft a wild branch onto a cultivated tree unless they wanted fruit that looked and tasted slightly different than that of the original tree!</a:t>
            </a:r>
          </a:p>
          <a:p>
            <a:r>
              <a:rPr lang="en-US" sz="2400" dirty="0" smtClean="0">
                <a:latin typeface="Avenir Roman"/>
                <a:ea typeface="Avenir Roman"/>
                <a:cs typeface="Avenir Roman"/>
                <a:sym typeface="Avenir Roman"/>
              </a:rPr>
              <a:t>.</a:t>
            </a:r>
          </a:p>
          <a:p>
            <a:r>
              <a:rPr lang="en-US" sz="2400" dirty="0" smtClean="0">
                <a:latin typeface="Avenir Roman"/>
                <a:ea typeface="Avenir Roman"/>
                <a:cs typeface="Avenir Roman"/>
                <a:sym typeface="Avenir Roman"/>
              </a:rPr>
              <a:t>When we, who are not natural branches are grafted into the root of Israel, our fruit and flavor will never be identical to the natural branches that are already there (those who are by birth descendants of Abraham, Isaac, and Jacob).  We are still going to produce olives, the same species of fruit, and far more of it than before, but we aren’t supposed to taste or look exactly the same.  When someone sees our fruit they should be able to say, “Aha!  Look at that grafted branch, glory to YHVH!  The fruit is indeed good and abundant!</a:t>
            </a:r>
            <a:endParaRPr lang="en-US" baseline="0" dirty="0" smtClean="0"/>
          </a:p>
          <a:p>
            <a:endParaRPr lang="en-US" baseline="0" dirty="0" smtClean="0"/>
          </a:p>
          <a:p>
            <a:endParaRPr lang="en-US" baseline="0" dirty="0" smtClean="0"/>
          </a:p>
          <a:p>
            <a:r>
              <a:rPr lang="en-US" baseline="0" dirty="0" smtClean="0"/>
              <a:t>Every believer is now part of the Jewish heritage.  We are able to have the same benefits as it was originally intended for the Israelites. </a:t>
            </a:r>
          </a:p>
          <a:p>
            <a:r>
              <a:rPr lang="en-US" baseline="0" dirty="0" smtClean="0"/>
              <a:t>*Example of adoption.  That adopted child is treated as their own, given and receiving all the benefits as if the child was their own.     </a:t>
            </a:r>
            <a:endParaRPr lang="en-US" dirty="0"/>
          </a:p>
        </p:txBody>
      </p:sp>
    </p:spTree>
    <p:extLst>
      <p:ext uri="{BB962C8B-B14F-4D97-AF65-F5344CB8AC3E}">
        <p14:creationId xmlns:p14="http://schemas.microsoft.com/office/powerpoint/2010/main" val="587666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*Jesus</a:t>
            </a:r>
            <a:r>
              <a:rPr lang="en-US" baseline="0" dirty="0" smtClean="0"/>
              <a:t> said, I am the vine, you are the branches.  If a man remains in me and I in him, he will bear much fruit; apart from me you can do nothing.  If anyone does not remain in me, he is like a branch that is thrown away and withers; such branches are picked up, thrown into the fire and burned.  </a:t>
            </a:r>
          </a:p>
          <a:p>
            <a:endParaRPr lang="en-US" baseline="0" dirty="0" smtClean="0"/>
          </a:p>
          <a:p>
            <a:r>
              <a:rPr lang="en-US" baseline="0" dirty="0" smtClean="0"/>
              <a:t>*Prone to compare ourselves to others rather than to God.  </a:t>
            </a:r>
          </a:p>
          <a:p>
            <a:r>
              <a:rPr lang="en-US" baseline="0" dirty="0" smtClean="0"/>
              <a:t>*Tend to drift into salvation by works rather than faith.</a:t>
            </a:r>
          </a:p>
          <a:p>
            <a:r>
              <a:rPr lang="en-US" baseline="0" dirty="0" smtClean="0"/>
              <a:t>*Behold the kindness and severity of God.  </a:t>
            </a:r>
          </a:p>
          <a:p>
            <a:endParaRPr lang="en-US" baseline="0" dirty="0" smtClean="0"/>
          </a:p>
          <a:p>
            <a:endParaRPr lang="en-US" baseline="0" dirty="0" smtClean="0"/>
          </a:p>
          <a:p>
            <a:r>
              <a:rPr lang="en-US" baseline="0" dirty="0" smtClean="0"/>
              <a:t>*We need to be constantly growing in our faith, walk with the Lord.  It cannot depend on others.  It is a personal relationship.   </a:t>
            </a:r>
          </a:p>
          <a:p>
            <a:endParaRPr lang="en-US" dirty="0"/>
          </a:p>
        </p:txBody>
      </p:sp>
    </p:spTree>
    <p:extLst>
      <p:ext uri="{BB962C8B-B14F-4D97-AF65-F5344CB8AC3E}">
        <p14:creationId xmlns:p14="http://schemas.microsoft.com/office/powerpoint/2010/main" val="2993253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sp>
        <p:nvSpPr>
          <p:cNvPr id="29" name="Shape 29"/>
          <p:cNvSpPr/>
          <p:nvPr/>
        </p:nvSpPr>
        <p:spPr>
          <a:xfrm>
            <a:off x="-7246" y="0"/>
            <a:ext cx="1460195" cy="9753600"/>
          </a:xfrm>
          <a:prstGeom prst="rect">
            <a:avLst/>
          </a:prstGeom>
          <a:gradFill>
            <a:gsLst>
              <a:gs pos="0">
                <a:srgbClr val="BE8A2E"/>
              </a:gs>
              <a:gs pos="100000">
                <a:srgbClr val="4D370C"/>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pic>
        <p:nvPicPr>
          <p:cNvPr id="30" name="Rom-Sidebar.png"/>
          <p:cNvPicPr/>
          <p:nvPr/>
        </p:nvPicPr>
        <p:blipFill>
          <a:blip r:embed="rId2">
            <a:extLst/>
          </a:blip>
          <a:stretch>
            <a:fillRect/>
          </a:stretch>
        </p:blipFill>
        <p:spPr>
          <a:xfrm>
            <a:off x="-12700" y="70594"/>
            <a:ext cx="1445704" cy="883486"/>
          </a:xfrm>
          <a:prstGeom prst="rect">
            <a:avLst/>
          </a:prstGeom>
          <a:ln w="12700">
            <a:miter lim="400000"/>
          </a:ln>
        </p:spPr>
      </p:pic>
    </p:spTree>
    <p:extLst>
      <p:ext uri="{BB962C8B-B14F-4D97-AF65-F5344CB8AC3E}">
        <p14:creationId xmlns:p14="http://schemas.microsoft.com/office/powerpoint/2010/main" val="2774229446"/>
      </p:ext>
    </p:extLst>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078097-B46D-BA4A-89D5-EEB17CD358B8}"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153CC-B6DF-5C4C-A9D9-DA13334277E5}" type="slidenum">
              <a:rPr lang="en-US" smtClean="0"/>
              <a:t>‹#›</a:t>
            </a:fld>
            <a:endParaRPr lang="en-US" dirty="0"/>
          </a:p>
        </p:txBody>
      </p:sp>
    </p:spTree>
    <p:extLst>
      <p:ext uri="{BB962C8B-B14F-4D97-AF65-F5344CB8AC3E}">
        <p14:creationId xmlns:p14="http://schemas.microsoft.com/office/powerpoint/2010/main" val="2785978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078097-B46D-BA4A-89D5-EEB17CD358B8}"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153CC-B6DF-5C4C-A9D9-DA13334277E5}" type="slidenum">
              <a:rPr lang="en-US" smtClean="0"/>
              <a:t>‹#›</a:t>
            </a:fld>
            <a:endParaRPr lang="en-US" dirty="0"/>
          </a:p>
        </p:txBody>
      </p:sp>
    </p:spTree>
    <p:extLst>
      <p:ext uri="{BB962C8B-B14F-4D97-AF65-F5344CB8AC3E}">
        <p14:creationId xmlns:p14="http://schemas.microsoft.com/office/powerpoint/2010/main" val="1862735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078097-B46D-BA4A-89D5-EEB17CD358B8}"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153CC-B6DF-5C4C-A9D9-DA13334277E5}" type="slidenum">
              <a:rPr lang="en-US" smtClean="0"/>
              <a:t>‹#›</a:t>
            </a:fld>
            <a:endParaRPr lang="en-US" dirty="0"/>
          </a:p>
        </p:txBody>
      </p:sp>
    </p:spTree>
    <p:extLst>
      <p:ext uri="{BB962C8B-B14F-4D97-AF65-F5344CB8AC3E}">
        <p14:creationId xmlns:p14="http://schemas.microsoft.com/office/powerpoint/2010/main" val="3750512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078097-B46D-BA4A-89D5-EEB17CD358B8}"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153CC-B6DF-5C4C-A9D9-DA13334277E5}" type="slidenum">
              <a:rPr lang="en-US" smtClean="0"/>
              <a:t>‹#›</a:t>
            </a:fld>
            <a:endParaRPr lang="en-US" dirty="0"/>
          </a:p>
        </p:txBody>
      </p:sp>
    </p:spTree>
    <p:extLst>
      <p:ext uri="{BB962C8B-B14F-4D97-AF65-F5344CB8AC3E}">
        <p14:creationId xmlns:p14="http://schemas.microsoft.com/office/powerpoint/2010/main" val="407912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078097-B46D-BA4A-89D5-EEB17CD358B8}" type="datetimeFigureOut">
              <a:rPr lang="en-US" smtClean="0"/>
              <a:t>2/22/15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C153CC-B6DF-5C4C-A9D9-DA13334277E5}" type="slidenum">
              <a:rPr lang="en-US" smtClean="0"/>
              <a:t>‹#›</a:t>
            </a:fld>
            <a:endParaRPr lang="en-US" dirty="0"/>
          </a:p>
        </p:txBody>
      </p:sp>
    </p:spTree>
    <p:extLst>
      <p:ext uri="{BB962C8B-B14F-4D97-AF65-F5344CB8AC3E}">
        <p14:creationId xmlns:p14="http://schemas.microsoft.com/office/powerpoint/2010/main" val="92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078097-B46D-BA4A-89D5-EEB17CD358B8}" type="datetimeFigureOut">
              <a:rPr lang="en-US" smtClean="0"/>
              <a:t>2/22/15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C153CC-B6DF-5C4C-A9D9-DA13334277E5}" type="slidenum">
              <a:rPr lang="en-US" smtClean="0"/>
              <a:t>‹#›</a:t>
            </a:fld>
            <a:endParaRPr lang="en-US" dirty="0"/>
          </a:p>
        </p:txBody>
      </p:sp>
    </p:spTree>
    <p:extLst>
      <p:ext uri="{BB962C8B-B14F-4D97-AF65-F5344CB8AC3E}">
        <p14:creationId xmlns:p14="http://schemas.microsoft.com/office/powerpoint/2010/main" val="1639081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78097-B46D-BA4A-89D5-EEB17CD358B8}" type="datetimeFigureOut">
              <a:rPr lang="en-US" smtClean="0"/>
              <a:t>2/22/15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C153CC-B6DF-5C4C-A9D9-DA13334277E5}" type="slidenum">
              <a:rPr lang="en-US" smtClean="0"/>
              <a:t>‹#›</a:t>
            </a:fld>
            <a:endParaRPr lang="en-US" dirty="0"/>
          </a:p>
        </p:txBody>
      </p:sp>
    </p:spTree>
    <p:extLst>
      <p:ext uri="{BB962C8B-B14F-4D97-AF65-F5344CB8AC3E}">
        <p14:creationId xmlns:p14="http://schemas.microsoft.com/office/powerpoint/2010/main" val="848906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1_Blank">
    <p:spTree>
      <p:nvGrpSpPr>
        <p:cNvPr id="1" name=""/>
        <p:cNvGrpSpPr/>
        <p:nvPr/>
      </p:nvGrpSpPr>
      <p:grpSpPr>
        <a:xfrm>
          <a:off x="0" y="0"/>
          <a:ext cx="0" cy="0"/>
          <a:chOff x="0" y="0"/>
          <a:chExt cx="0" cy="0"/>
        </a:xfrm>
      </p:grpSpPr>
      <p:sp>
        <p:nvSpPr>
          <p:cNvPr id="29" name="Shape 29"/>
          <p:cNvSpPr/>
          <p:nvPr/>
        </p:nvSpPr>
        <p:spPr>
          <a:xfrm>
            <a:off x="-7246" y="0"/>
            <a:ext cx="1460195" cy="9753600"/>
          </a:xfrm>
          <a:prstGeom prst="rect">
            <a:avLst/>
          </a:prstGeom>
          <a:gradFill>
            <a:gsLst>
              <a:gs pos="0">
                <a:srgbClr val="BE8A2E"/>
              </a:gs>
              <a:gs pos="100000">
                <a:srgbClr val="4D370C"/>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pic>
        <p:nvPicPr>
          <p:cNvPr id="30" name="Rom-Sidebar.png"/>
          <p:cNvPicPr/>
          <p:nvPr/>
        </p:nvPicPr>
        <p:blipFill>
          <a:blip r:embed="rId2">
            <a:extLst/>
          </a:blip>
          <a:stretch>
            <a:fillRect/>
          </a:stretch>
        </p:blipFill>
        <p:spPr>
          <a:xfrm>
            <a:off x="-12700" y="70594"/>
            <a:ext cx="1445704" cy="883486"/>
          </a:xfrm>
          <a:prstGeom prst="rect">
            <a:avLst/>
          </a:prstGeom>
          <a:ln w="12700">
            <a:miter lim="400000"/>
          </a:ln>
        </p:spPr>
      </p:pic>
    </p:spTree>
    <p:extLst>
      <p:ext uri="{BB962C8B-B14F-4D97-AF65-F5344CB8AC3E}">
        <p14:creationId xmlns:p14="http://schemas.microsoft.com/office/powerpoint/2010/main" val="2774229446"/>
      </p:ext>
    </p:extLst>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078097-B46D-BA4A-89D5-EEB17CD358B8}"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153CC-B6DF-5C4C-A9D9-DA13334277E5}" type="slidenum">
              <a:rPr lang="en-US" smtClean="0"/>
              <a:t>‹#›</a:t>
            </a:fld>
            <a:endParaRPr lang="en-US" dirty="0"/>
          </a:p>
        </p:txBody>
      </p:sp>
    </p:spTree>
    <p:extLst>
      <p:ext uri="{BB962C8B-B14F-4D97-AF65-F5344CB8AC3E}">
        <p14:creationId xmlns:p14="http://schemas.microsoft.com/office/powerpoint/2010/main" val="4232745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078097-B46D-BA4A-89D5-EEB17CD358B8}"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153CC-B6DF-5C4C-A9D9-DA13334277E5}" type="slidenum">
              <a:rPr lang="en-US" smtClean="0"/>
              <a:t>‹#›</a:t>
            </a:fld>
            <a:endParaRPr lang="en-US" dirty="0"/>
          </a:p>
        </p:txBody>
      </p:sp>
    </p:spTree>
    <p:extLst>
      <p:ext uri="{BB962C8B-B14F-4D97-AF65-F5344CB8AC3E}">
        <p14:creationId xmlns:p14="http://schemas.microsoft.com/office/powerpoint/2010/main" val="2245893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078097-B46D-BA4A-89D5-EEB17CD358B8}"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153CC-B6DF-5C4C-A9D9-DA13334277E5}" type="slidenum">
              <a:rPr lang="en-US" smtClean="0"/>
              <a:t>‹#›</a:t>
            </a:fld>
            <a:endParaRPr lang="en-US" dirty="0"/>
          </a:p>
        </p:txBody>
      </p:sp>
    </p:spTree>
    <p:extLst>
      <p:ext uri="{BB962C8B-B14F-4D97-AF65-F5344CB8AC3E}">
        <p14:creationId xmlns:p14="http://schemas.microsoft.com/office/powerpoint/2010/main" val="643588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078097-B46D-BA4A-89D5-EEB17CD358B8}"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153CC-B6DF-5C4C-A9D9-DA13334277E5}" type="slidenum">
              <a:rPr lang="en-US" smtClean="0"/>
              <a:t>‹#›</a:t>
            </a:fld>
            <a:endParaRPr lang="en-US" dirty="0"/>
          </a:p>
        </p:txBody>
      </p:sp>
    </p:spTree>
    <p:extLst>
      <p:ext uri="{BB962C8B-B14F-4D97-AF65-F5344CB8AC3E}">
        <p14:creationId xmlns:p14="http://schemas.microsoft.com/office/powerpoint/2010/main" val="463481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CA2016-F071-4845-BFDD-DC967CAE8FBA}"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589336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CA2016-F071-4845-BFDD-DC967CAE8FBA}"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129040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CA2016-F071-4845-BFDD-DC967CAE8FBA}"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2380445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CA2016-F071-4845-BFDD-DC967CAE8FBA}"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2668448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CA2016-F071-4845-BFDD-DC967CAE8FBA}" type="datetimeFigureOut">
              <a:rPr lang="en-US" smtClean="0"/>
              <a:t>2/22/15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3033713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A2016-F071-4845-BFDD-DC967CAE8FBA}" type="datetimeFigureOut">
              <a:rPr lang="en-US" smtClean="0"/>
              <a:t>2/22/15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3884623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lstStyle/>
          <a:p>
            <a:pPr lvl="0">
              <a:defRPr sz="1800" b="0"/>
            </a:pPr>
            <a:r>
              <a:rPr sz="5200" b="1"/>
              <a:t>Title Text</a:t>
            </a:r>
          </a:p>
        </p:txBody>
      </p:sp>
      <p:sp>
        <p:nvSpPr>
          <p:cNvPr id="6" name="Shape 6"/>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CA2016-F071-4845-BFDD-DC967CAE8FBA}" type="datetimeFigureOut">
              <a:rPr lang="en-US" smtClean="0"/>
              <a:t>2/22/15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777438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CA2016-F071-4845-BFDD-DC967CAE8FBA}"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1306113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CA2016-F071-4845-BFDD-DC967CAE8FBA}"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319638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CA2016-F071-4845-BFDD-DC967CAE8FBA}"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494337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CA2016-F071-4845-BFDD-DC967CAE8FBA}"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1163759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A2016-F071-4845-BFDD-DC967CAE8FBA}" type="datetimeFigureOut">
              <a:rPr lang="en-US" smtClean="0"/>
              <a:t>2/22/15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9A9455-0DCF-5F4C-9347-FAA45FAD5624}" type="slidenum">
              <a:rPr lang="en-US" smtClean="0"/>
              <a:t>‹#›</a:t>
            </a:fld>
            <a:endParaRPr lang="en-US" dirty="0"/>
          </a:p>
        </p:txBody>
      </p:sp>
    </p:spTree>
    <p:extLst>
      <p:ext uri="{BB962C8B-B14F-4D97-AF65-F5344CB8AC3E}">
        <p14:creationId xmlns:p14="http://schemas.microsoft.com/office/powerpoint/2010/main" val="3396543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481976-EE22-F547-8D89-21CDACB0DBD0}"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06826C-3D9D-8940-905C-42D509797EA5}" type="slidenum">
              <a:rPr lang="en-US" smtClean="0"/>
              <a:t>‹#›</a:t>
            </a:fld>
            <a:endParaRPr lang="en-US" dirty="0"/>
          </a:p>
        </p:txBody>
      </p:sp>
    </p:spTree>
    <p:extLst>
      <p:ext uri="{BB962C8B-B14F-4D97-AF65-F5344CB8AC3E}">
        <p14:creationId xmlns:p14="http://schemas.microsoft.com/office/powerpoint/2010/main" val="343792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81976-EE22-F547-8D89-21CDACB0DBD0}"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06826C-3D9D-8940-905C-42D509797EA5}" type="slidenum">
              <a:rPr lang="en-US" smtClean="0"/>
              <a:t>‹#›</a:t>
            </a:fld>
            <a:endParaRPr lang="en-US" dirty="0"/>
          </a:p>
        </p:txBody>
      </p:sp>
    </p:spTree>
    <p:extLst>
      <p:ext uri="{BB962C8B-B14F-4D97-AF65-F5344CB8AC3E}">
        <p14:creationId xmlns:p14="http://schemas.microsoft.com/office/powerpoint/2010/main" val="2510843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481976-EE22-F547-8D89-21CDACB0DBD0}"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06826C-3D9D-8940-905C-42D509797EA5}" type="slidenum">
              <a:rPr lang="en-US" smtClean="0"/>
              <a:t>‹#›</a:t>
            </a:fld>
            <a:endParaRPr lang="en-US" dirty="0"/>
          </a:p>
        </p:txBody>
      </p:sp>
    </p:spTree>
    <p:extLst>
      <p:ext uri="{BB962C8B-B14F-4D97-AF65-F5344CB8AC3E}">
        <p14:creationId xmlns:p14="http://schemas.microsoft.com/office/powerpoint/2010/main" val="3803695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481976-EE22-F547-8D89-21CDACB0DBD0}"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06826C-3D9D-8940-905C-42D509797EA5}" type="slidenum">
              <a:rPr lang="en-US" smtClean="0"/>
              <a:t>‹#›</a:t>
            </a:fld>
            <a:endParaRPr lang="en-US" dirty="0"/>
          </a:p>
        </p:txBody>
      </p:sp>
    </p:spTree>
    <p:extLst>
      <p:ext uri="{BB962C8B-B14F-4D97-AF65-F5344CB8AC3E}">
        <p14:creationId xmlns:p14="http://schemas.microsoft.com/office/powerpoint/2010/main" val="2443339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lstStyle/>
          <a:p>
            <a:pPr lvl="0">
              <a:defRPr sz="1800" b="0"/>
            </a:pPr>
            <a:r>
              <a:rPr sz="5200" b="1"/>
              <a:t>Title Text</a:t>
            </a:r>
          </a:p>
        </p:txBody>
      </p:sp>
      <p:sp>
        <p:nvSpPr>
          <p:cNvPr id="9" name="Shape 9"/>
          <p:cNvSpPr>
            <a:spLocks noGrp="1"/>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481976-EE22-F547-8D89-21CDACB0DBD0}" type="datetimeFigureOut">
              <a:rPr lang="en-US" smtClean="0"/>
              <a:t>2/22/15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206826C-3D9D-8940-905C-42D509797EA5}" type="slidenum">
              <a:rPr lang="en-US" smtClean="0"/>
              <a:t>‹#›</a:t>
            </a:fld>
            <a:endParaRPr lang="en-US" dirty="0"/>
          </a:p>
        </p:txBody>
      </p:sp>
    </p:spTree>
    <p:extLst>
      <p:ext uri="{BB962C8B-B14F-4D97-AF65-F5344CB8AC3E}">
        <p14:creationId xmlns:p14="http://schemas.microsoft.com/office/powerpoint/2010/main" val="852199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481976-EE22-F547-8D89-21CDACB0DBD0}" type="datetimeFigureOut">
              <a:rPr lang="en-US" smtClean="0"/>
              <a:t>2/22/15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206826C-3D9D-8940-905C-42D509797EA5}" type="slidenum">
              <a:rPr lang="en-US" smtClean="0"/>
              <a:t>‹#›</a:t>
            </a:fld>
            <a:endParaRPr lang="en-US" dirty="0"/>
          </a:p>
        </p:txBody>
      </p:sp>
    </p:spTree>
    <p:extLst>
      <p:ext uri="{BB962C8B-B14F-4D97-AF65-F5344CB8AC3E}">
        <p14:creationId xmlns:p14="http://schemas.microsoft.com/office/powerpoint/2010/main" val="1460782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81976-EE22-F547-8D89-21CDACB0DBD0}" type="datetimeFigureOut">
              <a:rPr lang="en-US" smtClean="0"/>
              <a:t>2/22/15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206826C-3D9D-8940-905C-42D509797EA5}" type="slidenum">
              <a:rPr lang="en-US" smtClean="0"/>
              <a:t>‹#›</a:t>
            </a:fld>
            <a:endParaRPr lang="en-US" dirty="0"/>
          </a:p>
        </p:txBody>
      </p:sp>
    </p:spTree>
    <p:extLst>
      <p:ext uri="{BB962C8B-B14F-4D97-AF65-F5344CB8AC3E}">
        <p14:creationId xmlns:p14="http://schemas.microsoft.com/office/powerpoint/2010/main" val="558232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81976-EE22-F547-8D89-21CDACB0DBD0}"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06826C-3D9D-8940-905C-42D509797EA5}" type="slidenum">
              <a:rPr lang="en-US" smtClean="0"/>
              <a:t>‹#›</a:t>
            </a:fld>
            <a:endParaRPr lang="en-US" dirty="0"/>
          </a:p>
        </p:txBody>
      </p:sp>
    </p:spTree>
    <p:extLst>
      <p:ext uri="{BB962C8B-B14F-4D97-AF65-F5344CB8AC3E}">
        <p14:creationId xmlns:p14="http://schemas.microsoft.com/office/powerpoint/2010/main" val="7817364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81976-EE22-F547-8D89-21CDACB0DBD0}"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06826C-3D9D-8940-905C-42D509797EA5}" type="slidenum">
              <a:rPr lang="en-US" smtClean="0"/>
              <a:t>‹#›</a:t>
            </a:fld>
            <a:endParaRPr lang="en-US" dirty="0"/>
          </a:p>
        </p:txBody>
      </p:sp>
    </p:spTree>
    <p:extLst>
      <p:ext uri="{BB962C8B-B14F-4D97-AF65-F5344CB8AC3E}">
        <p14:creationId xmlns:p14="http://schemas.microsoft.com/office/powerpoint/2010/main" val="34366888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81976-EE22-F547-8D89-21CDACB0DBD0}"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06826C-3D9D-8940-905C-42D509797EA5}" type="slidenum">
              <a:rPr lang="en-US" smtClean="0"/>
              <a:t>‹#›</a:t>
            </a:fld>
            <a:endParaRPr lang="en-US" dirty="0"/>
          </a:p>
        </p:txBody>
      </p:sp>
    </p:spTree>
    <p:extLst>
      <p:ext uri="{BB962C8B-B14F-4D97-AF65-F5344CB8AC3E}">
        <p14:creationId xmlns:p14="http://schemas.microsoft.com/office/powerpoint/2010/main" val="4011103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81976-EE22-F547-8D89-21CDACB0DBD0}"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06826C-3D9D-8940-905C-42D509797EA5}" type="slidenum">
              <a:rPr lang="en-US" smtClean="0"/>
              <a:t>‹#›</a:t>
            </a:fld>
            <a:endParaRPr lang="en-US" dirty="0"/>
          </a:p>
        </p:txBody>
      </p:sp>
    </p:spTree>
    <p:extLst>
      <p:ext uri="{BB962C8B-B14F-4D97-AF65-F5344CB8AC3E}">
        <p14:creationId xmlns:p14="http://schemas.microsoft.com/office/powerpoint/2010/main" val="1329551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50875" y="9040813"/>
            <a:ext cx="3033713" cy="519112"/>
          </a:xfrm>
          <a:prstGeom prst="rect">
            <a:avLst/>
          </a:prstGeom>
        </p:spPr>
        <p:txBody>
          <a:bodyPr/>
          <a:lstStyle/>
          <a:p>
            <a:fld id="{6DA74427-F7EB-EE4A-A35F-E82976393E91}" type="datetimeFigureOut">
              <a:rPr lang="en-US" smtClean="0"/>
              <a:t>2/22/15</a:t>
            </a:fld>
            <a:endParaRPr lang="en-US" dirty="0"/>
          </a:p>
        </p:txBody>
      </p:sp>
      <p:sp>
        <p:nvSpPr>
          <p:cNvPr id="5" name="Footer Placeholder 4"/>
          <p:cNvSpPr>
            <a:spLocks noGrp="1"/>
          </p:cNvSpPr>
          <p:nvPr>
            <p:ph type="ftr" sz="quarter" idx="11"/>
          </p:nvPr>
        </p:nvSpPr>
        <p:spPr>
          <a:xfrm>
            <a:off x="4443413" y="9040813"/>
            <a:ext cx="4117975" cy="519112"/>
          </a:xfrm>
          <a:prstGeom prst="rect">
            <a:avLst/>
          </a:prstGeom>
        </p:spPr>
        <p:txBody>
          <a:bodyPr/>
          <a:lstStyle/>
          <a:p>
            <a:endParaRPr lang="en-US" dirty="0"/>
          </a:p>
        </p:txBody>
      </p:sp>
      <p:sp>
        <p:nvSpPr>
          <p:cNvPr id="6" name="Slide Number Placeholder 5"/>
          <p:cNvSpPr>
            <a:spLocks noGrp="1"/>
          </p:cNvSpPr>
          <p:nvPr>
            <p:ph type="sldNum" sz="quarter" idx="12"/>
          </p:nvPr>
        </p:nvSpPr>
        <p:spPr>
          <a:xfrm>
            <a:off x="9320213" y="9040813"/>
            <a:ext cx="3033712" cy="519112"/>
          </a:xfrm>
          <a:prstGeom prst="rect">
            <a:avLst/>
          </a:prstGeom>
        </p:spPr>
        <p:txBody>
          <a:bodyPr/>
          <a:lstStyle/>
          <a:p>
            <a:fld id="{CF310D19-3257-8B42-9A0C-961D774B01BD}" type="slidenum">
              <a:rPr lang="en-US" smtClean="0"/>
              <a:t>‹#›</a:t>
            </a:fld>
            <a:endParaRPr lang="en-US" dirty="0"/>
          </a:p>
        </p:txBody>
      </p:sp>
    </p:spTree>
    <p:extLst>
      <p:ext uri="{BB962C8B-B14F-4D97-AF65-F5344CB8AC3E}">
        <p14:creationId xmlns:p14="http://schemas.microsoft.com/office/powerpoint/2010/main" val="274054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875" y="9040813"/>
            <a:ext cx="3033713" cy="519112"/>
          </a:xfrm>
          <a:prstGeom prst="rect">
            <a:avLst/>
          </a:prstGeom>
        </p:spPr>
        <p:txBody>
          <a:bodyPr/>
          <a:lstStyle/>
          <a:p>
            <a:fld id="{6DA74427-F7EB-EE4A-A35F-E82976393E91}" type="datetimeFigureOut">
              <a:rPr lang="en-US" smtClean="0"/>
              <a:t>2/22/15</a:t>
            </a:fld>
            <a:endParaRPr lang="en-US" dirty="0"/>
          </a:p>
        </p:txBody>
      </p:sp>
      <p:sp>
        <p:nvSpPr>
          <p:cNvPr id="5" name="Footer Placeholder 4"/>
          <p:cNvSpPr>
            <a:spLocks noGrp="1"/>
          </p:cNvSpPr>
          <p:nvPr>
            <p:ph type="ftr" sz="quarter" idx="11"/>
          </p:nvPr>
        </p:nvSpPr>
        <p:spPr>
          <a:xfrm>
            <a:off x="4443413" y="9040813"/>
            <a:ext cx="4117975" cy="519112"/>
          </a:xfrm>
          <a:prstGeom prst="rect">
            <a:avLst/>
          </a:prstGeom>
        </p:spPr>
        <p:txBody>
          <a:bodyPr/>
          <a:lstStyle/>
          <a:p>
            <a:endParaRPr lang="en-US" dirty="0"/>
          </a:p>
        </p:txBody>
      </p:sp>
      <p:sp>
        <p:nvSpPr>
          <p:cNvPr id="6" name="Slide Number Placeholder 5"/>
          <p:cNvSpPr>
            <a:spLocks noGrp="1"/>
          </p:cNvSpPr>
          <p:nvPr>
            <p:ph type="sldNum" sz="quarter" idx="12"/>
          </p:nvPr>
        </p:nvSpPr>
        <p:spPr>
          <a:xfrm>
            <a:off x="9320213" y="9040813"/>
            <a:ext cx="3033712" cy="519112"/>
          </a:xfrm>
          <a:prstGeom prst="rect">
            <a:avLst/>
          </a:prstGeom>
        </p:spPr>
        <p:txBody>
          <a:bodyPr/>
          <a:lstStyle/>
          <a:p>
            <a:fld id="{CF310D19-3257-8B42-9A0C-961D774B01BD}" type="slidenum">
              <a:rPr lang="en-US" smtClean="0"/>
              <a:t>‹#›</a:t>
            </a:fld>
            <a:endParaRPr lang="en-US" dirty="0"/>
          </a:p>
        </p:txBody>
      </p:sp>
    </p:spTree>
    <p:extLst>
      <p:ext uri="{BB962C8B-B14F-4D97-AF65-F5344CB8AC3E}">
        <p14:creationId xmlns:p14="http://schemas.microsoft.com/office/powerpoint/2010/main" val="34970835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0875" y="9040813"/>
            <a:ext cx="3033713" cy="519112"/>
          </a:xfrm>
          <a:prstGeom prst="rect">
            <a:avLst/>
          </a:prstGeom>
        </p:spPr>
        <p:txBody>
          <a:bodyPr/>
          <a:lstStyle/>
          <a:p>
            <a:fld id="{6DA74427-F7EB-EE4A-A35F-E82976393E91}" type="datetimeFigureOut">
              <a:rPr lang="en-US" smtClean="0"/>
              <a:t>2/22/15</a:t>
            </a:fld>
            <a:endParaRPr lang="en-US" dirty="0"/>
          </a:p>
        </p:txBody>
      </p:sp>
      <p:sp>
        <p:nvSpPr>
          <p:cNvPr id="5" name="Footer Placeholder 4"/>
          <p:cNvSpPr>
            <a:spLocks noGrp="1"/>
          </p:cNvSpPr>
          <p:nvPr>
            <p:ph type="ftr" sz="quarter" idx="11"/>
          </p:nvPr>
        </p:nvSpPr>
        <p:spPr>
          <a:xfrm>
            <a:off x="4443413" y="9040813"/>
            <a:ext cx="4117975" cy="519112"/>
          </a:xfrm>
          <a:prstGeom prst="rect">
            <a:avLst/>
          </a:prstGeom>
        </p:spPr>
        <p:txBody>
          <a:bodyPr/>
          <a:lstStyle/>
          <a:p>
            <a:endParaRPr lang="en-US" dirty="0"/>
          </a:p>
        </p:txBody>
      </p:sp>
      <p:sp>
        <p:nvSpPr>
          <p:cNvPr id="6" name="Slide Number Placeholder 5"/>
          <p:cNvSpPr>
            <a:spLocks noGrp="1"/>
          </p:cNvSpPr>
          <p:nvPr>
            <p:ph type="sldNum" sz="quarter" idx="12"/>
          </p:nvPr>
        </p:nvSpPr>
        <p:spPr>
          <a:xfrm>
            <a:off x="9320213" y="9040813"/>
            <a:ext cx="3033712" cy="519112"/>
          </a:xfrm>
          <a:prstGeom prst="rect">
            <a:avLst/>
          </a:prstGeom>
        </p:spPr>
        <p:txBody>
          <a:bodyPr/>
          <a:lstStyle/>
          <a:p>
            <a:fld id="{CF310D19-3257-8B42-9A0C-961D774B01BD}" type="slidenum">
              <a:rPr lang="en-US" smtClean="0"/>
              <a:t>‹#›</a:t>
            </a:fld>
            <a:endParaRPr lang="en-US" dirty="0"/>
          </a:p>
        </p:txBody>
      </p:sp>
    </p:spTree>
    <p:extLst>
      <p:ext uri="{BB962C8B-B14F-4D97-AF65-F5344CB8AC3E}">
        <p14:creationId xmlns:p14="http://schemas.microsoft.com/office/powerpoint/2010/main" val="359748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lstStyle/>
          <a:p>
            <a:pPr lvl="0">
              <a:defRPr sz="1800" b="0"/>
            </a:pPr>
            <a:r>
              <a:rPr sz="5200" b="1"/>
              <a:t>Title Text</a:t>
            </a: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50875" y="9040813"/>
            <a:ext cx="3033713" cy="519112"/>
          </a:xfrm>
          <a:prstGeom prst="rect">
            <a:avLst/>
          </a:prstGeom>
        </p:spPr>
        <p:txBody>
          <a:bodyPr/>
          <a:lstStyle/>
          <a:p>
            <a:fld id="{6DA74427-F7EB-EE4A-A35F-E82976393E91}" type="datetimeFigureOut">
              <a:rPr lang="en-US" smtClean="0"/>
              <a:t>2/22/15</a:t>
            </a:fld>
            <a:endParaRPr lang="en-US" dirty="0"/>
          </a:p>
        </p:txBody>
      </p:sp>
      <p:sp>
        <p:nvSpPr>
          <p:cNvPr id="6" name="Footer Placeholder 5"/>
          <p:cNvSpPr>
            <a:spLocks noGrp="1"/>
          </p:cNvSpPr>
          <p:nvPr>
            <p:ph type="ftr" sz="quarter" idx="11"/>
          </p:nvPr>
        </p:nvSpPr>
        <p:spPr>
          <a:xfrm>
            <a:off x="4443413" y="9040813"/>
            <a:ext cx="4117975" cy="519112"/>
          </a:xfrm>
          <a:prstGeom prst="rect">
            <a:avLst/>
          </a:prstGeom>
        </p:spPr>
        <p:txBody>
          <a:bodyPr/>
          <a:lstStyle/>
          <a:p>
            <a:endParaRPr lang="en-US" dirty="0"/>
          </a:p>
        </p:txBody>
      </p:sp>
      <p:sp>
        <p:nvSpPr>
          <p:cNvPr id="7" name="Slide Number Placeholder 6"/>
          <p:cNvSpPr>
            <a:spLocks noGrp="1"/>
          </p:cNvSpPr>
          <p:nvPr>
            <p:ph type="sldNum" sz="quarter" idx="12"/>
          </p:nvPr>
        </p:nvSpPr>
        <p:spPr>
          <a:xfrm>
            <a:off x="9320213" y="9040813"/>
            <a:ext cx="3033712" cy="519112"/>
          </a:xfrm>
          <a:prstGeom prst="rect">
            <a:avLst/>
          </a:prstGeom>
        </p:spPr>
        <p:txBody>
          <a:bodyPr/>
          <a:lstStyle/>
          <a:p>
            <a:fld id="{CF310D19-3257-8B42-9A0C-961D774B01BD}" type="slidenum">
              <a:rPr lang="en-US" smtClean="0"/>
              <a:t>‹#›</a:t>
            </a:fld>
            <a:endParaRPr lang="en-US" dirty="0"/>
          </a:p>
        </p:txBody>
      </p:sp>
    </p:spTree>
    <p:extLst>
      <p:ext uri="{BB962C8B-B14F-4D97-AF65-F5344CB8AC3E}">
        <p14:creationId xmlns:p14="http://schemas.microsoft.com/office/powerpoint/2010/main" val="29153382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50875" y="9040813"/>
            <a:ext cx="3033713" cy="519112"/>
          </a:xfrm>
          <a:prstGeom prst="rect">
            <a:avLst/>
          </a:prstGeom>
        </p:spPr>
        <p:txBody>
          <a:bodyPr/>
          <a:lstStyle/>
          <a:p>
            <a:fld id="{6DA74427-F7EB-EE4A-A35F-E82976393E91}" type="datetimeFigureOut">
              <a:rPr lang="en-US" smtClean="0"/>
              <a:t>2/22/15</a:t>
            </a:fld>
            <a:endParaRPr lang="en-US" dirty="0"/>
          </a:p>
        </p:txBody>
      </p:sp>
      <p:sp>
        <p:nvSpPr>
          <p:cNvPr id="8" name="Footer Placeholder 7"/>
          <p:cNvSpPr>
            <a:spLocks noGrp="1"/>
          </p:cNvSpPr>
          <p:nvPr>
            <p:ph type="ftr" sz="quarter" idx="11"/>
          </p:nvPr>
        </p:nvSpPr>
        <p:spPr>
          <a:xfrm>
            <a:off x="4443413" y="9040813"/>
            <a:ext cx="4117975" cy="519112"/>
          </a:xfrm>
          <a:prstGeom prst="rect">
            <a:avLst/>
          </a:prstGeom>
        </p:spPr>
        <p:txBody>
          <a:bodyPr/>
          <a:lstStyle/>
          <a:p>
            <a:endParaRPr lang="en-US" dirty="0"/>
          </a:p>
        </p:txBody>
      </p:sp>
      <p:sp>
        <p:nvSpPr>
          <p:cNvPr id="9" name="Slide Number Placeholder 8"/>
          <p:cNvSpPr>
            <a:spLocks noGrp="1"/>
          </p:cNvSpPr>
          <p:nvPr>
            <p:ph type="sldNum" sz="quarter" idx="12"/>
          </p:nvPr>
        </p:nvSpPr>
        <p:spPr>
          <a:xfrm>
            <a:off x="9320213" y="9040813"/>
            <a:ext cx="3033712" cy="519112"/>
          </a:xfrm>
          <a:prstGeom prst="rect">
            <a:avLst/>
          </a:prstGeom>
        </p:spPr>
        <p:txBody>
          <a:bodyPr/>
          <a:lstStyle/>
          <a:p>
            <a:fld id="{CF310D19-3257-8B42-9A0C-961D774B01BD}" type="slidenum">
              <a:rPr lang="en-US" smtClean="0"/>
              <a:t>‹#›</a:t>
            </a:fld>
            <a:endParaRPr lang="en-US" dirty="0"/>
          </a:p>
        </p:txBody>
      </p:sp>
    </p:spTree>
    <p:extLst>
      <p:ext uri="{BB962C8B-B14F-4D97-AF65-F5344CB8AC3E}">
        <p14:creationId xmlns:p14="http://schemas.microsoft.com/office/powerpoint/2010/main" val="326187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50875" y="9040813"/>
            <a:ext cx="3033713" cy="519112"/>
          </a:xfrm>
          <a:prstGeom prst="rect">
            <a:avLst/>
          </a:prstGeom>
        </p:spPr>
        <p:txBody>
          <a:bodyPr/>
          <a:lstStyle/>
          <a:p>
            <a:fld id="{6DA74427-F7EB-EE4A-A35F-E82976393E91}" type="datetimeFigureOut">
              <a:rPr lang="en-US" smtClean="0"/>
              <a:t>2/22/15</a:t>
            </a:fld>
            <a:endParaRPr lang="en-US" dirty="0"/>
          </a:p>
        </p:txBody>
      </p:sp>
      <p:sp>
        <p:nvSpPr>
          <p:cNvPr id="4" name="Footer Placeholder 3"/>
          <p:cNvSpPr>
            <a:spLocks noGrp="1"/>
          </p:cNvSpPr>
          <p:nvPr>
            <p:ph type="ftr" sz="quarter" idx="11"/>
          </p:nvPr>
        </p:nvSpPr>
        <p:spPr>
          <a:xfrm>
            <a:off x="4443413" y="9040813"/>
            <a:ext cx="4117975" cy="519112"/>
          </a:xfrm>
          <a:prstGeom prst="rect">
            <a:avLst/>
          </a:prstGeom>
        </p:spPr>
        <p:txBody>
          <a:bodyPr/>
          <a:lstStyle/>
          <a:p>
            <a:endParaRPr lang="en-US" dirty="0"/>
          </a:p>
        </p:txBody>
      </p:sp>
      <p:sp>
        <p:nvSpPr>
          <p:cNvPr id="5" name="Slide Number Placeholder 4"/>
          <p:cNvSpPr>
            <a:spLocks noGrp="1"/>
          </p:cNvSpPr>
          <p:nvPr>
            <p:ph type="sldNum" sz="quarter" idx="12"/>
          </p:nvPr>
        </p:nvSpPr>
        <p:spPr>
          <a:xfrm>
            <a:off x="9320213" y="9040813"/>
            <a:ext cx="3033712" cy="519112"/>
          </a:xfrm>
          <a:prstGeom prst="rect">
            <a:avLst/>
          </a:prstGeom>
        </p:spPr>
        <p:txBody>
          <a:bodyPr/>
          <a:lstStyle/>
          <a:p>
            <a:fld id="{CF310D19-3257-8B42-9A0C-961D774B01BD}" type="slidenum">
              <a:rPr lang="en-US" smtClean="0"/>
              <a:t>‹#›</a:t>
            </a:fld>
            <a:endParaRPr lang="en-US" dirty="0"/>
          </a:p>
        </p:txBody>
      </p:sp>
    </p:spTree>
    <p:extLst>
      <p:ext uri="{BB962C8B-B14F-4D97-AF65-F5344CB8AC3E}">
        <p14:creationId xmlns:p14="http://schemas.microsoft.com/office/powerpoint/2010/main" val="169023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875" y="9040813"/>
            <a:ext cx="3033713" cy="519112"/>
          </a:xfrm>
          <a:prstGeom prst="rect">
            <a:avLst/>
          </a:prstGeom>
        </p:spPr>
        <p:txBody>
          <a:bodyPr/>
          <a:lstStyle/>
          <a:p>
            <a:fld id="{6DA74427-F7EB-EE4A-A35F-E82976393E91}" type="datetimeFigureOut">
              <a:rPr lang="en-US" smtClean="0"/>
              <a:t>2/22/15</a:t>
            </a:fld>
            <a:endParaRPr lang="en-US" dirty="0"/>
          </a:p>
        </p:txBody>
      </p:sp>
      <p:sp>
        <p:nvSpPr>
          <p:cNvPr id="3" name="Footer Placeholder 2"/>
          <p:cNvSpPr>
            <a:spLocks noGrp="1"/>
          </p:cNvSpPr>
          <p:nvPr>
            <p:ph type="ftr" sz="quarter" idx="11"/>
          </p:nvPr>
        </p:nvSpPr>
        <p:spPr>
          <a:xfrm>
            <a:off x="4443413" y="9040813"/>
            <a:ext cx="4117975" cy="519112"/>
          </a:xfrm>
          <a:prstGeom prst="rect">
            <a:avLst/>
          </a:prstGeom>
        </p:spPr>
        <p:txBody>
          <a:bodyPr/>
          <a:lstStyle/>
          <a:p>
            <a:endParaRPr lang="en-US" dirty="0"/>
          </a:p>
        </p:txBody>
      </p:sp>
      <p:sp>
        <p:nvSpPr>
          <p:cNvPr id="4" name="Slide Number Placeholder 3"/>
          <p:cNvSpPr>
            <a:spLocks noGrp="1"/>
          </p:cNvSpPr>
          <p:nvPr>
            <p:ph type="sldNum" sz="quarter" idx="12"/>
          </p:nvPr>
        </p:nvSpPr>
        <p:spPr>
          <a:xfrm>
            <a:off x="9320213" y="9040813"/>
            <a:ext cx="3033712" cy="519112"/>
          </a:xfrm>
          <a:prstGeom prst="rect">
            <a:avLst/>
          </a:prstGeom>
        </p:spPr>
        <p:txBody>
          <a:bodyPr/>
          <a:lstStyle/>
          <a:p>
            <a:fld id="{CF310D19-3257-8B42-9A0C-961D774B01BD}" type="slidenum">
              <a:rPr lang="en-US" smtClean="0"/>
              <a:t>‹#›</a:t>
            </a:fld>
            <a:endParaRPr lang="en-US" dirty="0"/>
          </a:p>
        </p:txBody>
      </p:sp>
    </p:spTree>
    <p:extLst>
      <p:ext uri="{BB962C8B-B14F-4D97-AF65-F5344CB8AC3E}">
        <p14:creationId xmlns:p14="http://schemas.microsoft.com/office/powerpoint/2010/main" val="2574122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0875" y="9040813"/>
            <a:ext cx="3033713" cy="519112"/>
          </a:xfrm>
          <a:prstGeom prst="rect">
            <a:avLst/>
          </a:prstGeom>
        </p:spPr>
        <p:txBody>
          <a:bodyPr/>
          <a:lstStyle/>
          <a:p>
            <a:fld id="{6DA74427-F7EB-EE4A-A35F-E82976393E91}" type="datetimeFigureOut">
              <a:rPr lang="en-US" smtClean="0"/>
              <a:t>2/22/15</a:t>
            </a:fld>
            <a:endParaRPr lang="en-US" dirty="0"/>
          </a:p>
        </p:txBody>
      </p:sp>
      <p:sp>
        <p:nvSpPr>
          <p:cNvPr id="6" name="Footer Placeholder 5"/>
          <p:cNvSpPr>
            <a:spLocks noGrp="1"/>
          </p:cNvSpPr>
          <p:nvPr>
            <p:ph type="ftr" sz="quarter" idx="11"/>
          </p:nvPr>
        </p:nvSpPr>
        <p:spPr>
          <a:xfrm>
            <a:off x="4443413" y="9040813"/>
            <a:ext cx="4117975" cy="519112"/>
          </a:xfrm>
          <a:prstGeom prst="rect">
            <a:avLst/>
          </a:prstGeom>
        </p:spPr>
        <p:txBody>
          <a:bodyPr/>
          <a:lstStyle/>
          <a:p>
            <a:endParaRPr lang="en-US" dirty="0"/>
          </a:p>
        </p:txBody>
      </p:sp>
      <p:sp>
        <p:nvSpPr>
          <p:cNvPr id="7" name="Slide Number Placeholder 6"/>
          <p:cNvSpPr>
            <a:spLocks noGrp="1"/>
          </p:cNvSpPr>
          <p:nvPr>
            <p:ph type="sldNum" sz="quarter" idx="12"/>
          </p:nvPr>
        </p:nvSpPr>
        <p:spPr>
          <a:xfrm>
            <a:off x="9320213" y="9040813"/>
            <a:ext cx="3033712" cy="519112"/>
          </a:xfrm>
          <a:prstGeom prst="rect">
            <a:avLst/>
          </a:prstGeom>
        </p:spPr>
        <p:txBody>
          <a:bodyPr/>
          <a:lstStyle/>
          <a:p>
            <a:fld id="{CF310D19-3257-8B42-9A0C-961D774B01BD}" type="slidenum">
              <a:rPr lang="en-US" smtClean="0"/>
              <a:t>‹#›</a:t>
            </a:fld>
            <a:endParaRPr lang="en-US" dirty="0"/>
          </a:p>
        </p:txBody>
      </p:sp>
    </p:spTree>
    <p:extLst>
      <p:ext uri="{BB962C8B-B14F-4D97-AF65-F5344CB8AC3E}">
        <p14:creationId xmlns:p14="http://schemas.microsoft.com/office/powerpoint/2010/main" val="6684469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0875" y="9040813"/>
            <a:ext cx="3033713" cy="519112"/>
          </a:xfrm>
          <a:prstGeom prst="rect">
            <a:avLst/>
          </a:prstGeom>
        </p:spPr>
        <p:txBody>
          <a:bodyPr/>
          <a:lstStyle/>
          <a:p>
            <a:fld id="{6DA74427-F7EB-EE4A-A35F-E82976393E91}" type="datetimeFigureOut">
              <a:rPr lang="en-US" smtClean="0"/>
              <a:t>2/22/15</a:t>
            </a:fld>
            <a:endParaRPr lang="en-US" dirty="0"/>
          </a:p>
        </p:txBody>
      </p:sp>
      <p:sp>
        <p:nvSpPr>
          <p:cNvPr id="6" name="Footer Placeholder 5"/>
          <p:cNvSpPr>
            <a:spLocks noGrp="1"/>
          </p:cNvSpPr>
          <p:nvPr>
            <p:ph type="ftr" sz="quarter" idx="11"/>
          </p:nvPr>
        </p:nvSpPr>
        <p:spPr>
          <a:xfrm>
            <a:off x="4443413" y="9040813"/>
            <a:ext cx="4117975" cy="519112"/>
          </a:xfrm>
          <a:prstGeom prst="rect">
            <a:avLst/>
          </a:prstGeom>
        </p:spPr>
        <p:txBody>
          <a:bodyPr/>
          <a:lstStyle/>
          <a:p>
            <a:endParaRPr lang="en-US" dirty="0"/>
          </a:p>
        </p:txBody>
      </p:sp>
      <p:sp>
        <p:nvSpPr>
          <p:cNvPr id="7" name="Slide Number Placeholder 6"/>
          <p:cNvSpPr>
            <a:spLocks noGrp="1"/>
          </p:cNvSpPr>
          <p:nvPr>
            <p:ph type="sldNum" sz="quarter" idx="12"/>
          </p:nvPr>
        </p:nvSpPr>
        <p:spPr>
          <a:xfrm>
            <a:off x="9320213" y="9040813"/>
            <a:ext cx="3033712" cy="519112"/>
          </a:xfrm>
          <a:prstGeom prst="rect">
            <a:avLst/>
          </a:prstGeom>
        </p:spPr>
        <p:txBody>
          <a:bodyPr/>
          <a:lstStyle/>
          <a:p>
            <a:fld id="{CF310D19-3257-8B42-9A0C-961D774B01BD}" type="slidenum">
              <a:rPr lang="en-US" smtClean="0"/>
              <a:t>‹#›</a:t>
            </a:fld>
            <a:endParaRPr lang="en-US" dirty="0"/>
          </a:p>
        </p:txBody>
      </p:sp>
    </p:spTree>
    <p:extLst>
      <p:ext uri="{BB962C8B-B14F-4D97-AF65-F5344CB8AC3E}">
        <p14:creationId xmlns:p14="http://schemas.microsoft.com/office/powerpoint/2010/main" val="39379488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875" y="9040813"/>
            <a:ext cx="3033713" cy="519112"/>
          </a:xfrm>
          <a:prstGeom prst="rect">
            <a:avLst/>
          </a:prstGeom>
        </p:spPr>
        <p:txBody>
          <a:bodyPr/>
          <a:lstStyle/>
          <a:p>
            <a:fld id="{6DA74427-F7EB-EE4A-A35F-E82976393E91}" type="datetimeFigureOut">
              <a:rPr lang="en-US" smtClean="0"/>
              <a:t>2/22/15</a:t>
            </a:fld>
            <a:endParaRPr lang="en-US" dirty="0"/>
          </a:p>
        </p:txBody>
      </p:sp>
      <p:sp>
        <p:nvSpPr>
          <p:cNvPr id="5" name="Footer Placeholder 4"/>
          <p:cNvSpPr>
            <a:spLocks noGrp="1"/>
          </p:cNvSpPr>
          <p:nvPr>
            <p:ph type="ftr" sz="quarter" idx="11"/>
          </p:nvPr>
        </p:nvSpPr>
        <p:spPr>
          <a:xfrm>
            <a:off x="4443413" y="9040813"/>
            <a:ext cx="4117975" cy="519112"/>
          </a:xfrm>
          <a:prstGeom prst="rect">
            <a:avLst/>
          </a:prstGeom>
        </p:spPr>
        <p:txBody>
          <a:bodyPr/>
          <a:lstStyle/>
          <a:p>
            <a:endParaRPr lang="en-US" dirty="0"/>
          </a:p>
        </p:txBody>
      </p:sp>
      <p:sp>
        <p:nvSpPr>
          <p:cNvPr id="6" name="Slide Number Placeholder 5"/>
          <p:cNvSpPr>
            <a:spLocks noGrp="1"/>
          </p:cNvSpPr>
          <p:nvPr>
            <p:ph type="sldNum" sz="quarter" idx="12"/>
          </p:nvPr>
        </p:nvSpPr>
        <p:spPr>
          <a:xfrm>
            <a:off x="9320213" y="9040813"/>
            <a:ext cx="3033712" cy="519112"/>
          </a:xfrm>
          <a:prstGeom prst="rect">
            <a:avLst/>
          </a:prstGeom>
        </p:spPr>
        <p:txBody>
          <a:bodyPr/>
          <a:lstStyle/>
          <a:p>
            <a:fld id="{CF310D19-3257-8B42-9A0C-961D774B01BD}" type="slidenum">
              <a:rPr lang="en-US" smtClean="0"/>
              <a:t>‹#›</a:t>
            </a:fld>
            <a:endParaRPr lang="en-US" dirty="0"/>
          </a:p>
        </p:txBody>
      </p:sp>
    </p:spTree>
    <p:extLst>
      <p:ext uri="{BB962C8B-B14F-4D97-AF65-F5344CB8AC3E}">
        <p14:creationId xmlns:p14="http://schemas.microsoft.com/office/powerpoint/2010/main" val="20923614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875" y="9040813"/>
            <a:ext cx="3033713" cy="519112"/>
          </a:xfrm>
          <a:prstGeom prst="rect">
            <a:avLst/>
          </a:prstGeom>
        </p:spPr>
        <p:txBody>
          <a:bodyPr/>
          <a:lstStyle/>
          <a:p>
            <a:fld id="{6DA74427-F7EB-EE4A-A35F-E82976393E91}" type="datetimeFigureOut">
              <a:rPr lang="en-US" smtClean="0"/>
              <a:t>2/22/15</a:t>
            </a:fld>
            <a:endParaRPr lang="en-US" dirty="0"/>
          </a:p>
        </p:txBody>
      </p:sp>
      <p:sp>
        <p:nvSpPr>
          <p:cNvPr id="5" name="Footer Placeholder 4"/>
          <p:cNvSpPr>
            <a:spLocks noGrp="1"/>
          </p:cNvSpPr>
          <p:nvPr>
            <p:ph type="ftr" sz="quarter" idx="11"/>
          </p:nvPr>
        </p:nvSpPr>
        <p:spPr>
          <a:xfrm>
            <a:off x="4443413" y="9040813"/>
            <a:ext cx="4117975" cy="519112"/>
          </a:xfrm>
          <a:prstGeom prst="rect">
            <a:avLst/>
          </a:prstGeom>
        </p:spPr>
        <p:txBody>
          <a:bodyPr/>
          <a:lstStyle/>
          <a:p>
            <a:endParaRPr lang="en-US" dirty="0"/>
          </a:p>
        </p:txBody>
      </p:sp>
      <p:sp>
        <p:nvSpPr>
          <p:cNvPr id="6" name="Slide Number Placeholder 5"/>
          <p:cNvSpPr>
            <a:spLocks noGrp="1"/>
          </p:cNvSpPr>
          <p:nvPr>
            <p:ph type="sldNum" sz="quarter" idx="12"/>
          </p:nvPr>
        </p:nvSpPr>
        <p:spPr>
          <a:xfrm>
            <a:off x="9320213" y="9040813"/>
            <a:ext cx="3033712" cy="519112"/>
          </a:xfrm>
          <a:prstGeom prst="rect">
            <a:avLst/>
          </a:prstGeom>
        </p:spPr>
        <p:txBody>
          <a:bodyPr/>
          <a:lstStyle/>
          <a:p>
            <a:fld id="{CF310D19-3257-8B42-9A0C-961D774B01BD}" type="slidenum">
              <a:rPr lang="en-US" smtClean="0"/>
              <a:t>‹#›</a:t>
            </a:fld>
            <a:endParaRPr lang="en-US" dirty="0"/>
          </a:p>
        </p:txBody>
      </p:sp>
    </p:spTree>
    <p:extLst>
      <p:ext uri="{BB962C8B-B14F-4D97-AF65-F5344CB8AC3E}">
        <p14:creationId xmlns:p14="http://schemas.microsoft.com/office/powerpoint/2010/main" val="35429781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9B3803-5820-0443-86E1-F15B915DB494}"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12A6D0-C067-954C-8524-C236FE00EC2F}" type="slidenum">
              <a:rPr lang="en-US" smtClean="0"/>
              <a:t>‹#›</a:t>
            </a:fld>
            <a:endParaRPr lang="en-US" dirty="0"/>
          </a:p>
        </p:txBody>
      </p:sp>
    </p:spTree>
    <p:extLst>
      <p:ext uri="{BB962C8B-B14F-4D97-AF65-F5344CB8AC3E}">
        <p14:creationId xmlns:p14="http://schemas.microsoft.com/office/powerpoint/2010/main" val="2949010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B3803-5820-0443-86E1-F15B915DB494}"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12A6D0-C067-954C-8524-C236FE00EC2F}" type="slidenum">
              <a:rPr lang="en-US" smtClean="0"/>
              <a:t>‹#›</a:t>
            </a:fld>
            <a:endParaRPr lang="en-US" dirty="0"/>
          </a:p>
        </p:txBody>
      </p:sp>
    </p:spTree>
    <p:extLst>
      <p:ext uri="{BB962C8B-B14F-4D97-AF65-F5344CB8AC3E}">
        <p14:creationId xmlns:p14="http://schemas.microsoft.com/office/powerpoint/2010/main" val="128609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lstStyle>
            <a:lvl1pPr>
              <a:defRPr sz="6000" b="0">
                <a:latin typeface="+mn-lt"/>
                <a:ea typeface="+mn-ea"/>
                <a:cs typeface="+mn-cs"/>
                <a:sym typeface="Helvetica Light"/>
              </a:defRPr>
            </a:lvl1pPr>
          </a:lstStyle>
          <a:p>
            <a:pPr lvl="0">
              <a:defRPr sz="1800"/>
            </a:pPr>
            <a:r>
              <a:rPr sz="6000"/>
              <a:t>Title Text</a:t>
            </a:r>
          </a:p>
        </p:txBody>
      </p:sp>
      <p:sp>
        <p:nvSpPr>
          <p:cNvPr id="14" name="Shape 14"/>
          <p:cNvSpPr>
            <a:spLocks noGrp="1"/>
          </p:cNvSpPr>
          <p:nvPr>
            <p:ph type="body"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9B3803-5820-0443-86E1-F15B915DB494}"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12A6D0-C067-954C-8524-C236FE00EC2F}" type="slidenum">
              <a:rPr lang="en-US" smtClean="0"/>
              <a:t>‹#›</a:t>
            </a:fld>
            <a:endParaRPr lang="en-US" dirty="0"/>
          </a:p>
        </p:txBody>
      </p:sp>
    </p:spTree>
    <p:extLst>
      <p:ext uri="{BB962C8B-B14F-4D97-AF65-F5344CB8AC3E}">
        <p14:creationId xmlns:p14="http://schemas.microsoft.com/office/powerpoint/2010/main" val="7781994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9B3803-5820-0443-86E1-F15B915DB494}"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12A6D0-C067-954C-8524-C236FE00EC2F}" type="slidenum">
              <a:rPr lang="en-US" smtClean="0"/>
              <a:t>‹#›</a:t>
            </a:fld>
            <a:endParaRPr lang="en-US" dirty="0"/>
          </a:p>
        </p:txBody>
      </p:sp>
    </p:spTree>
    <p:extLst>
      <p:ext uri="{BB962C8B-B14F-4D97-AF65-F5344CB8AC3E}">
        <p14:creationId xmlns:p14="http://schemas.microsoft.com/office/powerpoint/2010/main" val="17802224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9B3803-5820-0443-86E1-F15B915DB494}" type="datetimeFigureOut">
              <a:rPr lang="en-US" smtClean="0"/>
              <a:t>2/22/15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B12A6D0-C067-954C-8524-C236FE00EC2F}" type="slidenum">
              <a:rPr lang="en-US" smtClean="0"/>
              <a:t>‹#›</a:t>
            </a:fld>
            <a:endParaRPr lang="en-US" dirty="0"/>
          </a:p>
        </p:txBody>
      </p:sp>
    </p:spTree>
    <p:extLst>
      <p:ext uri="{BB962C8B-B14F-4D97-AF65-F5344CB8AC3E}">
        <p14:creationId xmlns:p14="http://schemas.microsoft.com/office/powerpoint/2010/main" val="25474463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9B3803-5820-0443-86E1-F15B915DB494}" type="datetimeFigureOut">
              <a:rPr lang="en-US" smtClean="0"/>
              <a:t>2/22/15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B12A6D0-C067-954C-8524-C236FE00EC2F}" type="slidenum">
              <a:rPr lang="en-US" smtClean="0"/>
              <a:t>‹#›</a:t>
            </a:fld>
            <a:endParaRPr lang="en-US" dirty="0"/>
          </a:p>
        </p:txBody>
      </p:sp>
    </p:spTree>
    <p:extLst>
      <p:ext uri="{BB962C8B-B14F-4D97-AF65-F5344CB8AC3E}">
        <p14:creationId xmlns:p14="http://schemas.microsoft.com/office/powerpoint/2010/main" val="5443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9B3803-5820-0443-86E1-F15B915DB494}" type="datetimeFigureOut">
              <a:rPr lang="en-US" smtClean="0"/>
              <a:t>2/22/15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B12A6D0-C067-954C-8524-C236FE00EC2F}" type="slidenum">
              <a:rPr lang="en-US" smtClean="0"/>
              <a:t>‹#›</a:t>
            </a:fld>
            <a:endParaRPr lang="en-US" dirty="0"/>
          </a:p>
        </p:txBody>
      </p:sp>
    </p:spTree>
    <p:extLst>
      <p:ext uri="{BB962C8B-B14F-4D97-AF65-F5344CB8AC3E}">
        <p14:creationId xmlns:p14="http://schemas.microsoft.com/office/powerpoint/2010/main" val="32168082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9B3803-5820-0443-86E1-F15B915DB494}"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12A6D0-C067-954C-8524-C236FE00EC2F}" type="slidenum">
              <a:rPr lang="en-US" smtClean="0"/>
              <a:t>‹#›</a:t>
            </a:fld>
            <a:endParaRPr lang="en-US" dirty="0"/>
          </a:p>
        </p:txBody>
      </p:sp>
    </p:spTree>
    <p:extLst>
      <p:ext uri="{BB962C8B-B14F-4D97-AF65-F5344CB8AC3E}">
        <p14:creationId xmlns:p14="http://schemas.microsoft.com/office/powerpoint/2010/main" val="33621983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9B3803-5820-0443-86E1-F15B915DB494}" type="datetimeFigureOut">
              <a:rPr lang="en-US" smtClean="0"/>
              <a:t>2/22/15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12A6D0-C067-954C-8524-C236FE00EC2F}" type="slidenum">
              <a:rPr lang="en-US" smtClean="0"/>
              <a:t>‹#›</a:t>
            </a:fld>
            <a:endParaRPr lang="en-US" dirty="0"/>
          </a:p>
        </p:txBody>
      </p:sp>
    </p:spTree>
    <p:extLst>
      <p:ext uri="{BB962C8B-B14F-4D97-AF65-F5344CB8AC3E}">
        <p14:creationId xmlns:p14="http://schemas.microsoft.com/office/powerpoint/2010/main" val="24799036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B3803-5820-0443-86E1-F15B915DB494}"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12A6D0-C067-954C-8524-C236FE00EC2F}" type="slidenum">
              <a:rPr lang="en-US" smtClean="0"/>
              <a:t>‹#›</a:t>
            </a:fld>
            <a:endParaRPr lang="en-US" dirty="0"/>
          </a:p>
        </p:txBody>
      </p:sp>
    </p:spTree>
    <p:extLst>
      <p:ext uri="{BB962C8B-B14F-4D97-AF65-F5344CB8AC3E}">
        <p14:creationId xmlns:p14="http://schemas.microsoft.com/office/powerpoint/2010/main" val="21316019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B3803-5820-0443-86E1-F15B915DB494}" type="datetimeFigureOut">
              <a:rPr lang="en-US" smtClean="0"/>
              <a:t>2/22/15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12A6D0-C067-954C-8524-C236FE00EC2F}" type="slidenum">
              <a:rPr lang="en-US" smtClean="0"/>
              <a:t>‹#›</a:t>
            </a:fld>
            <a:endParaRPr lang="en-US" dirty="0"/>
          </a:p>
        </p:txBody>
      </p:sp>
    </p:spTree>
    <p:extLst>
      <p:ext uri="{BB962C8B-B14F-4D97-AF65-F5344CB8AC3E}">
        <p14:creationId xmlns:p14="http://schemas.microsoft.com/office/powerpoint/2010/main" val="423838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b="0"/>
            </a:pPr>
            <a:r>
              <a:rPr sz="5200" b="1"/>
              <a:t>Title Text</a:t>
            </a:r>
          </a:p>
        </p:txBody>
      </p:sp>
      <p:sp>
        <p:nvSpPr>
          <p:cNvPr id="19" name="Shape 19"/>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b="0"/>
            </a:pPr>
            <a:r>
              <a:rPr sz="5200" b="1"/>
              <a:t>Title Text</a:t>
            </a:r>
          </a:p>
        </p:txBody>
      </p:sp>
      <p:sp>
        <p:nvSpPr>
          <p:cNvPr id="22" name="Shape 22"/>
          <p:cNvSpPr>
            <a:spLocks noGrp="1"/>
          </p:cNvSpPr>
          <p:nvPr>
            <p:ph type="body"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3" Type="http://schemas.openxmlformats.org/officeDocument/2006/relationships/image" Target="../media/image3.png"/><Relationship Id="rId14" Type="http://schemas.openxmlformats.org/officeDocument/2006/relationships/image" Target="../media/image4.png"/><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b="0"/>
            </a:pPr>
            <a:r>
              <a:rPr sz="5200" b="1"/>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Tree>
  </p:cSld>
  <p:clrMap bg1="lt1" tx1="dk1" bg2="lt2" tx2="dk2" accent1="accent1" accent2="accent2" accent3="accent3" accent4="accent4" accent5="accent5" accent6="accent6" hlink="hlink" folHlink="folHlink"/>
  <p:sldLayoutIdLst>
    <p:sldLayoutId id="2147483711" r:id="rId1"/>
    <p:sldLayoutId id="2147483710" r:id="rId2"/>
    <p:sldLayoutId id="2147483649" r:id="rId3"/>
    <p:sldLayoutId id="2147483650" r:id="rId4"/>
    <p:sldLayoutId id="2147483651" r:id="rId5"/>
    <p:sldLayoutId id="2147483652"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p:timing>
    <p:tnLst>
      <p:par>
        <p:cTn xmlns:p14="http://schemas.microsoft.com/office/powerpoint/2010/main" id="1" dur="indefinite" restart="never" nodeType="tmRoot"/>
      </p:par>
    </p:tnLst>
  </p:timing>
  <p:txStyles>
    <p:titleStyle>
      <a:lvl1pPr algn="ctr" defTabSz="584200">
        <a:defRPr sz="5200" b="1">
          <a:latin typeface="+mj-lt"/>
          <a:ea typeface="+mj-ea"/>
          <a:cs typeface="+mj-cs"/>
          <a:sym typeface="Garamond"/>
        </a:defRPr>
      </a:lvl1pPr>
      <a:lvl2pPr indent="228600" algn="ctr" defTabSz="584200">
        <a:defRPr sz="5200" b="1">
          <a:latin typeface="+mj-lt"/>
          <a:ea typeface="+mj-ea"/>
          <a:cs typeface="+mj-cs"/>
          <a:sym typeface="Garamond"/>
        </a:defRPr>
      </a:lvl2pPr>
      <a:lvl3pPr indent="457200" algn="ctr" defTabSz="584200">
        <a:defRPr sz="5200" b="1">
          <a:latin typeface="+mj-lt"/>
          <a:ea typeface="+mj-ea"/>
          <a:cs typeface="+mj-cs"/>
          <a:sym typeface="Garamond"/>
        </a:defRPr>
      </a:lvl3pPr>
      <a:lvl4pPr indent="685800" algn="ctr" defTabSz="584200">
        <a:defRPr sz="5200" b="1">
          <a:latin typeface="+mj-lt"/>
          <a:ea typeface="+mj-ea"/>
          <a:cs typeface="+mj-cs"/>
          <a:sym typeface="Garamond"/>
        </a:defRPr>
      </a:lvl4pPr>
      <a:lvl5pPr indent="914400" algn="ctr" defTabSz="584200">
        <a:defRPr sz="5200" b="1">
          <a:latin typeface="+mj-lt"/>
          <a:ea typeface="+mj-ea"/>
          <a:cs typeface="+mj-cs"/>
          <a:sym typeface="Garamond"/>
        </a:defRPr>
      </a:lvl5pPr>
      <a:lvl6pPr indent="1143000" algn="ctr" defTabSz="584200">
        <a:defRPr sz="5200" b="1">
          <a:latin typeface="+mj-lt"/>
          <a:ea typeface="+mj-ea"/>
          <a:cs typeface="+mj-cs"/>
          <a:sym typeface="Garamond"/>
        </a:defRPr>
      </a:lvl6pPr>
      <a:lvl7pPr indent="1371600" algn="ctr" defTabSz="584200">
        <a:defRPr sz="5200" b="1">
          <a:latin typeface="+mj-lt"/>
          <a:ea typeface="+mj-ea"/>
          <a:cs typeface="+mj-cs"/>
          <a:sym typeface="Garamond"/>
        </a:defRPr>
      </a:lvl7pPr>
      <a:lvl8pPr indent="1600200" algn="ctr" defTabSz="584200">
        <a:defRPr sz="5200" b="1">
          <a:latin typeface="+mj-lt"/>
          <a:ea typeface="+mj-ea"/>
          <a:cs typeface="+mj-cs"/>
          <a:sym typeface="Garamond"/>
        </a:defRPr>
      </a:lvl8pPr>
      <a:lvl9pPr indent="1828800" algn="ctr" defTabSz="584200">
        <a:defRPr sz="5200" b="1">
          <a:latin typeface="+mj-lt"/>
          <a:ea typeface="+mj-ea"/>
          <a:cs typeface="+mj-cs"/>
          <a:sym typeface="Garamond"/>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3050" cy="1625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875" y="2276475"/>
            <a:ext cx="11703050" cy="64357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875" y="9040813"/>
            <a:ext cx="3033713"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02078097-B46D-BA4A-89D5-EEB17CD358B8}" type="datetimeFigureOut">
              <a:rPr lang="en-US" smtClean="0"/>
              <a:t>2/22/15</a:t>
            </a:fld>
            <a:endParaRPr lang="en-US" dirty="0"/>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49C153CC-B6DF-5C4C-A9D9-DA13334277E5}" type="slidenum">
              <a:rPr lang="en-US" smtClean="0"/>
              <a:t>‹#›</a:t>
            </a:fld>
            <a:endParaRPr lang="en-US" dirty="0"/>
          </a:p>
        </p:txBody>
      </p:sp>
    </p:spTree>
    <p:extLst>
      <p:ext uri="{BB962C8B-B14F-4D97-AF65-F5344CB8AC3E}">
        <p14:creationId xmlns:p14="http://schemas.microsoft.com/office/powerpoint/2010/main" val="356155063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3050" cy="1625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875" y="2276475"/>
            <a:ext cx="11703050" cy="64357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875" y="9040813"/>
            <a:ext cx="3033713"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B8CA2016-F071-4845-BFDD-DC967CAE8FBA}" type="datetimeFigureOut">
              <a:rPr lang="en-US" smtClean="0"/>
              <a:t>2/22/15</a:t>
            </a:fld>
            <a:endParaRPr lang="en-US" dirty="0"/>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BF9A9455-0DCF-5F4C-9347-FAA45FAD5624}" type="slidenum">
              <a:rPr lang="en-US" smtClean="0"/>
              <a:t>‹#›</a:t>
            </a:fld>
            <a:endParaRPr lang="en-US" dirty="0"/>
          </a:p>
        </p:txBody>
      </p:sp>
    </p:spTree>
    <p:extLst>
      <p:ext uri="{BB962C8B-B14F-4D97-AF65-F5344CB8AC3E}">
        <p14:creationId xmlns:p14="http://schemas.microsoft.com/office/powerpoint/2010/main" val="39641316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3050" cy="1625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875" y="2276475"/>
            <a:ext cx="11703050" cy="64357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875" y="9040813"/>
            <a:ext cx="3033713"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88481976-EE22-F547-8D89-21CDACB0DBD0}" type="datetimeFigureOut">
              <a:rPr lang="en-US" smtClean="0"/>
              <a:t>2/22/15</a:t>
            </a:fld>
            <a:endParaRPr lang="en-US" dirty="0"/>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1206826C-3D9D-8940-905C-42D509797EA5}" type="slidenum">
              <a:rPr lang="en-US" smtClean="0"/>
              <a:t>‹#›</a:t>
            </a:fld>
            <a:endParaRPr lang="en-US" dirty="0"/>
          </a:p>
        </p:txBody>
      </p:sp>
    </p:spTree>
    <p:extLst>
      <p:ext uri="{BB962C8B-B14F-4D97-AF65-F5344CB8AC3E}">
        <p14:creationId xmlns:p14="http://schemas.microsoft.com/office/powerpoint/2010/main" val="238793034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44772" y="0"/>
            <a:ext cx="11703050" cy="105831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569280" y="1516980"/>
            <a:ext cx="11435520" cy="555504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13"/>
          <a:stretch>
            <a:fillRect/>
          </a:stretch>
        </p:blipFill>
        <p:spPr>
          <a:xfrm>
            <a:off x="-42663" y="-12451"/>
            <a:ext cx="1524788" cy="9848538"/>
          </a:xfrm>
          <a:prstGeom prst="rect">
            <a:avLst/>
          </a:prstGeom>
        </p:spPr>
      </p:pic>
      <p:pic>
        <p:nvPicPr>
          <p:cNvPr id="9" name="Picture 8"/>
          <p:cNvPicPr>
            <a:picLocks noChangeAspect="1"/>
          </p:cNvPicPr>
          <p:nvPr userDrawn="1"/>
        </p:nvPicPr>
        <p:blipFill>
          <a:blip r:embed="rId14"/>
          <a:stretch>
            <a:fillRect/>
          </a:stretch>
        </p:blipFill>
        <p:spPr>
          <a:xfrm>
            <a:off x="-42663" y="57503"/>
            <a:ext cx="1447800" cy="876300"/>
          </a:xfrm>
          <a:prstGeom prst="rect">
            <a:avLst/>
          </a:prstGeom>
        </p:spPr>
      </p:pic>
    </p:spTree>
    <p:extLst>
      <p:ext uri="{BB962C8B-B14F-4D97-AF65-F5344CB8AC3E}">
        <p14:creationId xmlns:p14="http://schemas.microsoft.com/office/powerpoint/2010/main" val="3938171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3050" cy="1625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875" y="2276475"/>
            <a:ext cx="11703050" cy="64357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875" y="9040813"/>
            <a:ext cx="3033713"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FC9B3803-5820-0443-86E1-F15B915DB494}" type="datetimeFigureOut">
              <a:rPr lang="en-US" smtClean="0"/>
              <a:t>2/22/15</a:t>
            </a:fld>
            <a:endParaRPr lang="en-US" dirty="0"/>
          </a:p>
        </p:txBody>
      </p:sp>
      <p:sp>
        <p:nvSpPr>
          <p:cNvPr id="5" name="Footer Placeholder 4"/>
          <p:cNvSpPr>
            <a:spLocks noGrp="1"/>
          </p:cNvSpPr>
          <p:nvPr>
            <p:ph type="ftr" sz="quarter" idx="3"/>
          </p:nvPr>
        </p:nvSpPr>
        <p:spPr>
          <a:xfrm>
            <a:off x="4443413" y="9040813"/>
            <a:ext cx="4117975"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20213" y="9040813"/>
            <a:ext cx="3033712"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3B12A6D0-C067-954C-8524-C236FE00EC2F}" type="slidenum">
              <a:rPr lang="en-US" smtClean="0"/>
              <a:t>‹#›</a:t>
            </a:fld>
            <a:endParaRPr lang="en-US" dirty="0"/>
          </a:p>
        </p:txBody>
      </p:sp>
    </p:spTree>
    <p:extLst>
      <p:ext uri="{BB962C8B-B14F-4D97-AF65-F5344CB8AC3E}">
        <p14:creationId xmlns:p14="http://schemas.microsoft.com/office/powerpoint/2010/main" val="8339761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48.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1A7F9"/>
            </a:gs>
            <a:gs pos="100000">
              <a:srgbClr val="FEF1AE"/>
            </a:gs>
          </a:gsLst>
          <a:lin ang="5400000" scaled="0"/>
        </a:gradFill>
        <a:effectLst/>
      </p:bgPr>
    </p:bg>
    <p:spTree>
      <p:nvGrpSpPr>
        <p:cNvPr id="1" name=""/>
        <p:cNvGrpSpPr/>
        <p:nvPr/>
      </p:nvGrpSpPr>
      <p:grpSpPr>
        <a:xfrm>
          <a:off x="0" y="0"/>
          <a:ext cx="0" cy="0"/>
          <a:chOff x="0" y="0"/>
          <a:chExt cx="0" cy="0"/>
        </a:xfrm>
      </p:grpSpPr>
      <p:pic>
        <p:nvPicPr>
          <p:cNvPr id="34" name="Coliseum_Romans.png"/>
          <p:cNvPicPr/>
          <p:nvPr/>
        </p:nvPicPr>
        <p:blipFill>
          <a:blip r:embed="rId2">
            <a:extLst/>
          </a:blip>
          <a:stretch>
            <a:fillRect/>
          </a:stretch>
        </p:blipFill>
        <p:spPr>
          <a:xfrm>
            <a:off x="-91441" y="2195232"/>
            <a:ext cx="13004800" cy="7969251"/>
          </a:xfrm>
          <a:prstGeom prst="rect">
            <a:avLst/>
          </a:prstGeom>
          <a:ln w="12700">
            <a:miter lim="400000"/>
          </a:ln>
          <a:effectLst>
            <a:outerShdw blurRad="114300" dist="25400" dir="1733921" rotWithShape="0">
              <a:srgbClr val="000000">
                <a:alpha val="59426"/>
              </a:srgbClr>
            </a:outerShdw>
          </a:effectLst>
        </p:spPr>
      </p:pic>
      <p:sp>
        <p:nvSpPr>
          <p:cNvPr id="35" name="Shape 35"/>
          <p:cNvSpPr/>
          <p:nvPr/>
        </p:nvSpPr>
        <p:spPr>
          <a:xfrm>
            <a:off x="0" y="-438159"/>
            <a:ext cx="13004800" cy="2633391"/>
          </a:xfrm>
          <a:prstGeom prst="rect">
            <a:avLst/>
          </a:prstGeom>
          <a:ln w="12700">
            <a:miter lim="400000"/>
          </a:ln>
          <a:effectLst>
            <a:outerShdw blurRad="114300" dist="25400" dir="1733921" rotWithShape="0">
              <a:srgbClr val="FFFFFF">
                <a:alpha val="83222"/>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18000" spc="1440">
                <a:solidFill>
                  <a:srgbClr val="494237"/>
                </a:solidFill>
                <a:latin typeface="Times New Roman Bold"/>
                <a:ea typeface="Times New Roman Bold"/>
                <a:cs typeface="Times New Roman Bold"/>
                <a:sym typeface="Times New Roman Bold"/>
              </a:defRPr>
            </a:lvl1pPr>
          </a:lstStyle>
          <a:p>
            <a:pPr lvl="0">
              <a:defRPr sz="1800" spc="0">
                <a:solidFill>
                  <a:srgbClr val="000000"/>
                </a:solidFill>
              </a:defRPr>
            </a:pPr>
            <a:r>
              <a:rPr sz="18000" spc="1440">
                <a:solidFill>
                  <a:srgbClr val="494237"/>
                </a:solidFill>
              </a:rPr>
              <a:t>ROMANS</a:t>
            </a:r>
          </a:p>
        </p:txBody>
      </p:sp>
      <p:sp>
        <p:nvSpPr>
          <p:cNvPr id="36" name="Shape 36"/>
          <p:cNvSpPr/>
          <p:nvPr/>
        </p:nvSpPr>
        <p:spPr>
          <a:xfrm>
            <a:off x="-1" y="7844346"/>
            <a:ext cx="13004801" cy="1097737"/>
          </a:xfrm>
          <a:prstGeom prst="rect">
            <a:avLst/>
          </a:prstGeom>
          <a:solidFill>
            <a:srgbClr val="614639"/>
          </a:solidFill>
          <a:ln w="12700">
            <a:miter lim="400000"/>
          </a:ln>
          <a:extLst>
            <a:ext uri="{C572A759-6A51-4108-AA02-DFA0A04FC94B}">
              <ma14:wrappingTextBoxFlag xmlns:ma14="http://schemas.microsoft.com/office/mac/drawingml/2011/main" val="1"/>
            </a:ext>
          </a:extLst>
        </p:spPr>
        <p:txBody>
          <a:bodyPr lIns="0" tIns="0" rIns="0" bIns="0" anchor="ctr"/>
          <a:lstStyle>
            <a:lvl1pPr defTabSz="457200">
              <a:lnSpc>
                <a:spcPct val="90000"/>
              </a:lnSpc>
              <a:defRPr sz="6500" b="1" spc="194" baseline="1538">
                <a:solidFill>
                  <a:srgbClr val="D2B9AA"/>
                </a:solidFill>
                <a:effectLst>
                  <a:outerShdw blurRad="12700" dist="12700" dir="2100000" rotWithShape="0">
                    <a:srgbClr val="000000"/>
                  </a:outerShdw>
                </a:effectLst>
                <a:latin typeface="Copperplate Gothic Bold"/>
                <a:ea typeface="Copperplate Gothic Bold"/>
                <a:cs typeface="Copperplate Gothic Bold"/>
                <a:sym typeface="Copperplate Gothic Bold"/>
              </a:defRPr>
            </a:lvl1pPr>
          </a:lstStyle>
          <a:p>
            <a:pPr lvl="0">
              <a:defRPr sz="1800" b="0" spc="0" baseline="0">
                <a:solidFill>
                  <a:srgbClr val="000000"/>
                </a:solidFill>
                <a:effectLst/>
              </a:defRPr>
            </a:pPr>
            <a:r>
              <a:rPr sz="6500" b="1" spc="194" baseline="1538">
                <a:solidFill>
                  <a:srgbClr val="D2B9AA"/>
                </a:solidFill>
                <a:effectLst>
                  <a:outerShdw blurRad="12700" dist="12700" dir="2100000" rotWithShape="0">
                    <a:srgbClr val="000000"/>
                  </a:outerShdw>
                </a:effectLst>
              </a:rPr>
              <a:t>Laying a solid foundation</a:t>
            </a:r>
          </a:p>
        </p:txBody>
      </p:sp>
      <p:sp>
        <p:nvSpPr>
          <p:cNvPr id="37" name="Shape 37"/>
          <p:cNvSpPr/>
          <p:nvPr/>
        </p:nvSpPr>
        <p:spPr>
          <a:xfrm>
            <a:off x="4730756" y="3940550"/>
            <a:ext cx="4088047" cy="1231106"/>
          </a:xfrm>
          <a:prstGeom prst="rect">
            <a:avLst/>
          </a:prstGeom>
          <a:ln w="12700">
            <a:miter lim="400000"/>
          </a:ln>
          <a:effectLst>
            <a:outerShdw blurRad="114300" dist="25400" dir="1733921" rotWithShape="0">
              <a:srgbClr val="FFFFFF">
                <a:alpha val="72544"/>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6400" spc="512">
                <a:solidFill>
                  <a:srgbClr val="494237"/>
                </a:solidFill>
                <a:latin typeface="Times New Roman Bold"/>
                <a:ea typeface="Times New Roman Bold"/>
                <a:cs typeface="Times New Roman Bold"/>
                <a:sym typeface="Times New Roman Bold"/>
              </a:defRPr>
            </a:lvl1pPr>
          </a:lstStyle>
          <a:p>
            <a:pPr lvl="0">
              <a:defRPr sz="1800" spc="0">
                <a:solidFill>
                  <a:srgbClr val="000000"/>
                </a:solidFill>
              </a:defRPr>
            </a:pPr>
            <a:r>
              <a:rPr lang="en-US" sz="4000" spc="512" dirty="0" smtClean="0">
                <a:solidFill>
                  <a:srgbClr val="494237"/>
                </a:solidFill>
              </a:rPr>
              <a:t> Romans 11:11-24</a:t>
            </a:r>
            <a:endParaRPr sz="4000" spc="512" dirty="0">
              <a:solidFill>
                <a:srgbClr val="494237"/>
              </a:solidFill>
            </a:endParaRPr>
          </a:p>
        </p:txBody>
      </p:sp>
      <p:sp>
        <p:nvSpPr>
          <p:cNvPr id="38" name="Shape 38"/>
          <p:cNvSpPr/>
          <p:nvPr/>
        </p:nvSpPr>
        <p:spPr>
          <a:xfrm>
            <a:off x="0" y="8655863"/>
            <a:ext cx="13004801" cy="1097738"/>
          </a:xfrm>
          <a:prstGeom prst="rect">
            <a:avLst/>
          </a:prstGeom>
          <a:solidFill>
            <a:srgbClr val="614639"/>
          </a:solidFill>
          <a:ln w="12700">
            <a:miter lim="400000"/>
          </a:ln>
          <a:extLst>
            <a:ext uri="{C572A759-6A51-4108-AA02-DFA0A04FC94B}">
              <ma14:wrappingTextBoxFlag xmlns:ma14="http://schemas.microsoft.com/office/mac/drawingml/2011/main" val="1"/>
            </a:ext>
          </a:extLst>
        </p:spPr>
        <p:txBody>
          <a:bodyPr lIns="0" tIns="0" rIns="0" bIns="0" anchor="ctr"/>
          <a:lstStyle>
            <a:lvl1pPr defTabSz="457200">
              <a:lnSpc>
                <a:spcPct val="90000"/>
              </a:lnSpc>
              <a:defRPr sz="3400" spc="101" baseline="2941">
                <a:solidFill>
                  <a:srgbClr val="D2B9AA"/>
                </a:solidFill>
                <a:effectLst>
                  <a:outerShdw blurRad="12700" dist="12700" dir="2100000" rotWithShape="0">
                    <a:srgbClr val="000000"/>
                  </a:outerShdw>
                </a:effectLst>
                <a:latin typeface="Times New Roman Bold"/>
                <a:ea typeface="Times New Roman Bold"/>
                <a:cs typeface="Times New Roman Bold"/>
                <a:sym typeface="Times New Roman Bold"/>
              </a:defRPr>
            </a:lvl1pPr>
          </a:lstStyle>
          <a:p>
            <a:pPr lvl="0">
              <a:defRPr sz="1800" spc="0" baseline="0">
                <a:solidFill>
                  <a:srgbClr val="000000"/>
                </a:solidFill>
                <a:effectLst/>
              </a:defRPr>
            </a:pPr>
            <a:r>
              <a:rPr lang="en-US" sz="3400" spc="101" baseline="2941" dirty="0" smtClean="0">
                <a:solidFill>
                  <a:srgbClr val="D2B9AA"/>
                </a:solidFill>
                <a:effectLst>
                  <a:outerShdw blurRad="12700" dist="12700" dir="2100000" rotWithShape="0">
                    <a:srgbClr val="000000"/>
                  </a:outerShdw>
                </a:effectLst>
              </a:rPr>
              <a:t>Calvin Chiang</a:t>
            </a:r>
            <a:endParaRPr sz="3400" spc="101" baseline="2941" dirty="0">
              <a:solidFill>
                <a:srgbClr val="D2B9AA"/>
              </a:solidFill>
              <a:effectLst>
                <a:outerShdw blurRad="12700" dist="12700" dir="2100000" rotWithShape="0">
                  <a:srgbClr val="000000"/>
                </a:outerShdw>
              </a:effectLst>
            </a:endParaRPr>
          </a:p>
        </p:txBody>
      </p:sp>
      <p:sp>
        <p:nvSpPr>
          <p:cNvPr id="39" name="Shape 39"/>
          <p:cNvSpPr/>
          <p:nvPr/>
        </p:nvSpPr>
        <p:spPr>
          <a:xfrm>
            <a:off x="3533392" y="2021107"/>
            <a:ext cx="7670042" cy="1661994"/>
          </a:xfrm>
          <a:prstGeom prst="rect">
            <a:avLst/>
          </a:prstGeom>
          <a:ln w="12700">
            <a:miter lim="400000"/>
          </a:ln>
          <a:effectLst>
            <a:outerShdw blurRad="114300" dist="25400" dir="1733921" rotWithShape="0">
              <a:srgbClr val="FFFFFF">
                <a:alpha val="72544"/>
              </a:srgbClr>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6200" spc="496">
                <a:solidFill>
                  <a:srgbClr val="494237"/>
                </a:solidFill>
                <a:latin typeface="Times New Roman Bold"/>
                <a:ea typeface="Times New Roman Bold"/>
                <a:cs typeface="Times New Roman Bold"/>
                <a:sym typeface="Times New Roman Bold"/>
              </a:defRPr>
            </a:lvl1pPr>
          </a:lstStyle>
          <a:p>
            <a:pPr lvl="0">
              <a:defRPr sz="1800" spc="0">
                <a:solidFill>
                  <a:srgbClr val="000000"/>
                </a:solidFill>
              </a:defRPr>
            </a:pPr>
            <a:r>
              <a:rPr lang="en-US" sz="5400" b="1" i="1" spc="0" dirty="0" smtClean="0">
                <a:solidFill>
                  <a:schemeClr val="accent3">
                    <a:lumMod val="50000"/>
                  </a:schemeClr>
                </a:solidFill>
              </a:rPr>
              <a:t>The Principles of Belonging</a:t>
            </a:r>
            <a:endParaRPr sz="5400" b="1" i="1" spc="496" dirty="0">
              <a:solidFill>
                <a:schemeClr val="accent3">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aramond"/>
                <a:cs typeface="Garamond"/>
              </a:rPr>
              <a:t>Changed Lives and Attitudes (Romans 11:20-24)</a:t>
            </a:r>
            <a:endParaRPr lang="en-US" b="1" dirty="0">
              <a:latin typeface="Garamond"/>
              <a:cs typeface="Garamond"/>
            </a:endParaRPr>
          </a:p>
        </p:txBody>
      </p:sp>
      <p:sp>
        <p:nvSpPr>
          <p:cNvPr id="3" name="Content Placeholder 2"/>
          <p:cNvSpPr>
            <a:spLocks noGrp="1"/>
          </p:cNvSpPr>
          <p:nvPr>
            <p:ph idx="1"/>
          </p:nvPr>
        </p:nvSpPr>
        <p:spPr>
          <a:xfrm>
            <a:off x="1569280" y="1161380"/>
            <a:ext cx="11283120" cy="574742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n-US" b="1" i="1" dirty="0"/>
              <a:t>20 Quite right, they were broken off for their unbelief, but you stand by your faith. Do not be conceited, but fear; 21 for if God did not spare the natural branches, He will not spare you, either. 22 Behold then the kindness and severity of God; to those who fell, severity, but to you, God’s kindness, if you continue in His kindness; otherwise you also will be cut off. 23 And they also, if they do not continue in their unbelief, will be grafted in, for God is able to graft them in again. 24 For if you were cut off from what is by nature a wild olive tree, and were grafted contrary to nature into a cultivated olive tree, how much more will these who are the natural branches be grafted into their own olive tree? </a:t>
            </a:r>
            <a:endParaRPr lang="en-US" dirty="0"/>
          </a:p>
          <a:p>
            <a:endParaRPr lang="en-US" dirty="0"/>
          </a:p>
        </p:txBody>
      </p:sp>
    </p:spTree>
    <p:extLst>
      <p:ext uri="{BB962C8B-B14F-4D97-AF65-F5344CB8AC3E}">
        <p14:creationId xmlns:p14="http://schemas.microsoft.com/office/powerpoint/2010/main" val="2814369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772" y="0"/>
            <a:ext cx="11560028" cy="1058313"/>
          </a:xfrm>
        </p:spPr>
        <p:style>
          <a:lnRef idx="1">
            <a:schemeClr val="accent6"/>
          </a:lnRef>
          <a:fillRef idx="2">
            <a:schemeClr val="accent6"/>
          </a:fillRef>
          <a:effectRef idx="1">
            <a:schemeClr val="accent6"/>
          </a:effectRef>
          <a:fontRef idx="minor">
            <a:schemeClr val="dk1"/>
          </a:fontRef>
        </p:style>
        <p:txBody>
          <a:bodyPr/>
          <a:lstStyle/>
          <a:p>
            <a:r>
              <a:rPr lang="en-US" b="1" dirty="0" smtClean="0">
                <a:latin typeface="Garamond"/>
                <a:cs typeface="Garamond"/>
              </a:rPr>
              <a:t>Take Away Lessons (v.18-24)</a:t>
            </a:r>
            <a:endParaRPr lang="en-US" dirty="0"/>
          </a:p>
        </p:txBody>
      </p:sp>
      <p:sp>
        <p:nvSpPr>
          <p:cNvPr id="3" name="Content Placeholder 2"/>
          <p:cNvSpPr>
            <a:spLocks noGrp="1"/>
          </p:cNvSpPr>
          <p:nvPr>
            <p:ph idx="1"/>
          </p:nvPr>
        </p:nvSpPr>
        <p:spPr>
          <a:xfrm>
            <a:off x="1569280" y="1357562"/>
            <a:ext cx="11191680" cy="7820059"/>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marL="514350" lvl="0" indent="-514350">
              <a:buAutoNum type="arabicPeriod"/>
            </a:pPr>
            <a:r>
              <a:rPr lang="en-US" dirty="0" smtClean="0"/>
              <a:t>There is only 1 people of God.  There are not Jewish or Gentile believers but rather believers vs. non-believers.  When we come to Christ our nationalities are no longer significant.  (May be different branches but only 1 root).  </a:t>
            </a:r>
          </a:p>
          <a:p>
            <a:pPr marL="0" lvl="0" indent="0">
              <a:buNone/>
            </a:pPr>
            <a:endParaRPr lang="en-US" dirty="0" smtClean="0"/>
          </a:p>
          <a:p>
            <a:pPr marL="514350" lvl="0" indent="-514350">
              <a:buAutoNum type="arabicPeriod"/>
            </a:pPr>
            <a:r>
              <a:rPr lang="en-US" dirty="0" smtClean="0"/>
              <a:t>People of God are expected to produce fruit.  Genuine believers will produce fruit.  The believer starts to change the way their live, the way they think, the way they treat others.  (John 15:5,6)*</a:t>
            </a:r>
          </a:p>
          <a:p>
            <a:pPr marL="514350" lvl="0" indent="-514350">
              <a:buAutoNum type="arabicPeriod"/>
            </a:pPr>
            <a:endParaRPr lang="en-US" dirty="0" smtClean="0"/>
          </a:p>
          <a:p>
            <a:pPr marL="514350" lvl="0" indent="-514350">
              <a:buAutoNum type="arabicPeriod"/>
            </a:pPr>
            <a:r>
              <a:rPr lang="en-US" dirty="0" smtClean="0"/>
              <a:t>Salvation is by grace along.  We have contributed nothing to the salvation process.  Guard yourself against spiritual pride.  (v.20-21)*</a:t>
            </a:r>
          </a:p>
          <a:p>
            <a:pPr marL="514350" lvl="0" indent="-514350">
              <a:buAutoNum type="arabicPeriod"/>
            </a:pPr>
            <a:endParaRPr lang="en-US" dirty="0" smtClean="0"/>
          </a:p>
          <a:p>
            <a:pPr marL="514350" lvl="0" indent="-514350">
              <a:buAutoNum type="arabicPeriod"/>
            </a:pPr>
            <a:r>
              <a:rPr lang="en-US" dirty="0" smtClean="0"/>
              <a:t>Israel is not done yet.  The remnant is eventually going to yield a fresh and great harvest.  (v.23-24) </a:t>
            </a:r>
          </a:p>
          <a:p>
            <a:pPr marL="0" lvl="0" indent="0">
              <a:buNone/>
            </a:pPr>
            <a:endParaRPr lang="en-US" dirty="0" smtClean="0"/>
          </a:p>
          <a:p>
            <a:pPr marL="514350" lvl="0" indent="-514350">
              <a:buAutoNum type="arabicPeriod"/>
            </a:pPr>
            <a:r>
              <a:rPr lang="en-US" dirty="0" smtClean="0"/>
              <a:t>The importance of personal faith.* </a:t>
            </a:r>
          </a:p>
        </p:txBody>
      </p:sp>
    </p:spTree>
    <p:extLst>
      <p:ext uri="{BB962C8B-B14F-4D97-AF65-F5344CB8AC3E}">
        <p14:creationId xmlns:p14="http://schemas.microsoft.com/office/powerpoint/2010/main" val="31398349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aramond"/>
                <a:cs typeface="Garamond"/>
              </a:rPr>
              <a:t>Conclusion</a:t>
            </a:r>
            <a:endParaRPr lang="en-US" b="1" dirty="0">
              <a:latin typeface="Garamond"/>
              <a:cs typeface="Garamond"/>
            </a:endParaRPr>
          </a:p>
        </p:txBody>
      </p:sp>
      <p:sp>
        <p:nvSpPr>
          <p:cNvPr id="3" name="Content Placeholder 2"/>
          <p:cNvSpPr>
            <a:spLocks noGrp="1"/>
          </p:cNvSpPr>
          <p:nvPr>
            <p:ph idx="1"/>
          </p:nvPr>
        </p:nvSpPr>
        <p:spPr>
          <a:xfrm>
            <a:off x="1569280" y="1506821"/>
            <a:ext cx="11333920" cy="3786539"/>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n-US" sz="3200" dirty="0" smtClean="0"/>
              <a:t>God is indeed a faithful God.  </a:t>
            </a:r>
            <a:r>
              <a:rPr lang="en-US" dirty="0" smtClean="0"/>
              <a:t>He keeps His promises and fulfills them according to His time and plan.  Paul reminds us that Israel’s rejection is is partial and not total.  There is still a remnant of believing Jews.  God uses this rejection to spread the gospel amongst the Gentiles.  Then He will use the Gentiles’ reception of the gospel to bring the Jews to faith in Christ.  The end result will be a greater blessing to the whole world.  </a:t>
            </a:r>
            <a:endParaRPr lang="en-US" sz="3200" dirty="0"/>
          </a:p>
        </p:txBody>
      </p:sp>
      <p:pic>
        <p:nvPicPr>
          <p:cNvPr id="4" name="Picture 3"/>
          <p:cNvPicPr>
            <a:picLocks noChangeAspect="1"/>
          </p:cNvPicPr>
          <p:nvPr/>
        </p:nvPicPr>
        <p:blipFill>
          <a:blip r:embed="rId2"/>
          <a:stretch>
            <a:fillRect/>
          </a:stretch>
        </p:blipFill>
        <p:spPr>
          <a:xfrm>
            <a:off x="8775700" y="4559300"/>
            <a:ext cx="4127500" cy="4127500"/>
          </a:xfrm>
          <a:prstGeom prst="rect">
            <a:avLst/>
          </a:prstGeom>
          <a:ln>
            <a:noFill/>
          </a:ln>
          <a:effectLst>
            <a:softEdge rad="112500"/>
          </a:effectLst>
        </p:spPr>
      </p:pic>
    </p:spTree>
    <p:extLst>
      <p:ext uri="{BB962C8B-B14F-4D97-AF65-F5344CB8AC3E}">
        <p14:creationId xmlns:p14="http://schemas.microsoft.com/office/powerpoint/2010/main" val="30143106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aramond"/>
                <a:cs typeface="Garamond"/>
              </a:rPr>
              <a:t>Discussion Questions</a:t>
            </a:r>
            <a:endParaRPr lang="en-US" b="1" dirty="0">
              <a:latin typeface="Garamond"/>
              <a:cs typeface="Garamond"/>
            </a:endParaRPr>
          </a:p>
        </p:txBody>
      </p:sp>
      <p:sp>
        <p:nvSpPr>
          <p:cNvPr id="3" name="Content Placeholder 2"/>
          <p:cNvSpPr>
            <a:spLocks noGrp="1"/>
          </p:cNvSpPr>
          <p:nvPr>
            <p:ph idx="1"/>
          </p:nvPr>
        </p:nvSpPr>
        <p:spPr>
          <a:xfrm>
            <a:off x="1780052" y="1330960"/>
            <a:ext cx="10838668" cy="3962400"/>
          </a:xfr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p>
            <a:pPr marL="0" lvl="0" indent="0">
              <a:buNone/>
            </a:pPr>
            <a:endParaRPr lang="en-US" dirty="0"/>
          </a:p>
          <a:p>
            <a:pPr lvl="0"/>
            <a:r>
              <a:rPr lang="en-US" dirty="0" smtClean="0"/>
              <a:t>God has shown us through Paul that human unbelief and sin cannot thwart God’s greater purpose for humanity.  How is this both a comfort (Acts 4:27-28) and a danger (Rom 3:8)? </a:t>
            </a:r>
          </a:p>
          <a:p>
            <a:pPr lvl="0"/>
            <a:endParaRPr lang="en-US" dirty="0"/>
          </a:p>
          <a:p>
            <a:pPr lvl="0"/>
            <a:r>
              <a:rPr lang="en-US" dirty="0" smtClean="0"/>
              <a:t>Why is it foolish for Christians today to feel superior to non-Christians?  Can you list some examples of spiritual pride that we should guard against?  </a:t>
            </a:r>
          </a:p>
          <a:p>
            <a:pPr lvl="0"/>
            <a:endParaRPr lang="en-US" dirty="0"/>
          </a:p>
          <a:p>
            <a:pPr marL="0" lvl="0" indent="0">
              <a:buNone/>
            </a:pPr>
            <a:endParaRPr lang="en-US" dirty="0"/>
          </a:p>
        </p:txBody>
      </p:sp>
      <p:pic>
        <p:nvPicPr>
          <p:cNvPr id="5" name="Picture 4"/>
          <p:cNvPicPr>
            <a:picLocks noChangeAspect="1"/>
          </p:cNvPicPr>
          <p:nvPr/>
        </p:nvPicPr>
        <p:blipFill>
          <a:blip r:embed="rId2"/>
          <a:stretch>
            <a:fillRect/>
          </a:stretch>
        </p:blipFill>
        <p:spPr>
          <a:xfrm>
            <a:off x="9151620" y="4925060"/>
            <a:ext cx="2857500" cy="2857500"/>
          </a:xfrm>
          <a:prstGeom prst="rect">
            <a:avLst/>
          </a:prstGeom>
          <a:ln>
            <a:noFill/>
          </a:ln>
          <a:effectLst>
            <a:softEdge rad="112500"/>
          </a:effectLst>
        </p:spPr>
      </p:pic>
    </p:spTree>
    <p:extLst>
      <p:ext uri="{BB962C8B-B14F-4D97-AF65-F5344CB8AC3E}">
        <p14:creationId xmlns:p14="http://schemas.microsoft.com/office/powerpoint/2010/main" val="1707891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Garamond"/>
                <a:cs typeface="Garamond"/>
              </a:rPr>
              <a:t>Icebreaker Question</a:t>
            </a:r>
            <a:endParaRPr lang="en-US" b="1" dirty="0">
              <a:latin typeface="Garamond"/>
              <a:cs typeface="Garamond"/>
            </a:endParaRPr>
          </a:p>
        </p:txBody>
      </p:sp>
      <p:sp>
        <p:nvSpPr>
          <p:cNvPr id="3" name="Content Placeholder 2"/>
          <p:cNvSpPr>
            <a:spLocks noGrp="1"/>
          </p:cNvSpPr>
          <p:nvPr>
            <p:ph idx="1"/>
          </p:nvPr>
        </p:nvSpPr>
        <p:spPr>
          <a:xfrm>
            <a:off x="1476543" y="1516981"/>
            <a:ext cx="11435520" cy="1795179"/>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n-US" dirty="0" smtClean="0"/>
              <a:t>What do you think of the tactic of motivating people by using jealousy?  </a:t>
            </a:r>
            <a:endParaRPr lang="en-US" dirty="0"/>
          </a:p>
        </p:txBody>
      </p:sp>
      <p:pic>
        <p:nvPicPr>
          <p:cNvPr id="5" name="Picture 4"/>
          <p:cNvPicPr>
            <a:picLocks noChangeAspect="1"/>
          </p:cNvPicPr>
          <p:nvPr/>
        </p:nvPicPr>
        <p:blipFill>
          <a:blip r:embed="rId3"/>
          <a:stretch>
            <a:fillRect/>
          </a:stretch>
        </p:blipFill>
        <p:spPr>
          <a:xfrm rot="20885173">
            <a:off x="9791699" y="2763519"/>
            <a:ext cx="2857500" cy="284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412009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7501" y="452120"/>
            <a:ext cx="5172340" cy="718145"/>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4000" b="1" u="none" strike="noStrike" cap="none" spc="0" normalizeH="0" baseline="0" dirty="0" smtClean="0">
                <a:ln>
                  <a:noFill/>
                </a:ln>
                <a:solidFill>
                  <a:srgbClr val="000000"/>
                </a:solidFill>
                <a:effectLst/>
                <a:uFillTx/>
                <a:latin typeface="Calibri"/>
                <a:ea typeface="+mn-ea"/>
                <a:cs typeface="Calibri"/>
                <a:sym typeface="Helvetica Light"/>
              </a:rPr>
              <a:t>Previously on Romans…</a:t>
            </a:r>
            <a:endParaRPr kumimoji="0" lang="en-US" sz="4000" b="1" u="none" strike="noStrike" cap="none" spc="0" normalizeH="0" baseline="0" dirty="0">
              <a:ln>
                <a:noFill/>
              </a:ln>
              <a:solidFill>
                <a:srgbClr val="000000"/>
              </a:solidFill>
              <a:effectLst/>
              <a:uFillTx/>
              <a:latin typeface="Calibri"/>
              <a:ea typeface="+mn-ea"/>
              <a:cs typeface="Calibri"/>
              <a:sym typeface="Helvetica Light"/>
            </a:endParaRPr>
          </a:p>
        </p:txBody>
      </p:sp>
      <p:sp>
        <p:nvSpPr>
          <p:cNvPr id="8" name="Text Placeholder 7"/>
          <p:cNvSpPr>
            <a:spLocks noGrp="1"/>
          </p:cNvSpPr>
          <p:nvPr>
            <p:ph type="body" idx="4294967295"/>
          </p:nvPr>
        </p:nvSpPr>
        <p:spPr>
          <a:xfrm>
            <a:off x="1810222" y="1788160"/>
            <a:ext cx="11099800" cy="4612640"/>
          </a:xfrm>
        </p:spPr>
        <p:txBody>
          <a:bodyPr>
            <a:normAutofit/>
          </a:bodyPr>
          <a:lstStyle/>
          <a:p>
            <a:pPr>
              <a:buFont typeface="Wingdings" charset="2"/>
              <a:buChar char="q"/>
            </a:pPr>
            <a:r>
              <a:rPr lang="en-US" dirty="0" smtClean="0">
                <a:latin typeface="Calibri"/>
                <a:cs typeface="Calibri"/>
              </a:rPr>
              <a:t>Set out to answer the question:  “Did God reject His people?”  </a:t>
            </a:r>
          </a:p>
          <a:p>
            <a:pPr>
              <a:buFont typeface="Wingdings" charset="2"/>
              <a:buChar char="q"/>
            </a:pPr>
            <a:r>
              <a:rPr lang="en-US" dirty="0" smtClean="0">
                <a:latin typeface="Calibri"/>
                <a:cs typeface="Calibri"/>
              </a:rPr>
              <a:t>Paul makes clear the point that Israel’s rejection of God is partial and not total.  There is a remnant of believing Jews.</a:t>
            </a:r>
          </a:p>
          <a:p>
            <a:pPr>
              <a:buFont typeface="Wingdings" charset="2"/>
              <a:buChar char="q"/>
            </a:pPr>
            <a:r>
              <a:rPr lang="en-US" dirty="0" smtClean="0">
                <a:latin typeface="Calibri"/>
                <a:cs typeface="Calibri"/>
              </a:rPr>
              <a:t>Did God forget His promises?</a:t>
            </a:r>
          </a:p>
        </p:txBody>
      </p:sp>
    </p:spTree>
    <p:extLst>
      <p:ext uri="{BB962C8B-B14F-4D97-AF65-F5344CB8AC3E}">
        <p14:creationId xmlns:p14="http://schemas.microsoft.com/office/powerpoint/2010/main" val="33941636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772" y="11833"/>
            <a:ext cx="11703050" cy="1058313"/>
          </a:xfrm>
        </p:spPr>
        <p:txBody>
          <a:bodyPr>
            <a:noAutofit/>
          </a:bodyPr>
          <a:lstStyle/>
          <a:p>
            <a:r>
              <a:rPr lang="en-US" sz="4000" b="1" dirty="0" smtClean="0">
                <a:latin typeface="Garamond"/>
                <a:cs typeface="Garamond"/>
              </a:rPr>
              <a:t>God’s Plan for Israel (Romans 11:11-15)</a:t>
            </a:r>
            <a:endParaRPr lang="en-US" sz="4000" b="1" dirty="0">
              <a:latin typeface="Garamond"/>
              <a:cs typeface="Garamond"/>
            </a:endParaRPr>
          </a:p>
        </p:txBody>
      </p:sp>
      <p:sp>
        <p:nvSpPr>
          <p:cNvPr id="3" name="Content Placeholder 2"/>
          <p:cNvSpPr>
            <a:spLocks noGrp="1"/>
          </p:cNvSpPr>
          <p:nvPr>
            <p:ph idx="1"/>
          </p:nvPr>
        </p:nvSpPr>
        <p:spPr>
          <a:xfrm>
            <a:off x="1808480" y="5181031"/>
            <a:ext cx="10982960" cy="4785360"/>
          </a:xfrm>
        </p:spPr>
        <p:txBody>
          <a:bodyPr>
            <a:normAutofit/>
          </a:bodyPr>
          <a:lstStyle/>
          <a:p>
            <a:pPr marL="0" indent="0">
              <a:buNone/>
            </a:pPr>
            <a:r>
              <a:rPr lang="en-US" dirty="0" smtClean="0"/>
              <a:t>God has a greater purpose in allowing Israel to reject Him.</a:t>
            </a:r>
          </a:p>
          <a:p>
            <a:pPr marL="514350" indent="-514350">
              <a:buAutoNum type="arabicPeriod"/>
            </a:pPr>
            <a:r>
              <a:rPr lang="en-US" dirty="0" smtClean="0"/>
              <a:t>The transgression of Israel rejecting Christ has caused the gospel to be preached to the Gentiles (v.11).</a:t>
            </a:r>
          </a:p>
          <a:p>
            <a:pPr marL="514350" indent="-514350">
              <a:buAutoNum type="arabicPeriod"/>
            </a:pPr>
            <a:r>
              <a:rPr lang="en-US" dirty="0" smtClean="0"/>
              <a:t>Paul states that with the Gentiles experiencing salvation, God’s grace, joy, power, blessing, and changed lives, it will provoke Israel to look again at the gospel.*  </a:t>
            </a:r>
          </a:p>
          <a:p>
            <a:pPr marL="514350" indent="-514350">
              <a:buAutoNum type="arabicPeriod"/>
            </a:pPr>
            <a:r>
              <a:rPr lang="en-US" dirty="0" smtClean="0"/>
              <a:t>Once Israel realizes their need to come back to God, it will result in “life from the dead”  (v.15). </a:t>
            </a:r>
            <a:endParaRPr lang="en-US" dirty="0"/>
          </a:p>
        </p:txBody>
      </p:sp>
      <p:sp>
        <p:nvSpPr>
          <p:cNvPr id="4" name="TextBox 3"/>
          <p:cNvSpPr txBox="1"/>
          <p:nvPr/>
        </p:nvSpPr>
        <p:spPr>
          <a:xfrm>
            <a:off x="1808480" y="1210713"/>
            <a:ext cx="10982960" cy="397031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a:r>
              <a:rPr lang="en-US" sz="2800" b="1" i="1" dirty="0" smtClean="0"/>
              <a:t>11 I </a:t>
            </a:r>
            <a:r>
              <a:rPr lang="en-US" sz="2800" b="1" i="1" dirty="0"/>
              <a:t>say then, they did not stumble so as to fall, did they? May it never be! But by their transgression salvation has come to the Gentiles, to make them jealous. 12 Now if their transgression is riches for the world and their failure is riches for the Gentiles, how much more will their fulfillment be! 13 But I am speaking to you who are Gentiles. Inasmuch then as I am an apostle of Gentiles, I magnify my ministry, 14 if somehow I might move to jealousy my fellow countrymen and save some of them. 15 For if their rejection is the reconciliation of the world, what will their acceptance be but life from the dead</a:t>
            </a:r>
            <a:r>
              <a:rPr lang="en-US" sz="2800" b="1" i="1" dirty="0" smtClean="0"/>
              <a:t>?</a:t>
            </a:r>
            <a:endParaRPr lang="en-US" sz="2800" b="1" dirty="0"/>
          </a:p>
        </p:txBody>
      </p:sp>
    </p:spTree>
    <p:extLst>
      <p:ext uri="{BB962C8B-B14F-4D97-AF65-F5344CB8AC3E}">
        <p14:creationId xmlns:p14="http://schemas.microsoft.com/office/powerpoint/2010/main" val="158712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Garamond"/>
                <a:cs typeface="Garamond"/>
              </a:rPr>
              <a:t>The Gentiles Engrafted onto Israel’s Olive Tree (Romans 11:16-19)</a:t>
            </a:r>
            <a:endParaRPr lang="en-US" b="1" dirty="0">
              <a:latin typeface="Garamond"/>
              <a:cs typeface="Garamond"/>
            </a:endParaRPr>
          </a:p>
        </p:txBody>
      </p:sp>
      <p:sp>
        <p:nvSpPr>
          <p:cNvPr id="4" name="TextBox 3"/>
          <p:cNvSpPr txBox="1"/>
          <p:nvPr/>
        </p:nvSpPr>
        <p:spPr>
          <a:xfrm>
            <a:off x="1849120" y="1441845"/>
            <a:ext cx="10861040" cy="590930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l"/>
            <a:r>
              <a:rPr lang="en-US" sz="3200" b="1" i="1" dirty="0" smtClean="0"/>
              <a:t>16 If </a:t>
            </a:r>
            <a:r>
              <a:rPr lang="en-US" sz="3200" b="1" i="1" dirty="0"/>
              <a:t>the first piece of dough is holy, the lump is also; and if the root is holy, the branches are too</a:t>
            </a:r>
            <a:r>
              <a:rPr lang="en-US" sz="3200" b="1" i="1" dirty="0" smtClean="0"/>
              <a:t>.</a:t>
            </a:r>
          </a:p>
          <a:p>
            <a:pPr algn="l"/>
            <a:endParaRPr lang="en-US" sz="3200" dirty="0"/>
          </a:p>
          <a:p>
            <a:pPr algn="l"/>
            <a:r>
              <a:rPr lang="en-US" sz="3200" b="1" i="1" dirty="0"/>
              <a:t>17 But if some of the branches were broken off, and you, being a wild olive, were grafted in among them and became partaker with them of the rich root of the olive tree, 18 do not be arrogant toward the branches; but if you are arrogant, remember that it is not you who supports the root, but the root supports you. 19 You will say then, “Branches were broken off so that I might be grafted in.” </a:t>
            </a:r>
            <a:endParaRPr lang="en-US" sz="3200" b="1" i="1" dirty="0" smtClean="0"/>
          </a:p>
          <a:p>
            <a:pPr algn="l"/>
            <a:endParaRPr lang="en-US" sz="3200" b="1" i="1" dirty="0"/>
          </a:p>
          <a:p>
            <a:pPr algn="l"/>
            <a:endParaRPr lang="en-US" sz="2600" b="1" dirty="0"/>
          </a:p>
        </p:txBody>
      </p:sp>
    </p:spTree>
    <p:extLst>
      <p:ext uri="{BB962C8B-B14F-4D97-AF65-F5344CB8AC3E}">
        <p14:creationId xmlns:p14="http://schemas.microsoft.com/office/powerpoint/2010/main" val="3479850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772" y="0"/>
            <a:ext cx="11560028" cy="1058313"/>
          </a:xfrm>
        </p:spPr>
        <p:style>
          <a:lnRef idx="1">
            <a:schemeClr val="accent6"/>
          </a:lnRef>
          <a:fillRef idx="2">
            <a:schemeClr val="accent6"/>
          </a:fillRef>
          <a:effectRef idx="1">
            <a:schemeClr val="accent6"/>
          </a:effectRef>
          <a:fontRef idx="minor">
            <a:schemeClr val="dk1"/>
          </a:fontRef>
        </p:style>
        <p:txBody>
          <a:bodyPr/>
          <a:lstStyle/>
          <a:p>
            <a:r>
              <a:rPr lang="en-US" b="1" dirty="0" smtClean="0">
                <a:latin typeface="Garamond"/>
                <a:cs typeface="Garamond"/>
              </a:rPr>
              <a:t>Romans 11:16-19 Continued…</a:t>
            </a:r>
            <a:endParaRPr lang="en-US" dirty="0"/>
          </a:p>
        </p:txBody>
      </p:sp>
      <p:sp>
        <p:nvSpPr>
          <p:cNvPr id="3" name="Content Placeholder 2"/>
          <p:cNvSpPr>
            <a:spLocks noGrp="1"/>
          </p:cNvSpPr>
          <p:nvPr>
            <p:ph idx="1"/>
          </p:nvPr>
        </p:nvSpPr>
        <p:spPr>
          <a:xfrm>
            <a:off x="1444772" y="1232501"/>
            <a:ext cx="11435520" cy="4548540"/>
          </a:xfrm>
        </p:spPr>
        <p:txBody>
          <a:bodyPr/>
          <a:lstStyle/>
          <a:p>
            <a:pPr marL="0" indent="0">
              <a:buNone/>
            </a:pPr>
            <a:r>
              <a:rPr lang="en-US" dirty="0" smtClean="0"/>
              <a:t>Two Illustrations:</a:t>
            </a:r>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1539240" y="1907540"/>
            <a:ext cx="5321300" cy="3632200"/>
          </a:xfrm>
          <a:prstGeom prst="rect">
            <a:avLst/>
          </a:prstGeom>
        </p:spPr>
      </p:pic>
      <p:pic>
        <p:nvPicPr>
          <p:cNvPr id="6" name="Picture 5"/>
          <p:cNvPicPr>
            <a:picLocks noChangeAspect="1"/>
          </p:cNvPicPr>
          <p:nvPr/>
        </p:nvPicPr>
        <p:blipFill>
          <a:blip r:embed="rId4"/>
          <a:stretch>
            <a:fillRect/>
          </a:stretch>
        </p:blipFill>
        <p:spPr>
          <a:xfrm>
            <a:off x="7038292" y="1907540"/>
            <a:ext cx="5842000" cy="3687763"/>
          </a:xfrm>
          <a:prstGeom prst="rect">
            <a:avLst/>
          </a:prstGeom>
        </p:spPr>
      </p:pic>
      <p:pic>
        <p:nvPicPr>
          <p:cNvPr id="7" name="Picture 6"/>
          <p:cNvPicPr>
            <a:picLocks noChangeAspect="1"/>
          </p:cNvPicPr>
          <p:nvPr/>
        </p:nvPicPr>
        <p:blipFill>
          <a:blip r:embed="rId5"/>
          <a:stretch>
            <a:fillRect/>
          </a:stretch>
        </p:blipFill>
        <p:spPr>
          <a:xfrm>
            <a:off x="4729480" y="5910263"/>
            <a:ext cx="4445000" cy="3479800"/>
          </a:xfrm>
          <a:prstGeom prst="rect">
            <a:avLst/>
          </a:prstGeom>
        </p:spPr>
      </p:pic>
    </p:spTree>
    <p:extLst>
      <p:ext uri="{BB962C8B-B14F-4D97-AF65-F5344CB8AC3E}">
        <p14:creationId xmlns:p14="http://schemas.microsoft.com/office/powerpoint/2010/main" val="2229819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5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29191741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50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24001981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5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429319292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aramond"/>
        <a:ea typeface="Garamond"/>
        <a:cs typeface="Garamond"/>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aramond"/>
        <a:ea typeface="Garamond"/>
        <a:cs typeface="Garamond"/>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8918</TotalTime>
  <Words>1125</Words>
  <Application>Microsoft Macintosh PowerPoint</Application>
  <PresentationFormat>Custom</PresentationFormat>
  <Paragraphs>79</Paragraphs>
  <Slides>13</Slides>
  <Notes>6</Notes>
  <HiddenSlides>0</HiddenSlides>
  <MMClips>0</MMClips>
  <ScaleCrop>false</ScaleCrop>
  <HeadingPairs>
    <vt:vector size="4" baseType="variant">
      <vt:variant>
        <vt:lpstr>Theme</vt:lpstr>
      </vt:variant>
      <vt:variant>
        <vt:i4>6</vt:i4>
      </vt:variant>
      <vt:variant>
        <vt:lpstr>Slide Titles</vt:lpstr>
      </vt:variant>
      <vt:variant>
        <vt:i4>13</vt:i4>
      </vt:variant>
    </vt:vector>
  </HeadingPairs>
  <TitlesOfParts>
    <vt:vector size="19" baseType="lpstr">
      <vt:lpstr>White</vt:lpstr>
      <vt:lpstr>4_Custom Design</vt:lpstr>
      <vt:lpstr>3_Custom Design</vt:lpstr>
      <vt:lpstr>2_Custom Design</vt:lpstr>
      <vt:lpstr>Custom Design</vt:lpstr>
      <vt:lpstr>1_Custom Design</vt:lpstr>
      <vt:lpstr>PowerPoint Presentation</vt:lpstr>
      <vt:lpstr>Icebreaker Question</vt:lpstr>
      <vt:lpstr>PowerPoint Presentation</vt:lpstr>
      <vt:lpstr>God’s Plan for Israel (Romans 11:11-15)</vt:lpstr>
      <vt:lpstr>The Gentiles Engrafted onto Israel’s Olive Tree (Romans 11:16-19)</vt:lpstr>
      <vt:lpstr>Romans 11:16-19 Continued…</vt:lpstr>
      <vt:lpstr>PowerPoint Presentation</vt:lpstr>
      <vt:lpstr>PowerPoint Presentation</vt:lpstr>
      <vt:lpstr>PowerPoint Presentation</vt:lpstr>
      <vt:lpstr>Changed Lives and Attitudes (Romans 11:20-24)</vt:lpstr>
      <vt:lpstr>Take Away Lessons (v.18-24)</vt:lpstr>
      <vt:lpstr>Conclusion</vt:lpstr>
      <vt:lpstr>Discussion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Calvin Chiang</cp:lastModifiedBy>
  <cp:revision>182</cp:revision>
  <dcterms:modified xsi:type="dcterms:W3CDTF">2015-02-22T05:30:17Z</dcterms:modified>
</cp:coreProperties>
</file>