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13004800" cy="9753600"/>
  <p:notesSz cx="6858000" cy="9144000"/>
  <p:defaultTextStyle>
    <a:lvl1pPr algn="ctr" defTabSz="584200">
      <a:defRPr sz="3600">
        <a:latin typeface="Helvetica Light"/>
        <a:ea typeface="Helvetica Light"/>
        <a:cs typeface="Helvetica Light"/>
        <a:sym typeface="Helvetica Light"/>
      </a:defRPr>
    </a:lvl1pPr>
    <a:lvl2pPr algn="ctr" defTabSz="584200">
      <a:defRPr sz="3600">
        <a:latin typeface="Helvetica Light"/>
        <a:ea typeface="Helvetica Light"/>
        <a:cs typeface="Helvetica Light"/>
        <a:sym typeface="Helvetica Light"/>
      </a:defRPr>
    </a:lvl2pPr>
    <a:lvl3pPr algn="ctr" defTabSz="584200">
      <a:defRPr sz="3600">
        <a:latin typeface="Helvetica Light"/>
        <a:ea typeface="Helvetica Light"/>
        <a:cs typeface="Helvetica Light"/>
        <a:sym typeface="Helvetica Light"/>
      </a:defRPr>
    </a:lvl3pPr>
    <a:lvl4pPr algn="ctr" defTabSz="584200">
      <a:defRPr sz="3600">
        <a:latin typeface="Helvetica Light"/>
        <a:ea typeface="Helvetica Light"/>
        <a:cs typeface="Helvetica Light"/>
        <a:sym typeface="Helvetica Light"/>
      </a:defRPr>
    </a:lvl4pPr>
    <a:lvl5pPr algn="ctr" defTabSz="584200">
      <a:defRPr sz="3600">
        <a:latin typeface="Helvetica Light"/>
        <a:ea typeface="Helvetica Light"/>
        <a:cs typeface="Helvetica Light"/>
        <a:sym typeface="Helvetica Light"/>
      </a:defRPr>
    </a:lvl5pPr>
    <a:lvl6pPr algn="ctr" defTabSz="584200">
      <a:defRPr sz="3600">
        <a:latin typeface="Helvetica Light"/>
        <a:ea typeface="Helvetica Light"/>
        <a:cs typeface="Helvetica Light"/>
        <a:sym typeface="Helvetica Light"/>
      </a:defRPr>
    </a:lvl6pPr>
    <a:lvl7pPr algn="ctr" defTabSz="584200">
      <a:defRPr sz="3600">
        <a:latin typeface="Helvetica Light"/>
        <a:ea typeface="Helvetica Light"/>
        <a:cs typeface="Helvetica Light"/>
        <a:sym typeface="Helvetica Light"/>
      </a:defRPr>
    </a:lvl7pPr>
    <a:lvl8pPr algn="ctr" defTabSz="584200">
      <a:defRPr sz="3600">
        <a:latin typeface="Helvetica Light"/>
        <a:ea typeface="Helvetica Light"/>
        <a:cs typeface="Helvetica Light"/>
        <a:sym typeface="Helvetica Light"/>
      </a:defRPr>
    </a:lvl8pPr>
    <a:lvl9pPr algn="ctr" defTabSz="584200">
      <a:defRPr sz="3600">
        <a:latin typeface="Helvetica Light"/>
        <a:ea typeface="Helvetica Light"/>
        <a:cs typeface="Helvetica Light"/>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2E8"/>
          </a:solidFill>
        </a:fill>
      </a:tcStyle>
    </a:wholeTbl>
    <a:band2H>
      <a:tcTxStyle b="def" i="def"/>
      <a:tcStyle>
        <a:tcBdr/>
        <a:fill>
          <a:solidFill>
            <a:srgbClr val="E6EAF4"/>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Row>
  </a:tblStyle>
  <a:tblStyle styleId="{C7B018BB-80A7-4F77-B60F-C8B233D01FF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2E7CB"/>
          </a:solidFill>
        </a:fill>
      </a:tcStyle>
    </a:wholeTbl>
    <a:band2H>
      <a:tcTxStyle b="def" i="def"/>
      <a:tcStyle>
        <a:tcBdr/>
        <a:fill>
          <a:solidFill>
            <a:srgbClr val="F8F4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Row>
  </a:tblStyle>
  <a:tblStyle styleId="{EEE7283C-3CF3-47DC-8721-378D4A62B22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5CDDE"/>
          </a:solidFill>
        </a:fill>
      </a:tcStyle>
    </a:wholeTbl>
    <a:band2H>
      <a:tcTxStyle b="def" i="def"/>
      <a:tcStyle>
        <a:tcBdr/>
        <a:fill>
          <a:solidFill>
            <a:srgbClr val="EBE8E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Row>
  </a:tblStyle>
  <a:tblStyle styleId="{CF821DB8-F4EB-4A41-A1BA-3FCAFE7338EE}" styleName="">
    <a:tblBg/>
    <a:wholeTbl>
      <a:tcTxStyle b="on" i="on">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Col>
    <a:lastRow>
      <a:tcTxStyle b="on" i="on">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365C0"/>
          </a:solidFill>
        </a:fill>
      </a:tcStyle>
    </a:firstRow>
  </a:tblStyle>
  <a:tblStyle styleId="{33BA23B1-9221-436E-865A-0063620EA4FD}"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p:nvPr>
            <p:ph type="sldImg"/>
          </p:nvPr>
        </p:nvSpPr>
        <p:spPr>
          <a:xfrm>
            <a:off x="1143000" y="685800"/>
            <a:ext cx="4572000" cy="3429000"/>
          </a:xfrm>
          <a:prstGeom prst="rect">
            <a:avLst/>
          </a:prstGeom>
        </p:spPr>
        <p:txBody>
          <a:bodyPr/>
          <a:lstStyle/>
          <a:p>
            <a:pPr lvl="0"/>
          </a:p>
        </p:txBody>
      </p:sp>
      <p:sp>
        <p:nvSpPr>
          <p:cNvPr id="15" name="Shape 15"/>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 name="Shape 65"/>
          <p:cNvSpPr/>
          <p:nvPr>
            <p:ph type="sldImg"/>
          </p:nvPr>
        </p:nvSpPr>
        <p:spPr>
          <a:prstGeom prst="rect">
            <a:avLst/>
          </a:prstGeom>
        </p:spPr>
        <p:txBody>
          <a:bodyPr/>
          <a:lstStyle/>
          <a:p>
            <a:pPr lvl="0"/>
          </a:p>
        </p:txBody>
      </p:sp>
      <p:sp>
        <p:nvSpPr>
          <p:cNvPr id="66" name="Shape 66"/>
          <p:cNvSpPr/>
          <p:nvPr>
            <p:ph type="body" sz="quarter" idx="1"/>
          </p:nvPr>
        </p:nvSpPr>
        <p:spPr>
          <a:prstGeom prst="rect">
            <a:avLst/>
          </a:prstGeom>
        </p:spPr>
        <p:txBody>
          <a:bodyPr/>
          <a:lstStyle/>
          <a:p>
            <a:pPr lvl="0">
              <a:defRPr sz="1800"/>
            </a:pPr>
            <a:r>
              <a:rPr sz="2200"/>
              <a:t>Are there situations that confound the Lord? </a:t>
            </a:r>
            <a:endParaRPr sz="2200"/>
          </a:p>
          <a:p>
            <a:pPr lvl="0">
              <a:defRPr sz="1800"/>
            </a:pPr>
            <a:r>
              <a:rPr sz="2200"/>
              <a:t>Is it right to ever blame God? </a:t>
            </a:r>
            <a:endParaRPr sz="2200"/>
          </a:p>
          <a:p>
            <a:pPr lvl="0">
              <a:defRPr sz="1800"/>
            </a:pPr>
            <a:r>
              <a:rPr sz="2200"/>
              <a:t>Can we really understand God? </a:t>
            </a:r>
            <a:endParaRPr sz="2200"/>
          </a:p>
          <a:p>
            <a:pPr lvl="0">
              <a:defRPr sz="1800"/>
            </a:pPr>
            <a:r>
              <a:rPr sz="2200"/>
              <a:t>Can our Christian growth ever max out? </a:t>
            </a:r>
            <a:endParaRPr sz="2200"/>
          </a:p>
          <a:p>
            <a:pPr lvl="0">
              <a:defRPr sz="1800"/>
            </a:pPr>
            <a:r>
              <a:rPr sz="2200"/>
              <a:t>Is any problem to hard for the Lord to solve? </a:t>
            </a:r>
            <a:endParaRPr sz="2200"/>
          </a:p>
          <a:p>
            <a:pPr lvl="0">
              <a:defRPr sz="1800"/>
            </a:pPr>
            <a:r>
              <a:rPr sz="2200"/>
              <a:t>Is it ever right to think that God owes us something?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ph type="sldImg"/>
          </p:nvPr>
        </p:nvSpPr>
        <p:spPr>
          <a:prstGeom prst="rect">
            <a:avLst/>
          </a:prstGeom>
        </p:spPr>
        <p:txBody>
          <a:bodyPr/>
          <a:lstStyle/>
          <a:p>
            <a:pPr lvl="0"/>
          </a:p>
        </p:txBody>
      </p:sp>
      <p:sp>
        <p:nvSpPr>
          <p:cNvPr id="80" name="Shape 80"/>
          <p:cNvSpPr/>
          <p:nvPr>
            <p:ph type="body" sz="quarter" idx="1"/>
          </p:nvPr>
        </p:nvSpPr>
        <p:spPr>
          <a:prstGeom prst="rect">
            <a:avLst/>
          </a:prstGeom>
        </p:spPr>
        <p:txBody>
          <a:bodyPr/>
          <a:lstStyle/>
          <a:p>
            <a:pPr lvl="0">
              <a:defRPr sz="1800"/>
            </a:pPr>
            <a:r>
              <a:rPr sz="2200"/>
              <a:t>Orion Nebula</a:t>
            </a:r>
            <a:endParaRPr sz="2200"/>
          </a:p>
          <a:p>
            <a:pPr lvl="0">
              <a:defRPr sz="1800"/>
            </a:pPr>
            <a:r>
              <a:rPr sz="2200"/>
              <a:t>This dramatic image offers a peek inside a cavern of roiling dust and gas where thousands of stars are forming. More than 3,000 stars of various sizes appear in this image of the Orion Nebula. Some of them have never been seen in visible light. Ultraviolet light unleashed by the four central stars is carving a cavity in the nebula and disrupting the growth of hundreds of smaller stars.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copy">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Blank">
    <p:bg>
      <p:bgPr>
        <a:solidFill>
          <a:srgbClr val="FFFFFF"/>
        </a:solidFill>
      </p:bgPr>
    </p:bg>
    <p:spTree>
      <p:nvGrpSpPr>
        <p:cNvPr id="1" name=""/>
        <p:cNvGrpSpPr/>
        <p:nvPr/>
      </p:nvGrpSpPr>
      <p:grpSpPr>
        <a:xfrm>
          <a:off x="0" y="0"/>
          <a:ext cx="0" cy="0"/>
          <a:chOff x="0" y="0"/>
          <a:chExt cx="0" cy="0"/>
        </a:xfrm>
      </p:grpSpPr>
      <p:sp>
        <p:nvSpPr>
          <p:cNvPr id="9" name="Shape 9"/>
          <p:cNvSpPr/>
          <p:nvPr/>
        </p:nvSpPr>
        <p:spPr>
          <a:xfrm>
            <a:off x="-7246" y="0"/>
            <a:ext cx="1460195" cy="9753600"/>
          </a:xfrm>
          <a:prstGeom prst="rect">
            <a:avLst/>
          </a:prstGeom>
          <a:gradFill>
            <a:gsLst>
              <a:gs pos="0">
                <a:srgbClr val="BE8A2E"/>
              </a:gs>
              <a:gs pos="100000">
                <a:srgbClr val="4D370C"/>
              </a:gs>
            </a:gsLst>
            <a:lin ang="5400000"/>
          </a:gra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pic>
        <p:nvPicPr>
          <p:cNvPr id="10" name="image2.png"/>
          <p:cNvPicPr/>
          <p:nvPr/>
        </p:nvPicPr>
        <p:blipFill>
          <a:blip r:embed="rId2">
            <a:extLst/>
          </a:blip>
          <a:stretch>
            <a:fillRect/>
          </a:stretch>
        </p:blipFill>
        <p:spPr>
          <a:xfrm>
            <a:off x="0" y="159493"/>
            <a:ext cx="1445705" cy="883487"/>
          </a:xfrm>
          <a:prstGeom prst="rect">
            <a:avLst/>
          </a:prstGeom>
          <a:ln w="12700">
            <a:miter lim="400000"/>
          </a:ln>
        </p:spPr>
      </p:pic>
      <p:sp>
        <p:nvSpPr>
          <p:cNvPr id="11" name="Shape 11"/>
          <p:cNvSpPr/>
          <p:nvPr/>
        </p:nvSpPr>
        <p:spPr>
          <a:xfrm>
            <a:off x="-14454" y="1122191"/>
            <a:ext cx="1468687"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defTabSz="457200">
              <a:defRPr sz="1800"/>
            </a:pPr>
            <a:r>
              <a:rPr sz="2300">
                <a:solidFill>
                  <a:srgbClr val="FFEEDC"/>
                </a:solidFill>
                <a:latin typeface="Copperplate Gothic Bold"/>
                <a:ea typeface="Copperplate Gothic Bold"/>
                <a:cs typeface="Copperplate Gothic Bold"/>
                <a:sym typeface="Copperplate Gothic Bold"/>
              </a:rPr>
              <a:t>Romans </a:t>
            </a:r>
            <a:br>
              <a:rPr sz="2300">
                <a:solidFill>
                  <a:srgbClr val="FFEEDC"/>
                </a:solidFill>
                <a:latin typeface="Copperplate Gothic Bold"/>
                <a:ea typeface="Copperplate Gothic Bold"/>
                <a:cs typeface="Copperplate Gothic Bold"/>
                <a:sym typeface="Copperplate Gothic Bold"/>
              </a:rPr>
            </a:br>
            <a:r>
              <a:rPr sz="2300">
                <a:solidFill>
                  <a:srgbClr val="FFEEDC"/>
                </a:solidFill>
                <a:latin typeface="Copperplate Gothic Bold"/>
                <a:ea typeface="Copperplate Gothic Bold"/>
                <a:cs typeface="Copperplate Gothic Bold"/>
                <a:sym typeface="Copperplate Gothic Bold"/>
              </a:rPr>
              <a:t>11:25-36</a:t>
            </a:r>
          </a:p>
        </p:txBody>
      </p:sp>
      <p:sp>
        <p:nvSpPr>
          <p:cNvPr id="12" name="Shape 12"/>
          <p:cNvSpPr/>
          <p:nvPr/>
        </p:nvSpPr>
        <p:spPr>
          <a:xfrm>
            <a:off x="-49635" y="8200390"/>
            <a:ext cx="1565388" cy="67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sz="1400">
                <a:solidFill>
                  <a:srgbClr val="FFEEDC"/>
                </a:solidFill>
                <a:latin typeface="Copperplate Gothic Bold"/>
                <a:ea typeface="Copperplate Gothic Bold"/>
                <a:cs typeface="Copperplate Gothic Bold"/>
                <a:sym typeface="Copperplate Gothic Bold"/>
              </a:defRPr>
            </a:lvl1pPr>
          </a:lstStyle>
          <a:p>
            <a:pPr lvl="0">
              <a:defRPr sz="1800">
                <a:solidFill>
                  <a:srgbClr val="000000"/>
                </a:solidFill>
              </a:defRPr>
            </a:pPr>
            <a:r>
              <a:rPr sz="1400">
                <a:solidFill>
                  <a:srgbClr val="FFEEDC"/>
                </a:solidFill>
              </a:rPr>
              <a:t>Israel’s Future and God’s Wisdom</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p:bg>
      <p:bgPr>
        <a:solidFill>
          <a:srgbClr val="000000"/>
        </a:solidFill>
      </p:bgPr>
    </p:bg>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EF1AE"/>
            </a:gs>
            <a:gs pos="100000">
              <a:srgbClr val="428CD0"/>
            </a:gs>
          </a:gsLst>
          <a:lin ang="16200000" scaled="0"/>
        </a:gradFill>
      </p:bgPr>
    </p:bg>
    <p:spTree>
      <p:nvGrpSpPr>
        <p:cNvPr id="1" name=""/>
        <p:cNvGrpSpPr/>
        <p:nvPr/>
      </p:nvGrpSpPr>
      <p:grpSpPr>
        <a:xfrm>
          <a:off x="0" y="0"/>
          <a:ext cx="0" cy="0"/>
          <a:chOff x="0" y="0"/>
          <a:chExt cx="0" cy="0"/>
        </a:xfrm>
      </p:grpSpPr>
      <p:pic>
        <p:nvPicPr>
          <p:cNvPr id="2" name="image3.png"/>
          <p:cNvPicPr/>
          <p:nvPr/>
        </p:nvPicPr>
        <p:blipFill>
          <a:blip r:embed="rId2">
            <a:extLst/>
          </a:blip>
          <a:stretch>
            <a:fillRect/>
          </a:stretch>
        </p:blipFill>
        <p:spPr>
          <a:xfrm>
            <a:off x="-43530" y="1875492"/>
            <a:ext cx="13121829" cy="8040966"/>
          </a:xfrm>
          <a:prstGeom prst="rect">
            <a:avLst/>
          </a:prstGeom>
          <a:ln w="12700">
            <a:miter lim="400000"/>
          </a:ln>
          <a:effectLst>
            <a:outerShdw sx="100000" sy="100000" kx="0" ky="0" algn="b" rotWithShape="0" blurRad="114300" dist="25400" dir="1733921">
              <a:srgbClr val="000000">
                <a:alpha val="59425"/>
              </a:srgbClr>
            </a:outerShdw>
          </a:effectLst>
        </p:spPr>
      </p:pic>
      <p:sp>
        <p:nvSpPr>
          <p:cNvPr id="3" name="Shape 3"/>
          <p:cNvSpPr/>
          <p:nvPr/>
        </p:nvSpPr>
        <p:spPr>
          <a:xfrm>
            <a:off x="-102045" y="7957164"/>
            <a:ext cx="13121830" cy="1796436"/>
          </a:xfrm>
          <a:prstGeom prst="rect">
            <a:avLst/>
          </a:prstGeom>
          <a:solidFill>
            <a:srgbClr val="614639">
              <a:alpha val="93801"/>
            </a:srgbClr>
          </a:solidFill>
          <a:ln w="12700">
            <a:miter lim="400000"/>
          </a:ln>
        </p:spPr>
        <p:txBody>
          <a:bodyPr lIns="0" tIns="0" rIns="0" bIns="0" anchor="ctr"/>
          <a:lstStyle/>
          <a:p>
            <a:pPr lvl="0" defTabSz="457200">
              <a:lnSpc>
                <a:spcPct val="90000"/>
              </a:lnSpc>
              <a:defRPr sz="1800">
                <a:latin typeface="Copperplate Gothic Bold"/>
                <a:ea typeface="Copperplate Gothic Bold"/>
                <a:cs typeface="Copperplate Gothic Bold"/>
                <a:sym typeface="Copperplate Gothic Bold"/>
              </a:defRPr>
            </a:pPr>
          </a:p>
        </p:txBody>
      </p:sp>
      <p:pic>
        <p:nvPicPr>
          <p:cNvPr id="4" name="Romans_laying.png"/>
          <p:cNvPicPr/>
          <p:nvPr/>
        </p:nvPicPr>
        <p:blipFill>
          <a:blip r:embed="rId3">
            <a:extLst/>
          </a:blip>
          <a:srcRect l="0" t="18316" r="0" b="0"/>
          <a:stretch>
            <a:fillRect/>
          </a:stretch>
        </p:blipFill>
        <p:spPr>
          <a:xfrm>
            <a:off x="0" y="9103406"/>
            <a:ext cx="13110969" cy="650195"/>
          </a:xfrm>
          <a:prstGeom prst="rect">
            <a:avLst/>
          </a:prstGeom>
          <a:ln w="12700">
            <a:miter lim="400000"/>
          </a:ln>
        </p:spPr>
      </p:pic>
      <p:sp>
        <p:nvSpPr>
          <p:cNvPr id="5" name="Shape 5"/>
          <p:cNvSpPr/>
          <p:nvPr/>
        </p:nvSpPr>
        <p:spPr>
          <a:xfrm>
            <a:off x="3498349" y="8966200"/>
            <a:ext cx="6008102" cy="0"/>
          </a:xfrm>
          <a:prstGeom prst="line">
            <a:avLst/>
          </a:prstGeom>
          <a:ln w="25400">
            <a:solidFill>
              <a:srgbClr val="D2B9AA"/>
            </a:solidFill>
          </a:ln>
          <a:effectLst>
            <a:outerShdw sx="100000" sy="100000" kx="0" ky="0" algn="b" rotWithShape="0" blurRad="381000" dist="25400" dir="5400000">
              <a:srgbClr val="000000">
                <a:alpha val="50000"/>
              </a:srgbClr>
            </a:outerShdw>
          </a:effectLst>
        </p:spPr>
        <p:txBody>
          <a:bodyPr lIns="0" tIns="0" rIns="0" bIns="0"/>
          <a:lstStyle/>
          <a:p>
            <a:pPr lvl="0" algn="l" defTabSz="457200">
              <a:defRPr sz="1200">
                <a:latin typeface="+mj-lt"/>
                <a:ea typeface="+mj-ea"/>
                <a:cs typeface="+mj-cs"/>
                <a:sym typeface="Helvetica"/>
              </a:defRPr>
            </a:pPr>
          </a:p>
        </p:txBody>
      </p:sp>
      <p:sp>
        <p:nvSpPr>
          <p:cNvPr id="6" name="Shape 6"/>
          <p:cNvSpPr/>
          <p:nvPr/>
        </p:nvSpPr>
        <p:spPr>
          <a:xfrm>
            <a:off x="0" y="-363308"/>
            <a:ext cx="13004800" cy="2458289"/>
          </a:xfrm>
          <a:prstGeom prst="rect">
            <a:avLst/>
          </a:prstGeom>
          <a:ln w="12700">
            <a:miter lim="400000"/>
          </a:ln>
          <a:effectLst>
            <a:outerShdw sx="100000" sy="100000" kx="0" ky="0" algn="b" rotWithShape="0" blurRad="114300" dist="25400" dir="1733921">
              <a:srgbClr val="FFFFFF">
                <a:alpha val="83222"/>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defRPr b="1" spc="1400" sz="17500">
                <a:solidFill>
                  <a:srgbClr val="494237"/>
                </a:solidFill>
                <a:latin typeface="Times New Roman"/>
                <a:ea typeface="Times New Roman"/>
                <a:cs typeface="Times New Roman"/>
                <a:sym typeface="Times New Roman"/>
              </a:defRPr>
            </a:lvl1pPr>
          </a:lstStyle>
          <a:p>
            <a:pPr lvl="0">
              <a:defRPr b="0" spc="0" sz="1800">
                <a:solidFill>
                  <a:srgbClr val="000000"/>
                </a:solidFill>
              </a:defRPr>
            </a:pPr>
            <a:r>
              <a:rPr b="1" spc="1400" sz="17500">
                <a:solidFill>
                  <a:srgbClr val="494237"/>
                </a:solidFill>
              </a:rPr>
              <a:t>ROMANS</a:t>
            </a:r>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Lst>
  <p:transition spd="med" advClick="1"/>
  <p:txStyles>
    <p:titleStyle>
      <a:lvl1pPr algn="ctr" defTabSz="584200">
        <a:defRPr b="1" sz="4600">
          <a:latin typeface="Garamond"/>
          <a:ea typeface="Garamond"/>
          <a:cs typeface="Garamond"/>
          <a:sym typeface="Garamond"/>
        </a:defRPr>
      </a:lvl1pPr>
      <a:lvl2pPr algn="ctr" defTabSz="584200">
        <a:defRPr b="1" sz="4600">
          <a:latin typeface="Garamond"/>
          <a:ea typeface="Garamond"/>
          <a:cs typeface="Garamond"/>
          <a:sym typeface="Garamond"/>
        </a:defRPr>
      </a:lvl2pPr>
      <a:lvl3pPr algn="ctr" defTabSz="584200">
        <a:defRPr b="1" sz="4600">
          <a:latin typeface="Garamond"/>
          <a:ea typeface="Garamond"/>
          <a:cs typeface="Garamond"/>
          <a:sym typeface="Garamond"/>
        </a:defRPr>
      </a:lvl3pPr>
      <a:lvl4pPr algn="ctr" defTabSz="584200">
        <a:defRPr b="1" sz="4600">
          <a:latin typeface="Garamond"/>
          <a:ea typeface="Garamond"/>
          <a:cs typeface="Garamond"/>
          <a:sym typeface="Garamond"/>
        </a:defRPr>
      </a:lvl4pPr>
      <a:lvl5pPr algn="ctr" defTabSz="584200">
        <a:defRPr b="1" sz="4600">
          <a:latin typeface="Garamond"/>
          <a:ea typeface="Garamond"/>
          <a:cs typeface="Garamond"/>
          <a:sym typeface="Garamond"/>
        </a:defRPr>
      </a:lvl5pPr>
      <a:lvl6pPr algn="ctr" defTabSz="584200">
        <a:defRPr b="1" sz="4600">
          <a:latin typeface="Garamond"/>
          <a:ea typeface="Garamond"/>
          <a:cs typeface="Garamond"/>
          <a:sym typeface="Garamond"/>
        </a:defRPr>
      </a:lvl6pPr>
      <a:lvl7pPr algn="ctr" defTabSz="584200">
        <a:defRPr b="1" sz="4600">
          <a:latin typeface="Garamond"/>
          <a:ea typeface="Garamond"/>
          <a:cs typeface="Garamond"/>
          <a:sym typeface="Garamond"/>
        </a:defRPr>
      </a:lvl7pPr>
      <a:lvl8pPr algn="ctr" defTabSz="584200">
        <a:defRPr b="1" sz="4600">
          <a:latin typeface="Garamond"/>
          <a:ea typeface="Garamond"/>
          <a:cs typeface="Garamond"/>
          <a:sym typeface="Garamond"/>
        </a:defRPr>
      </a:lvl8pPr>
      <a:lvl9pPr algn="ctr" defTabSz="584200">
        <a:defRPr b="1" sz="4600">
          <a:latin typeface="Garamond"/>
          <a:ea typeface="Garamond"/>
          <a:cs typeface="Garamond"/>
          <a:sym typeface="Garamond"/>
        </a:defRPr>
      </a:lvl9pPr>
    </p:titleStyle>
    <p:bodyStyle>
      <a:lvl1pPr algn="ctr" defTabSz="584200">
        <a:defRPr sz="3200">
          <a:latin typeface="Helvetica Light"/>
          <a:ea typeface="Helvetica Light"/>
          <a:cs typeface="Helvetica Light"/>
          <a:sym typeface="Helvetica Light"/>
        </a:defRPr>
      </a:lvl1pPr>
      <a:lvl2pPr algn="ctr" defTabSz="584200">
        <a:defRPr sz="3200">
          <a:latin typeface="Helvetica Light"/>
          <a:ea typeface="Helvetica Light"/>
          <a:cs typeface="Helvetica Light"/>
          <a:sym typeface="Helvetica Light"/>
        </a:defRPr>
      </a:lvl2pPr>
      <a:lvl3pPr algn="ctr" defTabSz="584200">
        <a:defRPr sz="3200">
          <a:latin typeface="Helvetica Light"/>
          <a:ea typeface="Helvetica Light"/>
          <a:cs typeface="Helvetica Light"/>
          <a:sym typeface="Helvetica Light"/>
        </a:defRPr>
      </a:lvl3pPr>
      <a:lvl4pPr algn="ctr" defTabSz="584200">
        <a:defRPr sz="3200">
          <a:latin typeface="Helvetica Light"/>
          <a:ea typeface="Helvetica Light"/>
          <a:cs typeface="Helvetica Light"/>
          <a:sym typeface="Helvetica Light"/>
        </a:defRPr>
      </a:lvl4pPr>
      <a:lvl5pPr algn="ctr" defTabSz="584200">
        <a:defRPr sz="3200">
          <a:latin typeface="Helvetica Light"/>
          <a:ea typeface="Helvetica Light"/>
          <a:cs typeface="Helvetica Light"/>
          <a:sym typeface="Helvetica Light"/>
        </a:defRPr>
      </a:lvl5pPr>
      <a:lvl6pPr algn="ctr" defTabSz="584200">
        <a:defRPr sz="3200">
          <a:latin typeface="Helvetica Light"/>
          <a:ea typeface="Helvetica Light"/>
          <a:cs typeface="Helvetica Light"/>
          <a:sym typeface="Helvetica Light"/>
        </a:defRPr>
      </a:lvl6pPr>
      <a:lvl7pPr algn="ctr" defTabSz="584200">
        <a:defRPr sz="3200">
          <a:latin typeface="Helvetica Light"/>
          <a:ea typeface="Helvetica Light"/>
          <a:cs typeface="Helvetica Light"/>
          <a:sym typeface="Helvetica Light"/>
        </a:defRPr>
      </a:lvl7pPr>
      <a:lvl8pPr algn="ctr" defTabSz="584200">
        <a:defRPr sz="3200">
          <a:latin typeface="Helvetica Light"/>
          <a:ea typeface="Helvetica Light"/>
          <a:cs typeface="Helvetica Light"/>
          <a:sym typeface="Helvetica Light"/>
        </a:defRPr>
      </a:lvl8pPr>
      <a:lvl9pPr algn="ctr" defTabSz="584200">
        <a:defRPr sz="3200">
          <a:latin typeface="Helvetica Light"/>
          <a:ea typeface="Helvetica Light"/>
          <a:cs typeface="Helvetica Light"/>
          <a:sym typeface="Helvetica Light"/>
        </a:defRPr>
      </a:lvl9pPr>
    </p:bodyStyle>
    <p:otherStyle>
      <a:lvl1pPr algn="r" defTabSz="584200">
        <a:defRPr sz="1200">
          <a:solidFill>
            <a:schemeClr val="tx1"/>
          </a:solidFill>
          <a:latin typeface="+mn-lt"/>
          <a:ea typeface="+mn-ea"/>
          <a:cs typeface="+mn-cs"/>
          <a:sym typeface="Helvetica Light"/>
        </a:defRPr>
      </a:lvl1pPr>
      <a:lvl2pPr algn="r" defTabSz="584200">
        <a:defRPr sz="1200">
          <a:solidFill>
            <a:schemeClr val="tx1"/>
          </a:solidFill>
          <a:latin typeface="+mn-lt"/>
          <a:ea typeface="+mn-ea"/>
          <a:cs typeface="+mn-cs"/>
          <a:sym typeface="Helvetica Light"/>
        </a:defRPr>
      </a:lvl2pPr>
      <a:lvl3pPr algn="r" defTabSz="584200">
        <a:defRPr sz="1200">
          <a:solidFill>
            <a:schemeClr val="tx1"/>
          </a:solidFill>
          <a:latin typeface="+mn-lt"/>
          <a:ea typeface="+mn-ea"/>
          <a:cs typeface="+mn-cs"/>
          <a:sym typeface="Helvetica Light"/>
        </a:defRPr>
      </a:lvl3pPr>
      <a:lvl4pPr algn="r" defTabSz="584200">
        <a:defRPr sz="1200">
          <a:solidFill>
            <a:schemeClr val="tx1"/>
          </a:solidFill>
          <a:latin typeface="+mn-lt"/>
          <a:ea typeface="+mn-ea"/>
          <a:cs typeface="+mn-cs"/>
          <a:sym typeface="Helvetica Light"/>
        </a:defRPr>
      </a:lvl4pPr>
      <a:lvl5pPr algn="r" defTabSz="584200">
        <a:defRPr sz="1200">
          <a:solidFill>
            <a:schemeClr val="tx1"/>
          </a:solidFill>
          <a:latin typeface="+mn-lt"/>
          <a:ea typeface="+mn-ea"/>
          <a:cs typeface="+mn-cs"/>
          <a:sym typeface="Helvetica Light"/>
        </a:defRPr>
      </a:lvl5pPr>
      <a:lvl6pPr algn="r" defTabSz="584200">
        <a:defRPr sz="1200">
          <a:solidFill>
            <a:schemeClr val="tx1"/>
          </a:solidFill>
          <a:latin typeface="+mn-lt"/>
          <a:ea typeface="+mn-ea"/>
          <a:cs typeface="+mn-cs"/>
          <a:sym typeface="Helvetica Light"/>
        </a:defRPr>
      </a:lvl6pPr>
      <a:lvl7pPr algn="r" defTabSz="584200">
        <a:defRPr sz="1200">
          <a:solidFill>
            <a:schemeClr val="tx1"/>
          </a:solidFill>
          <a:latin typeface="+mn-lt"/>
          <a:ea typeface="+mn-ea"/>
          <a:cs typeface="+mn-cs"/>
          <a:sym typeface="Helvetica Light"/>
        </a:defRPr>
      </a:lvl7pPr>
      <a:lvl8pPr algn="r" defTabSz="584200">
        <a:defRPr sz="1200">
          <a:solidFill>
            <a:schemeClr val="tx1"/>
          </a:solidFill>
          <a:latin typeface="+mn-lt"/>
          <a:ea typeface="+mn-ea"/>
          <a:cs typeface="+mn-cs"/>
          <a:sym typeface="Helvetica Light"/>
        </a:defRPr>
      </a:lvl8pPr>
      <a:lvl9pPr algn="r" defTabSz="584200">
        <a:defRPr sz="1200">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51A7F9"/>
            </a:gs>
            <a:gs pos="100000">
              <a:srgbClr val="FEF1AE"/>
            </a:gs>
          </a:gsLst>
          <a:lin ang="5400000" scaled="0"/>
        </a:gradFill>
      </p:bgPr>
    </p:bg>
    <p:spTree>
      <p:nvGrpSpPr>
        <p:cNvPr id="1" name=""/>
        <p:cNvGrpSpPr/>
        <p:nvPr/>
      </p:nvGrpSpPr>
      <p:grpSpPr>
        <a:xfrm>
          <a:off x="0" y="0"/>
          <a:ext cx="0" cy="0"/>
          <a:chOff x="0" y="0"/>
          <a:chExt cx="0" cy="0"/>
        </a:xfrm>
      </p:grpSpPr>
      <p:sp>
        <p:nvSpPr>
          <p:cNvPr id="17" name="Shape 17"/>
          <p:cNvSpPr/>
          <p:nvPr/>
        </p:nvSpPr>
        <p:spPr>
          <a:xfrm>
            <a:off x="3175000" y="2233255"/>
            <a:ext cx="7547142" cy="905273"/>
          </a:xfrm>
          <a:prstGeom prst="rect">
            <a:avLst/>
          </a:prstGeom>
          <a:ln w="12700">
            <a:miter lim="400000"/>
          </a:ln>
          <a:effectLst>
            <a:outerShdw sx="100000" sy="100000" kx="0" ky="0" algn="b" rotWithShape="0" blurRad="114300" dist="25400" dir="1733921">
              <a:srgbClr val="FFFFFF">
                <a:alpha val="72544"/>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lnSpc>
                <a:spcPct val="90000"/>
              </a:lnSpc>
              <a:defRPr b="1" spc="319" sz="6400">
                <a:solidFill>
                  <a:srgbClr val="494237"/>
                </a:solidFill>
                <a:latin typeface="Times New Roman"/>
                <a:ea typeface="Times New Roman"/>
                <a:cs typeface="Times New Roman"/>
                <a:sym typeface="Times New Roman"/>
              </a:defRPr>
            </a:lvl1pPr>
          </a:lstStyle>
          <a:p>
            <a:pPr lvl="0">
              <a:defRPr b="0" spc="0" sz="1800">
                <a:solidFill>
                  <a:srgbClr val="000000"/>
                </a:solidFill>
              </a:defRPr>
            </a:pPr>
            <a:r>
              <a:rPr b="1" spc="319" sz="6400">
                <a:solidFill>
                  <a:srgbClr val="494237"/>
                </a:solidFill>
              </a:rPr>
              <a:t>Romans 11:25-36</a:t>
            </a:r>
          </a:p>
        </p:txBody>
      </p:sp>
      <p:sp>
        <p:nvSpPr>
          <p:cNvPr id="18" name="Shape 18"/>
          <p:cNvSpPr/>
          <p:nvPr/>
        </p:nvSpPr>
        <p:spPr>
          <a:xfrm>
            <a:off x="-1" y="8237231"/>
            <a:ext cx="13004801" cy="5991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i="1" sz="4300">
                <a:solidFill>
                  <a:srgbClr val="D2B9AA"/>
                </a:solidFill>
                <a:latin typeface="Times New Roman"/>
                <a:ea typeface="Times New Roman"/>
                <a:cs typeface="Times New Roman"/>
                <a:sym typeface="Times New Roman"/>
              </a:defRPr>
            </a:lvl1pPr>
          </a:lstStyle>
          <a:p>
            <a:pPr lvl="0">
              <a:defRPr b="0" i="0" sz="1800">
                <a:solidFill>
                  <a:srgbClr val="000000"/>
                </a:solidFill>
              </a:defRPr>
            </a:pPr>
            <a:r>
              <a:rPr b="1" i="1" sz="4300">
                <a:solidFill>
                  <a:srgbClr val="D2B9AA"/>
                </a:solidFill>
              </a:rPr>
              <a:t>Israel’s Future and God’s Wisdom</a:t>
            </a:r>
          </a:p>
        </p:txBody>
      </p:sp>
      <p:sp>
        <p:nvSpPr>
          <p:cNvPr id="19" name="Shape 19"/>
          <p:cNvSpPr/>
          <p:nvPr/>
        </p:nvSpPr>
        <p:spPr>
          <a:xfrm>
            <a:off x="10580101" y="7919064"/>
            <a:ext cx="2258598" cy="56585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ct val="90000"/>
              </a:lnSpc>
              <a:defRPr b="1" baseline="2940" spc="101" sz="3400">
                <a:solidFill>
                  <a:srgbClr val="D2B9AA"/>
                </a:solidFill>
                <a:effectLst>
                  <a:outerShdw sx="100000" sy="100000" kx="0" ky="0" algn="b" rotWithShape="0" blurRad="12700" dist="12700" dir="2100000">
                    <a:srgbClr val="000000"/>
                  </a:outerShdw>
                </a:effectLst>
                <a:latin typeface="Times New Roman"/>
                <a:ea typeface="Times New Roman"/>
                <a:cs typeface="Times New Roman"/>
                <a:sym typeface="Times New Roman"/>
              </a:defRPr>
            </a:lvl1pPr>
          </a:lstStyle>
          <a:p>
            <a:pPr lvl="0">
              <a:defRPr b="0" baseline="0" spc="0" sz="1800">
                <a:solidFill>
                  <a:srgbClr val="000000"/>
                </a:solidFill>
                <a:effectLst/>
              </a:defRPr>
            </a:pPr>
            <a:r>
              <a:rPr b="1" baseline="2940" spc="101" sz="3400">
                <a:solidFill>
                  <a:srgbClr val="D2B9AA"/>
                </a:solidFill>
                <a:effectLst>
                  <a:outerShdw sx="100000" sy="100000" kx="0" ky="0" algn="b" rotWithShape="0" blurRad="12700" dist="12700" dir="2100000">
                    <a:srgbClr val="000000"/>
                  </a:outerShdw>
                </a:effectLst>
              </a:rPr>
              <a:t>Paul J. Bucknell</a:t>
            </a:r>
          </a:p>
        </p:txBody>
      </p:sp>
      <p:sp>
        <p:nvSpPr>
          <p:cNvPr id="20" name="Shape 20"/>
          <p:cNvSpPr/>
          <p:nvPr/>
        </p:nvSpPr>
        <p:spPr>
          <a:xfrm>
            <a:off x="197408" y="7919064"/>
            <a:ext cx="651734" cy="565858"/>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457200">
              <a:lnSpc>
                <a:spcPct val="90000"/>
              </a:lnSpc>
              <a:defRPr b="1" baseline="2940" spc="101" sz="3400">
                <a:solidFill>
                  <a:srgbClr val="D2B9AA"/>
                </a:solidFill>
                <a:effectLst>
                  <a:outerShdw sx="100000" sy="100000" kx="0" ky="0" algn="b" rotWithShape="0" blurRad="12700" dist="12700" dir="2100000">
                    <a:srgbClr val="000000"/>
                  </a:outerShdw>
                </a:effectLst>
                <a:latin typeface="Times New Roman"/>
                <a:ea typeface="Times New Roman"/>
                <a:cs typeface="Times New Roman"/>
                <a:sym typeface="Times New Roman"/>
              </a:defRPr>
            </a:lvl1pPr>
          </a:lstStyle>
          <a:p>
            <a:pPr lvl="0">
              <a:defRPr b="0" baseline="0" spc="0" sz="1800">
                <a:solidFill>
                  <a:srgbClr val="000000"/>
                </a:solidFill>
                <a:effectLst/>
              </a:defRPr>
            </a:pPr>
            <a:r>
              <a:rPr b="1" baseline="2940" spc="101" sz="3400">
                <a:solidFill>
                  <a:srgbClr val="D2B9AA"/>
                </a:solidFill>
                <a:effectLst>
                  <a:outerShdw sx="100000" sy="100000" kx="0" ky="0" algn="b" rotWithShape="0" blurRad="12700" dist="12700" dir="2100000">
                    <a:srgbClr val="000000"/>
                  </a:outerShdw>
                </a:effectLst>
              </a:rPr>
              <a:t>OIF</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51A7F9"/>
            </a:gs>
            <a:gs pos="100000">
              <a:srgbClr val="FEF1AE"/>
            </a:gs>
          </a:gsLst>
          <a:lin ang="5400000" scaled="0"/>
        </a:gradFill>
      </p:bgPr>
    </p:bg>
    <p:spTree>
      <p:nvGrpSpPr>
        <p:cNvPr id="1" name=""/>
        <p:cNvGrpSpPr/>
        <p:nvPr/>
      </p:nvGrpSpPr>
      <p:grpSpPr>
        <a:xfrm>
          <a:off x="0" y="0"/>
          <a:ext cx="0" cy="0"/>
          <a:chOff x="0" y="0"/>
          <a:chExt cx="0" cy="0"/>
        </a:xfrm>
      </p:grpSpPr>
      <p:sp>
        <p:nvSpPr>
          <p:cNvPr id="89" name="Shape 89"/>
          <p:cNvSpPr/>
          <p:nvPr/>
        </p:nvSpPr>
        <p:spPr>
          <a:xfrm>
            <a:off x="3175000" y="2233255"/>
            <a:ext cx="7547142" cy="905273"/>
          </a:xfrm>
          <a:prstGeom prst="rect">
            <a:avLst/>
          </a:prstGeom>
          <a:ln w="12700">
            <a:miter lim="400000"/>
          </a:ln>
          <a:effectLst>
            <a:outerShdw sx="100000" sy="100000" kx="0" ky="0" algn="b" rotWithShape="0" blurRad="114300" dist="25400" dir="1733921">
              <a:srgbClr val="FFFFFF">
                <a:alpha val="72544"/>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lnSpc>
                <a:spcPct val="90000"/>
              </a:lnSpc>
              <a:defRPr b="1" spc="319" sz="6400">
                <a:solidFill>
                  <a:srgbClr val="494237"/>
                </a:solidFill>
                <a:latin typeface="Times New Roman"/>
                <a:ea typeface="Times New Roman"/>
                <a:cs typeface="Times New Roman"/>
                <a:sym typeface="Times New Roman"/>
              </a:defRPr>
            </a:lvl1pPr>
          </a:lstStyle>
          <a:p>
            <a:pPr lvl="0">
              <a:defRPr b="0" spc="0" sz="1800">
                <a:solidFill>
                  <a:srgbClr val="000000"/>
                </a:solidFill>
              </a:defRPr>
            </a:pPr>
            <a:r>
              <a:rPr b="1" spc="319" sz="6400">
                <a:solidFill>
                  <a:srgbClr val="494237"/>
                </a:solidFill>
              </a:rPr>
              <a:t>Romans 11:25-36</a:t>
            </a:r>
          </a:p>
        </p:txBody>
      </p:sp>
      <p:sp>
        <p:nvSpPr>
          <p:cNvPr id="90" name="Shape 90"/>
          <p:cNvSpPr/>
          <p:nvPr/>
        </p:nvSpPr>
        <p:spPr>
          <a:xfrm>
            <a:off x="-1" y="8237231"/>
            <a:ext cx="13004801" cy="5991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i="1" sz="4300">
                <a:solidFill>
                  <a:srgbClr val="D2B9AA"/>
                </a:solidFill>
                <a:latin typeface="Times New Roman"/>
                <a:ea typeface="Times New Roman"/>
                <a:cs typeface="Times New Roman"/>
                <a:sym typeface="Times New Roman"/>
              </a:defRPr>
            </a:lvl1pPr>
          </a:lstStyle>
          <a:p>
            <a:pPr lvl="0">
              <a:defRPr b="0" i="0" sz="1800">
                <a:solidFill>
                  <a:srgbClr val="000000"/>
                </a:solidFill>
              </a:defRPr>
            </a:pPr>
            <a:r>
              <a:rPr b="1" i="1" sz="4300">
                <a:solidFill>
                  <a:srgbClr val="D2B9AA"/>
                </a:solidFill>
              </a:rPr>
              <a:t>Israel’s Future and God’s Wisdom</a:t>
            </a:r>
          </a:p>
        </p:txBody>
      </p:sp>
      <p:sp>
        <p:nvSpPr>
          <p:cNvPr id="91" name="Shape 91"/>
          <p:cNvSpPr/>
          <p:nvPr/>
        </p:nvSpPr>
        <p:spPr>
          <a:xfrm>
            <a:off x="10580101" y="7919064"/>
            <a:ext cx="2258598" cy="565858"/>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457200">
              <a:lnSpc>
                <a:spcPct val="90000"/>
              </a:lnSpc>
              <a:defRPr b="1" baseline="2940" spc="101" sz="3400">
                <a:solidFill>
                  <a:srgbClr val="D2B9AA"/>
                </a:solidFill>
                <a:effectLst>
                  <a:outerShdw sx="100000" sy="100000" kx="0" ky="0" algn="b" rotWithShape="0" blurRad="12700" dist="12700" dir="2100000">
                    <a:srgbClr val="000000"/>
                  </a:outerShdw>
                </a:effectLst>
                <a:latin typeface="Times New Roman"/>
                <a:ea typeface="Times New Roman"/>
                <a:cs typeface="Times New Roman"/>
                <a:sym typeface="Times New Roman"/>
              </a:defRPr>
            </a:lvl1pPr>
          </a:lstStyle>
          <a:p>
            <a:pPr lvl="0">
              <a:defRPr b="0" baseline="0" spc="0" sz="1800">
                <a:solidFill>
                  <a:srgbClr val="000000"/>
                </a:solidFill>
                <a:effectLst/>
              </a:defRPr>
            </a:pPr>
            <a:r>
              <a:rPr b="1" baseline="2940" spc="101" sz="3400">
                <a:solidFill>
                  <a:srgbClr val="D2B9AA"/>
                </a:solidFill>
                <a:effectLst>
                  <a:outerShdw sx="100000" sy="100000" kx="0" ky="0" algn="b" rotWithShape="0" blurRad="12700" dist="12700" dir="2100000">
                    <a:srgbClr val="000000"/>
                  </a:outerShdw>
                </a:effectLst>
              </a:rPr>
              <a:t>Paul J. Bucknell</a:t>
            </a:r>
          </a:p>
        </p:txBody>
      </p:sp>
    </p:spTree>
  </p:cSld>
  <p:clrMapOvr>
    <a:masterClrMapping/>
  </p:clrMapOvr>
  <p:transition spd="slow" advClick="1">
    <p:fade thruBlk="1"/>
  </p:transition>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 name="Shape 22"/>
          <p:cNvSpPr/>
          <p:nvPr/>
        </p:nvSpPr>
        <p:spPr>
          <a:xfrm>
            <a:off x="1930549" y="5621829"/>
            <a:ext cx="10752979" cy="946804"/>
          </a:xfrm>
          <a:prstGeom prst="roundRect">
            <a:avLst>
              <a:gd name="adj" fmla="val 50000"/>
            </a:avLst>
          </a:prstGeom>
          <a:gradFill>
            <a:gsLst>
              <a:gs pos="0">
                <a:srgbClr val="FBFBFB">
                  <a:alpha val="76731"/>
                </a:srgbClr>
              </a:gs>
              <a:gs pos="100000">
                <a:srgbClr val="DCBD23">
                  <a:alpha val="76731"/>
                </a:srgbClr>
              </a:gs>
            </a:gsLst>
            <a:lin ang="5400000"/>
          </a:gra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sp>
        <p:nvSpPr>
          <p:cNvPr id="23" name="Shape 23"/>
          <p:cNvSpPr/>
          <p:nvPr/>
        </p:nvSpPr>
        <p:spPr>
          <a:xfrm>
            <a:off x="1676550" y="1399282"/>
            <a:ext cx="9038889"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1069142" indent="-1069142">
              <a:buClr>
                <a:srgbClr val="000000"/>
              </a:buClr>
              <a:buSzPct val="100000"/>
              <a:buFont typeface="Lucida Grande"/>
              <a:buChar char="✴"/>
              <a:defRPr b="1" sz="3800">
                <a:latin typeface="+mj-lt"/>
                <a:ea typeface="+mj-ea"/>
                <a:cs typeface="+mj-cs"/>
                <a:sym typeface="Helvetica"/>
              </a:defRPr>
            </a:lvl1pPr>
          </a:lstStyle>
          <a:p>
            <a:pPr lvl="0">
              <a:defRPr b="0" sz="1800"/>
            </a:pPr>
            <a:r>
              <a:rPr b="1" sz="3800"/>
              <a:t>An Outline of the Book of Romans</a:t>
            </a:r>
          </a:p>
        </p:txBody>
      </p:sp>
      <p:sp>
        <p:nvSpPr>
          <p:cNvPr id="24" name="Shape 24"/>
          <p:cNvSpPr/>
          <p:nvPr/>
        </p:nvSpPr>
        <p:spPr>
          <a:xfrm>
            <a:off x="2361584" y="2482849"/>
            <a:ext cx="10643216" cy="4787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defTabSz="457200">
              <a:spcBef>
                <a:spcPts val="3300"/>
              </a:spcBef>
              <a:tabLst>
                <a:tab pos="114300" algn="l"/>
                <a:tab pos="4953000" algn="l"/>
                <a:tab pos="7493000" algn="l"/>
              </a:tabLst>
              <a:defRPr sz="1800"/>
            </a:pPr>
            <a:r>
              <a:rPr b="1" sz="2900">
                <a:latin typeface="Garamond"/>
                <a:ea typeface="Garamond"/>
                <a:cs typeface="Garamond"/>
                <a:sym typeface="Garamond"/>
              </a:rPr>
              <a:t>A. Righteousness </a:t>
            </a:r>
            <a:r>
              <a:rPr b="1" sz="2900">
                <a:solidFill>
                  <a:srgbClr val="C82506"/>
                </a:solidFill>
                <a:latin typeface="Garamond"/>
                <a:ea typeface="Garamond"/>
                <a:cs typeface="Garamond"/>
                <a:sym typeface="Garamond"/>
              </a:rPr>
              <a:t>R</a:t>
            </a:r>
            <a:r>
              <a:rPr b="1" sz="2900">
                <a:latin typeface="Garamond"/>
                <a:ea typeface="Garamond"/>
                <a:cs typeface="Garamond"/>
                <a:sym typeface="Garamond"/>
              </a:rPr>
              <a:t>evealed: 	Gospel 	(Rom  1:1-17) </a:t>
            </a:r>
            <a:endParaRPr b="1" sz="2900">
              <a:latin typeface="Garamond"/>
              <a:ea typeface="Garamond"/>
              <a:cs typeface="Garamond"/>
              <a:sym typeface="Garamond"/>
            </a:endParaRPr>
          </a:p>
          <a:p>
            <a:pPr lvl="0" algn="l" defTabSz="457200">
              <a:spcBef>
                <a:spcPts val="3300"/>
              </a:spcBef>
              <a:tabLst>
                <a:tab pos="114300" algn="l"/>
                <a:tab pos="4953000" algn="l"/>
                <a:tab pos="7493000" algn="l"/>
              </a:tabLst>
              <a:defRPr sz="1800"/>
            </a:pPr>
            <a:r>
              <a:rPr b="1" sz="2900">
                <a:latin typeface="Garamond"/>
                <a:ea typeface="Garamond"/>
                <a:cs typeface="Garamond"/>
                <a:sym typeface="Garamond"/>
              </a:rPr>
              <a:t>B. Righteousness </a:t>
            </a:r>
            <a:r>
              <a:rPr b="1" sz="2900">
                <a:solidFill>
                  <a:srgbClr val="C82506"/>
                </a:solidFill>
                <a:latin typeface="Garamond"/>
                <a:ea typeface="Garamond"/>
                <a:cs typeface="Garamond"/>
                <a:sym typeface="Garamond"/>
              </a:rPr>
              <a:t>O</a:t>
            </a:r>
            <a:r>
              <a:rPr b="1" sz="2900">
                <a:latin typeface="Garamond"/>
                <a:ea typeface="Garamond"/>
                <a:cs typeface="Garamond"/>
                <a:sym typeface="Garamond"/>
              </a:rPr>
              <a:t>bsolete: 	Sin 	(Rom 1:18-3:20)</a:t>
            </a:r>
            <a:endParaRPr b="1" sz="2900">
              <a:latin typeface="Garamond"/>
              <a:ea typeface="Garamond"/>
              <a:cs typeface="Garamond"/>
              <a:sym typeface="Garamond"/>
            </a:endParaRPr>
          </a:p>
          <a:p>
            <a:pPr lvl="0" algn="l" defTabSz="457200">
              <a:spcBef>
                <a:spcPts val="3300"/>
              </a:spcBef>
              <a:tabLst>
                <a:tab pos="114300" algn="l"/>
                <a:tab pos="4953000" algn="l"/>
                <a:tab pos="7493000" algn="l"/>
              </a:tabLst>
              <a:defRPr sz="1800"/>
            </a:pPr>
            <a:r>
              <a:rPr b="1" sz="2900">
                <a:latin typeface="Garamond"/>
                <a:ea typeface="Garamond"/>
                <a:cs typeface="Garamond"/>
                <a:sym typeface="Garamond"/>
              </a:rPr>
              <a:t>C. Righteousness </a:t>
            </a:r>
            <a:r>
              <a:rPr b="1" sz="2900">
                <a:solidFill>
                  <a:srgbClr val="C82506"/>
                </a:solidFill>
                <a:latin typeface="Garamond"/>
                <a:ea typeface="Garamond"/>
                <a:cs typeface="Garamond"/>
                <a:sym typeface="Garamond"/>
              </a:rPr>
              <a:t>M</a:t>
            </a:r>
            <a:r>
              <a:rPr b="1" sz="2900">
                <a:latin typeface="Garamond"/>
                <a:ea typeface="Garamond"/>
                <a:cs typeface="Garamond"/>
                <a:sym typeface="Garamond"/>
              </a:rPr>
              <a:t>ade:	Justification 	(Rom 3:21-5:21)</a:t>
            </a:r>
            <a:endParaRPr b="1" sz="2900">
              <a:latin typeface="Garamond"/>
              <a:ea typeface="Garamond"/>
              <a:cs typeface="Garamond"/>
              <a:sym typeface="Garamond"/>
            </a:endParaRPr>
          </a:p>
          <a:p>
            <a:pPr lvl="0" algn="l" defTabSz="457200">
              <a:spcBef>
                <a:spcPts val="3300"/>
              </a:spcBef>
              <a:tabLst>
                <a:tab pos="114300" algn="l"/>
                <a:tab pos="4953000" algn="l"/>
                <a:tab pos="7493000" algn="l"/>
              </a:tabLst>
              <a:defRPr sz="1800"/>
            </a:pPr>
            <a:r>
              <a:rPr b="1" sz="2900">
                <a:latin typeface="Garamond"/>
                <a:ea typeface="Garamond"/>
                <a:cs typeface="Garamond"/>
                <a:sym typeface="Garamond"/>
              </a:rPr>
              <a:t>D. Righteousness </a:t>
            </a:r>
            <a:r>
              <a:rPr b="1" sz="2900">
                <a:solidFill>
                  <a:srgbClr val="C82506"/>
                </a:solidFill>
                <a:latin typeface="Garamond"/>
                <a:ea typeface="Garamond"/>
                <a:cs typeface="Garamond"/>
                <a:sym typeface="Garamond"/>
              </a:rPr>
              <a:t>A</a:t>
            </a:r>
            <a:r>
              <a:rPr b="1" sz="2900">
                <a:latin typeface="Garamond"/>
                <a:ea typeface="Garamond"/>
                <a:cs typeface="Garamond"/>
                <a:sym typeface="Garamond"/>
              </a:rPr>
              <a:t>ttained: 	Sanctification	(Rom 6-8)</a:t>
            </a:r>
            <a:endParaRPr b="1" sz="2900">
              <a:latin typeface="Garamond"/>
              <a:ea typeface="Garamond"/>
              <a:cs typeface="Garamond"/>
              <a:sym typeface="Garamond"/>
            </a:endParaRPr>
          </a:p>
          <a:p>
            <a:pPr lvl="0" algn="l" defTabSz="457200">
              <a:spcBef>
                <a:spcPts val="3300"/>
              </a:spcBef>
              <a:tabLst>
                <a:tab pos="114300" algn="l"/>
                <a:tab pos="4953000" algn="l"/>
                <a:tab pos="7493000" algn="l"/>
              </a:tabLst>
              <a:defRPr sz="1800"/>
            </a:pPr>
            <a:r>
              <a:rPr b="1" sz="3500">
                <a:latin typeface="Garamond"/>
                <a:ea typeface="Garamond"/>
                <a:cs typeface="Garamond"/>
                <a:sym typeface="Garamond"/>
              </a:rPr>
              <a:t>E. Righteousness e</a:t>
            </a:r>
            <a:r>
              <a:rPr b="1" sz="3500">
                <a:solidFill>
                  <a:srgbClr val="C82506"/>
                </a:solidFill>
                <a:latin typeface="Garamond"/>
                <a:ea typeface="Garamond"/>
                <a:cs typeface="Garamond"/>
                <a:sym typeface="Garamond"/>
              </a:rPr>
              <a:t>N</a:t>
            </a:r>
            <a:r>
              <a:rPr b="1" sz="3500">
                <a:latin typeface="Garamond"/>
                <a:ea typeface="Garamond"/>
                <a:cs typeface="Garamond"/>
                <a:sym typeface="Garamond"/>
              </a:rPr>
              <a:t>larged: Worldwide (Rom 9-11)</a:t>
            </a:r>
            <a:endParaRPr b="1" sz="3500">
              <a:latin typeface="Garamond"/>
              <a:ea typeface="Garamond"/>
              <a:cs typeface="Garamond"/>
              <a:sym typeface="Garamond"/>
            </a:endParaRPr>
          </a:p>
          <a:p>
            <a:pPr lvl="0" algn="l" defTabSz="457200">
              <a:spcBef>
                <a:spcPts val="3300"/>
              </a:spcBef>
              <a:tabLst>
                <a:tab pos="114300" algn="l"/>
                <a:tab pos="4953000" algn="l"/>
                <a:tab pos="7493000" algn="l"/>
              </a:tabLst>
              <a:defRPr sz="1800"/>
            </a:pPr>
            <a:r>
              <a:rPr b="1" sz="2900">
                <a:solidFill>
                  <a:srgbClr val="53585F"/>
                </a:solidFill>
                <a:latin typeface="Garamond"/>
                <a:ea typeface="Garamond"/>
                <a:cs typeface="Garamond"/>
                <a:sym typeface="Garamond"/>
              </a:rPr>
              <a:t>F.  Righteousness </a:t>
            </a:r>
            <a:r>
              <a:rPr b="1" sz="2900">
                <a:solidFill>
                  <a:srgbClr val="C82506"/>
                </a:solidFill>
                <a:latin typeface="Garamond"/>
                <a:ea typeface="Garamond"/>
                <a:cs typeface="Garamond"/>
                <a:sym typeface="Garamond"/>
              </a:rPr>
              <a:t>S</a:t>
            </a:r>
            <a:r>
              <a:rPr b="1" sz="2900">
                <a:solidFill>
                  <a:srgbClr val="53585F"/>
                </a:solidFill>
                <a:latin typeface="Garamond"/>
                <a:ea typeface="Garamond"/>
                <a:cs typeface="Garamond"/>
                <a:sym typeface="Garamond"/>
              </a:rPr>
              <a:t>pread: 	Service 	(Rom 12-16)</a:t>
            </a:r>
          </a:p>
        </p:txBody>
      </p:sp>
      <p:sp>
        <p:nvSpPr>
          <p:cNvPr id="25" name="Shape 25"/>
          <p:cNvSpPr/>
          <p:nvPr/>
        </p:nvSpPr>
        <p:spPr>
          <a:xfrm>
            <a:off x="4676495" y="341114"/>
            <a:ext cx="5261088" cy="6604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b="1" sz="4600">
                <a:latin typeface="Garamond"/>
                <a:ea typeface="Garamond"/>
                <a:cs typeface="Garamond"/>
                <a:sym typeface="Garamond"/>
              </a:defRPr>
            </a:lvl1pPr>
          </a:lstStyle>
          <a:p>
            <a:pPr lvl="0">
              <a:defRPr b="0" sz="1800"/>
            </a:pPr>
            <a:r>
              <a:rPr b="1" sz="4600"/>
              <a:t>Overview of Romans</a:t>
            </a:r>
          </a:p>
        </p:txBody>
      </p:sp>
    </p:spTree>
  </p:cSld>
  <p:clrMapOvr>
    <a:masterClrMapping/>
  </p:clrMapOvr>
  <p:transition spd="slow"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24">
                                            <p:bg/>
                                          </p:spTgt>
                                        </p:tgtEl>
                                        <p:attrNameLst>
                                          <p:attrName>style.visibility</p:attrName>
                                        </p:attrNameLst>
                                      </p:cBhvr>
                                      <p:to>
                                        <p:strVal val="visible"/>
                                      </p:to>
                                    </p:set>
                                    <p:animEffect filter="fade" transition="in">
                                      <p:cBhvr>
                                        <p:cTn id="7" dur="500"/>
                                        <p:tgtEl>
                                          <p:spTgt spid="24">
                                            <p:bg/>
                                          </p:spTgt>
                                        </p:tgtEl>
                                      </p:cBhvr>
                                    </p:animEffect>
                                  </p:childTnLst>
                                </p:cTn>
                              </p:par>
                              <p:par>
                                <p:cTn id="8" presetClass="entr" presetSubtype="0" presetID="10" grpId="1" fill="hold">
                                  <p:stCondLst>
                                    <p:cond delay="0"/>
                                  </p:stCondLst>
                                  <p:iterate type="el" backwards="0">
                                    <p:tmAbs val="0"/>
                                  </p:iterate>
                                  <p:childTnLst>
                                    <p:set>
                                      <p:cBhvr>
                                        <p:cTn id="9" fill="hold"/>
                                        <p:tgtEl>
                                          <p:spTgt spid="24">
                                            <p:txEl>
                                              <p:pRg st="0" end="0"/>
                                            </p:txEl>
                                          </p:spTgt>
                                        </p:tgtEl>
                                        <p:attrNameLst>
                                          <p:attrName>style.visibility</p:attrName>
                                        </p:attrNameLst>
                                      </p:cBhvr>
                                      <p:to>
                                        <p:strVal val="visible"/>
                                      </p:to>
                                    </p:set>
                                    <p:animEffect filter="fade" transition="in">
                                      <p:cBhvr>
                                        <p:cTn id="10" dur="500"/>
                                        <p:tgtEl>
                                          <p:spTgt spid="24">
                                            <p:txEl>
                                              <p:pRg st="0" end="0"/>
                                            </p:txEl>
                                          </p:spTgt>
                                        </p:tgtEl>
                                      </p:cBhvr>
                                    </p:animEffect>
                                  </p:childTnLst>
                                </p:cTn>
                              </p:par>
                            </p:childTnLst>
                          </p:cTn>
                        </p:par>
                        <p:par>
                          <p:cTn id="11" fill="hold">
                            <p:stCondLst>
                              <p:cond delay="500"/>
                            </p:stCondLst>
                            <p:childTnLst>
                              <p:par>
                                <p:cTn id="12" nodeType="afterEffect" presetClass="entr" presetSubtype="0" presetID="10" grpId="1" fill="hold">
                                  <p:stCondLst>
                                    <p:cond delay="0"/>
                                  </p:stCondLst>
                                  <p:iterate type="el" backwards="0">
                                    <p:tmAbs val="0"/>
                                  </p:iterate>
                                  <p:childTnLst>
                                    <p:set>
                                      <p:cBhvr>
                                        <p:cTn id="13" fill="hold"/>
                                        <p:tgtEl>
                                          <p:spTgt spid="24">
                                            <p:txEl>
                                              <p:pRg st="1" end="1"/>
                                            </p:txEl>
                                          </p:spTgt>
                                        </p:tgtEl>
                                        <p:attrNameLst>
                                          <p:attrName>style.visibility</p:attrName>
                                        </p:attrNameLst>
                                      </p:cBhvr>
                                      <p:to>
                                        <p:strVal val="visible"/>
                                      </p:to>
                                    </p:set>
                                    <p:animEffect filter="fade" transition="in">
                                      <p:cBhvr>
                                        <p:cTn id="14" dur="500"/>
                                        <p:tgtEl>
                                          <p:spTgt spid="24">
                                            <p:txEl>
                                              <p:pRg st="1" end="1"/>
                                            </p:txEl>
                                          </p:spTgt>
                                        </p:tgtEl>
                                      </p:cBhvr>
                                    </p:animEffect>
                                  </p:childTnLst>
                                </p:cTn>
                              </p:par>
                            </p:childTnLst>
                          </p:cTn>
                        </p:par>
                        <p:par>
                          <p:cTn id="15" fill="hold">
                            <p:stCondLst>
                              <p:cond delay="1000"/>
                            </p:stCondLst>
                            <p:childTnLst>
                              <p:par>
                                <p:cTn id="16" nodeType="afterEffect" presetClass="entr" presetSubtype="0" presetID="10" grpId="1" fill="hold">
                                  <p:stCondLst>
                                    <p:cond delay="100"/>
                                  </p:stCondLst>
                                  <p:iterate type="el" backwards="0">
                                    <p:tmAbs val="0"/>
                                  </p:iterate>
                                  <p:childTnLst>
                                    <p:set>
                                      <p:cBhvr>
                                        <p:cTn id="17" fill="hold"/>
                                        <p:tgtEl>
                                          <p:spTgt spid="24">
                                            <p:txEl>
                                              <p:pRg st="2" end="2"/>
                                            </p:txEl>
                                          </p:spTgt>
                                        </p:tgtEl>
                                        <p:attrNameLst>
                                          <p:attrName>style.visibility</p:attrName>
                                        </p:attrNameLst>
                                      </p:cBhvr>
                                      <p:to>
                                        <p:strVal val="visible"/>
                                      </p:to>
                                    </p:set>
                                    <p:animEffect filter="fade" transition="in">
                                      <p:cBhvr>
                                        <p:cTn id="18" dur="500"/>
                                        <p:tgtEl>
                                          <p:spTgt spid="24">
                                            <p:txEl>
                                              <p:pRg st="2" end="2"/>
                                            </p:txEl>
                                          </p:spTgt>
                                        </p:tgtEl>
                                      </p:cBhvr>
                                    </p:animEffect>
                                  </p:childTnLst>
                                </p:cTn>
                              </p:par>
                            </p:childTnLst>
                          </p:cTn>
                        </p:par>
                        <p:par>
                          <p:cTn id="19" fill="hold">
                            <p:stCondLst>
                              <p:cond delay="1600"/>
                            </p:stCondLst>
                            <p:childTnLst>
                              <p:par>
                                <p:cTn id="20" nodeType="afterEffect" presetClass="entr" presetSubtype="0" presetID="10" grpId="1" fill="hold">
                                  <p:stCondLst>
                                    <p:cond delay="100"/>
                                  </p:stCondLst>
                                  <p:iterate type="el" backwards="0">
                                    <p:tmAbs val="0"/>
                                  </p:iterate>
                                  <p:childTnLst>
                                    <p:set>
                                      <p:cBhvr>
                                        <p:cTn id="21" fill="hold"/>
                                        <p:tgtEl>
                                          <p:spTgt spid="24">
                                            <p:txEl>
                                              <p:pRg st="3" end="3"/>
                                            </p:txEl>
                                          </p:spTgt>
                                        </p:tgtEl>
                                        <p:attrNameLst>
                                          <p:attrName>style.visibility</p:attrName>
                                        </p:attrNameLst>
                                      </p:cBhvr>
                                      <p:to>
                                        <p:strVal val="visible"/>
                                      </p:to>
                                    </p:set>
                                    <p:animEffect filter="fade" transition="in">
                                      <p:cBhvr>
                                        <p:cTn id="22" dur="500"/>
                                        <p:tgtEl>
                                          <p:spTgt spid="24">
                                            <p:txEl>
                                              <p:pRg st="3" end="3"/>
                                            </p:txEl>
                                          </p:spTgt>
                                        </p:tgtEl>
                                      </p:cBhvr>
                                    </p:animEffect>
                                  </p:childTnLst>
                                </p:cTn>
                              </p:par>
                            </p:childTnLst>
                          </p:cTn>
                        </p:par>
                        <p:par>
                          <p:cTn id="23" fill="hold">
                            <p:stCondLst>
                              <p:cond delay="2200"/>
                            </p:stCondLst>
                            <p:childTnLst>
                              <p:par>
                                <p:cTn id="24" nodeType="afterEffect" presetClass="entr" presetSubtype="0" presetID="10" grpId="1" fill="hold">
                                  <p:stCondLst>
                                    <p:cond delay="100"/>
                                  </p:stCondLst>
                                  <p:iterate type="el" backwards="0">
                                    <p:tmAbs val="0"/>
                                  </p:iterate>
                                  <p:childTnLst>
                                    <p:set>
                                      <p:cBhvr>
                                        <p:cTn id="25" fill="hold"/>
                                        <p:tgtEl>
                                          <p:spTgt spid="24">
                                            <p:txEl>
                                              <p:pRg st="4" end="4"/>
                                            </p:txEl>
                                          </p:spTgt>
                                        </p:tgtEl>
                                        <p:attrNameLst>
                                          <p:attrName>style.visibility</p:attrName>
                                        </p:attrNameLst>
                                      </p:cBhvr>
                                      <p:to>
                                        <p:strVal val="visible"/>
                                      </p:to>
                                    </p:set>
                                    <p:animEffect filter="fade" transition="in">
                                      <p:cBhvr>
                                        <p:cTn id="26" dur="500"/>
                                        <p:tgtEl>
                                          <p:spTgt spid="24">
                                            <p:txEl>
                                              <p:pRg st="4" end="4"/>
                                            </p:txEl>
                                          </p:spTgt>
                                        </p:tgtEl>
                                      </p:cBhvr>
                                    </p:animEffect>
                                  </p:childTnLst>
                                </p:cTn>
                              </p:par>
                            </p:childTnLst>
                          </p:cTn>
                        </p:par>
                        <p:par>
                          <p:cTn id="27" fill="hold">
                            <p:stCondLst>
                              <p:cond delay="2800"/>
                            </p:stCondLst>
                            <p:childTnLst>
                              <p:par>
                                <p:cTn id="28" nodeType="afterEffect" presetClass="entr" presetSubtype="0" presetID="10" grpId="1" fill="hold">
                                  <p:stCondLst>
                                    <p:cond delay="100"/>
                                  </p:stCondLst>
                                  <p:iterate type="el" backwards="0">
                                    <p:tmAbs val="0"/>
                                  </p:iterate>
                                  <p:childTnLst>
                                    <p:set>
                                      <p:cBhvr>
                                        <p:cTn id="29" fill="hold"/>
                                        <p:tgtEl>
                                          <p:spTgt spid="24">
                                            <p:txEl>
                                              <p:pRg st="5" end="5"/>
                                            </p:txEl>
                                          </p:spTgt>
                                        </p:tgtEl>
                                        <p:attrNameLst>
                                          <p:attrName>style.visibility</p:attrName>
                                        </p:attrNameLst>
                                      </p:cBhvr>
                                      <p:to>
                                        <p:strVal val="visible"/>
                                      </p:to>
                                    </p:set>
                                    <p:animEffect filter="fade" transition="in">
                                      <p:cBhvr>
                                        <p:cTn id="30" dur="500"/>
                                        <p:tgtEl>
                                          <p:spTgt spid="24">
                                            <p:txEl>
                                              <p:pRg st="5" end="5"/>
                                            </p:txEl>
                                          </p:spTgt>
                                        </p:tgtEl>
                                      </p:cBhvr>
                                    </p:animEffect>
                                  </p:childTnLst>
                                </p:cTn>
                              </p:par>
                            </p:childTnLst>
                          </p:cTn>
                        </p:par>
                        <p:par>
                          <p:cTn id="31" fill="hold">
                            <p:stCondLst>
                              <p:cond delay="3400"/>
                            </p:stCondLst>
                            <p:childTnLst>
                              <p:par>
                                <p:cTn id="32" nodeType="afterEffect" presetClass="entr" presetSubtype="8" presetID="22" grpId="2" fill="hold">
                                  <p:stCondLst>
                                    <p:cond delay="0"/>
                                  </p:stCondLst>
                                  <p:iterate type="el" backwards="0">
                                    <p:tmAbs val="0"/>
                                  </p:iterate>
                                  <p:childTnLst>
                                    <p:set>
                                      <p:cBhvr>
                                        <p:cTn id="33" fill="hold"/>
                                        <p:tgtEl>
                                          <p:spTgt spid="22"/>
                                        </p:tgtEl>
                                        <p:attrNameLst>
                                          <p:attrName>style.visibility</p:attrName>
                                        </p:attrNameLst>
                                      </p:cBhvr>
                                      <p:to>
                                        <p:strVal val="visible"/>
                                      </p:to>
                                    </p:set>
                                    <p:animEffect filter="wipe(left)" transition="in">
                                      <p:cBhvr>
                                        <p:cTn id="34" dur="1500"/>
                                        <p:tgtEl>
                                          <p:spTgt spid="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 grpId="1"/>
      <p:bldP build="whole" bldLvl="1" animBg="1" rev="0" advAuto="0" spid="22" grpId="2"/>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 name="Shape 27"/>
          <p:cNvSpPr/>
          <p:nvPr/>
        </p:nvSpPr>
        <p:spPr>
          <a:xfrm>
            <a:off x="1719967" y="159493"/>
            <a:ext cx="9381059" cy="6350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b="1" sz="4400">
                <a:latin typeface="Garamond"/>
                <a:ea typeface="Garamond"/>
                <a:cs typeface="Garamond"/>
                <a:sym typeface="Garamond"/>
              </a:defRPr>
            </a:lvl1pPr>
          </a:lstStyle>
          <a:p>
            <a:pPr lvl="0">
              <a:defRPr b="0" sz="1800"/>
            </a:pPr>
            <a:r>
              <a:rPr b="1" sz="4400"/>
              <a:t>A) God’s Abundant Mercy (Ro 11:25-32)</a:t>
            </a:r>
          </a:p>
        </p:txBody>
      </p:sp>
      <p:sp>
        <p:nvSpPr>
          <p:cNvPr id="28" name="Shape 28"/>
          <p:cNvSpPr/>
          <p:nvPr/>
        </p:nvSpPr>
        <p:spPr>
          <a:xfrm>
            <a:off x="2422609" y="975944"/>
            <a:ext cx="7975774" cy="12801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10000"/>
              </a:lnSpc>
              <a:defRPr b="1" sz="2400">
                <a:latin typeface="+mj-lt"/>
                <a:ea typeface="+mj-ea"/>
                <a:cs typeface="+mj-cs"/>
                <a:sym typeface="Helvetica"/>
              </a:defRPr>
            </a:lvl1pPr>
          </a:lstStyle>
          <a:p>
            <a:pPr lvl="0">
              <a:defRPr b="0" sz="1800"/>
            </a:pPr>
            <a:r>
              <a:rPr b="1" sz="2400"/>
              <a:t>Everything is working perfectly according to God’s glorious design, including the fulfillment of His promises to treacherous Israel.</a:t>
            </a:r>
          </a:p>
        </p:txBody>
      </p:sp>
      <p:pic>
        <p:nvPicPr>
          <p:cNvPr id="29" name="Tree-two.jpg"/>
          <p:cNvPicPr/>
          <p:nvPr/>
        </p:nvPicPr>
        <p:blipFill>
          <a:blip r:embed="rId2">
            <a:extLst/>
          </a:blip>
          <a:stretch>
            <a:fillRect/>
          </a:stretch>
        </p:blipFill>
        <p:spPr>
          <a:xfrm>
            <a:off x="10798160" y="304780"/>
            <a:ext cx="2356744" cy="3493418"/>
          </a:xfrm>
          <a:prstGeom prst="rect">
            <a:avLst/>
          </a:prstGeom>
          <a:ln w="12700">
            <a:miter lim="400000"/>
          </a:ln>
        </p:spPr>
      </p:pic>
      <p:sp>
        <p:nvSpPr>
          <p:cNvPr id="30" name="Shape 30"/>
          <p:cNvSpPr/>
          <p:nvPr/>
        </p:nvSpPr>
        <p:spPr>
          <a:xfrm>
            <a:off x="1719967" y="3574658"/>
            <a:ext cx="11065046" cy="5791201"/>
          </a:xfrm>
          <a:prstGeom prst="rect">
            <a:avLst/>
          </a:prstGeom>
          <a:gradFill>
            <a:gsLst>
              <a:gs pos="0">
                <a:srgbClr val="E6C320"/>
              </a:gs>
              <a:gs pos="100000">
                <a:srgbClr val="FEF2CF"/>
              </a:gs>
            </a:gsLst>
            <a:lin ang="5400000"/>
          </a:gradFill>
          <a:ln w="12700">
            <a:miter lim="400000"/>
          </a:ln>
          <a:effectLst>
            <a:outerShdw sx="100000" sy="100000" kx="0" ky="0" algn="b" rotWithShape="0" blurRad="190500" dist="8455" dir="5400000">
              <a:srgbClr val="000000"/>
            </a:outerShdw>
          </a:effectLst>
          <a:extLst>
            <a:ext uri="{C572A759-6A51-4108-AA02-DFA0A04FC94B}">
              <ma14:wrappingTextBoxFlag xmlns:ma14="http://schemas.microsoft.com/office/mac/drawingml/2011/main" val="1"/>
            </a:ext>
          </a:extLst>
        </p:spPr>
        <p:txBody>
          <a:bodyPr lIns="0" tIns="0" rIns="0" bIns="0" anchor="ctr">
            <a:spAutoFit/>
          </a:bodyPr>
          <a:lstStyle>
            <a:lvl1pPr algn="just">
              <a:defRPr baseline="31999" sz="3200"/>
            </a:lvl1pPr>
          </a:lstStyle>
          <a:p>
            <a:pPr lvl="0">
              <a:defRPr baseline="0" sz="1800"/>
            </a:pPr>
            <a:r>
              <a:rPr baseline="31999" sz="3200"/>
              <a:t>11:25 For I do not want you, brethren, to be uninformed of this mystery, lest you be wise in your own estimation, that a partial hardening has happened to Israel until the fullness of the Gentiles has come in; 26 and thus all Israel will be saved; just as it is written, "THE DELIVERER WILL COME FROM ZION, HE WILL REMOVE UNGODLINESS FROM JACOB." 27 "AND THIS IS MY COVENANT WITH THEM, WHEN I TAKE AWAY THEIR SINS." 28 From the standpoint of the gospel they are enemies for your sake, but from the standpoint of God's choice they are beloved for the sake of the fathers; 29 for the gifts and the calling of God are irrevocable. 30 For just as you once were disobedient to God, but now have been shown mercy because of their disobedience, 31 so these also now have been disobedient, in order that because of the mercy shown to you they also may now be shown mercy. 32 For God has shut up all in disobedience that He might show mercy to all.  (NASB used)</a:t>
            </a:r>
          </a:p>
        </p:txBody>
      </p:sp>
      <p:sp>
        <p:nvSpPr>
          <p:cNvPr id="31" name="Shape 31"/>
          <p:cNvSpPr/>
          <p:nvPr/>
        </p:nvSpPr>
        <p:spPr>
          <a:xfrm>
            <a:off x="1719967" y="2437554"/>
            <a:ext cx="8784465"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vl1pPr>
          </a:lstStyle>
          <a:p>
            <a:pPr lvl="0">
              <a:defRPr sz="1800"/>
            </a:pPr>
            <a:r>
              <a:rPr sz="2000"/>
              <a:t>11:24 For if you were cut off from what is by nature a wild olive tree, and were grafted contrary to nature into a cultivated olive tree, how much more shall these who are the natural branches be grafted into their own olive tree?</a:t>
            </a:r>
          </a:p>
        </p:txBody>
      </p:sp>
    </p:spTree>
  </p:cSld>
  <p:clrMapOvr>
    <a:masterClrMapping/>
  </p:clrMapOvr>
  <p:transition spd="slow"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9" presetID="15" grpId="1" fill="hold">
                                  <p:stCondLst>
                                    <p:cond delay="0"/>
                                  </p:stCondLst>
                                  <p:iterate type="el" backwards="0">
                                    <p:tmAbs val="0"/>
                                  </p:iterate>
                                  <p:childTnLst>
                                    <p:set>
                                      <p:cBhvr>
                                        <p:cTn id="6" fill="hold"/>
                                        <p:tgtEl>
                                          <p:spTgt spid="28"/>
                                        </p:tgtEl>
                                        <p:attrNameLst>
                                          <p:attrName>style.visibility</p:attrName>
                                        </p:attrNameLst>
                                      </p:cBhvr>
                                      <p:to>
                                        <p:strVal val="visible"/>
                                      </p:to>
                                    </p:set>
                                    <p:anim calcmode="lin" valueType="num">
                                      <p:cBhvr>
                                        <p:cTn id="7" dur="1750" fill="hold"/>
                                        <p:tgtEl>
                                          <p:spTgt spid="28"/>
                                        </p:tgtEl>
                                        <p:attrNameLst>
                                          <p:attrName>ppt_w</p:attrName>
                                        </p:attrNameLst>
                                      </p:cBhvr>
                                      <p:tavLst>
                                        <p:tav tm="0">
                                          <p:val>
                                            <p:fltVal val="0"/>
                                          </p:val>
                                        </p:tav>
                                        <p:tav tm="100000">
                                          <p:val>
                                            <p:strVal val="#ppt_w"/>
                                          </p:val>
                                        </p:tav>
                                      </p:tavLst>
                                    </p:anim>
                                    <p:anim calcmode="lin" valueType="num">
                                      <p:cBhvr>
                                        <p:cTn id="8" dur="1750" fill="hold"/>
                                        <p:tgtEl>
                                          <p:spTgt spid="28"/>
                                        </p:tgtEl>
                                        <p:attrNameLst>
                                          <p:attrName>ppt_h</p:attrName>
                                        </p:attrNameLst>
                                      </p:cBhvr>
                                      <p:tavLst>
                                        <p:tav tm="0">
                                          <p:val>
                                            <p:fltVal val="0"/>
                                          </p:val>
                                        </p:tav>
                                        <p:tav tm="100000">
                                          <p:val>
                                            <p:strVal val="#ppt_h"/>
                                          </p:val>
                                        </p:tav>
                                      </p:tavLst>
                                    </p:anim>
                                    <p:anim calcmode="lin" valueType="num">
                                      <p:cBhvr>
                                        <p:cTn id="9" dur="1750" fill="hold"/>
                                        <p:tgtEl>
                                          <p:spTgt spid="28"/>
                                        </p:tgtEl>
                                        <p:attrNameLst>
                                          <p:attrName>ppt_x</p:attrName>
                                        </p:attrNameLst>
                                      </p:cBhvr>
                                      <p:tavLst>
                                        <p:tav tm="0" fmla="#ppt_x+(cos(-2*pi*(1-$))*-#ppt_x-sin(-2*pi*(1-$))*(1-#ppt_y))*(1-$)">
                                          <p:val>
                                            <p:fltVal val="0"/>
                                          </p:val>
                                        </p:tav>
                                        <p:tav tm="100000">
                                          <p:val>
                                            <p:fltVal val="1"/>
                                          </p:val>
                                        </p:tav>
                                      </p:tavLst>
                                    </p:anim>
                                    <p:anim calcmode="lin" valueType="num">
                                      <p:cBhvr>
                                        <p:cTn id="10" dur="1750" fill="hold"/>
                                        <p:tgtEl>
                                          <p:spTgt spid="2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750"/>
                            </p:stCondLst>
                            <p:childTnLst>
                              <p:par>
                                <p:cTn id="12" nodeType="afterEffect" presetClass="entr" presetSubtype="0" presetID="9" grpId="2" fill="hold">
                                  <p:stCondLst>
                                    <p:cond delay="0"/>
                                  </p:stCondLst>
                                  <p:iterate type="el" backwards="0">
                                    <p:tmAbs val="0"/>
                                  </p:iterate>
                                  <p:childTnLst>
                                    <p:set>
                                      <p:cBhvr>
                                        <p:cTn id="13" fill="hold"/>
                                        <p:tgtEl>
                                          <p:spTgt spid="29"/>
                                        </p:tgtEl>
                                        <p:attrNameLst>
                                          <p:attrName>style.visibility</p:attrName>
                                        </p:attrNameLst>
                                      </p:cBhvr>
                                      <p:to>
                                        <p:strVal val="visible"/>
                                      </p:to>
                                    </p:set>
                                    <p:animEffect filter="dissolve" transition="in">
                                      <p:cBhvr>
                                        <p:cTn id="14" dur="1500"/>
                                        <p:tgtEl>
                                          <p:spTgt spid="29"/>
                                        </p:tgtEl>
                                      </p:cBhvr>
                                    </p:animEffect>
                                  </p:childTnLst>
                                </p:cTn>
                              </p:par>
                            </p:childTnLst>
                          </p:cTn>
                        </p:par>
                        <p:par>
                          <p:cTn id="15" fill="hold">
                            <p:stCondLst>
                              <p:cond delay="3250"/>
                            </p:stCondLst>
                            <p:childTnLst>
                              <p:par>
                                <p:cTn id="16" nodeType="afterEffect" presetClass="entr" presetSubtype="8" presetID="15" grpId="3" fill="hold">
                                  <p:stCondLst>
                                    <p:cond delay="0"/>
                                  </p:stCondLst>
                                  <p:iterate type="el" backwards="0">
                                    <p:tmAbs val="0"/>
                                  </p:iterate>
                                  <p:childTnLst>
                                    <p:set>
                                      <p:cBhvr>
                                        <p:cTn id="17" fill="hold"/>
                                        <p:tgtEl>
                                          <p:spTgt spid="31"/>
                                        </p:tgtEl>
                                        <p:attrNameLst>
                                          <p:attrName>style.visibility</p:attrName>
                                        </p:attrNameLst>
                                      </p:cBhvr>
                                      <p:to>
                                        <p:strVal val="visible"/>
                                      </p:to>
                                    </p:set>
                                    <p:anim calcmode="lin" valueType="num">
                                      <p:cBhvr>
                                        <p:cTn id="18" dur="1000" fill="hold"/>
                                        <p:tgtEl>
                                          <p:spTgt spid="31"/>
                                        </p:tgtEl>
                                        <p:attrNameLst>
                                          <p:attrName>ppt_w</p:attrName>
                                        </p:attrNameLst>
                                      </p:cBhvr>
                                      <p:tavLst>
                                        <p:tav tm="0">
                                          <p:val>
                                            <p:fltVal val="0"/>
                                          </p:val>
                                        </p:tav>
                                        <p:tav tm="100000">
                                          <p:val>
                                            <p:strVal val="#ppt_w"/>
                                          </p:val>
                                        </p:tav>
                                      </p:tavLst>
                                    </p:anim>
                                    <p:anim calcmode="lin" valueType="num">
                                      <p:cBhvr>
                                        <p:cTn id="19" dur="1000" fill="hold"/>
                                        <p:tgtEl>
                                          <p:spTgt spid="31"/>
                                        </p:tgtEl>
                                        <p:attrNameLst>
                                          <p:attrName>ppt_h</p:attrName>
                                        </p:attrNameLst>
                                      </p:cBhvr>
                                      <p:tavLst>
                                        <p:tav tm="0">
                                          <p:val>
                                            <p:fltVal val="0"/>
                                          </p:val>
                                        </p:tav>
                                        <p:tav tm="100000">
                                          <p:val>
                                            <p:strVal val="#ppt_h"/>
                                          </p:val>
                                        </p:tav>
                                      </p:tavLst>
                                    </p:anim>
                                    <p:anim calcmode="lin" valueType="num">
                                      <p:cBhvr>
                                        <p:cTn id="20"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6" presetID="18" grpId="4" fill="hold">
                                  <p:stCondLst>
                                    <p:cond delay="0"/>
                                  </p:stCondLst>
                                  <p:iterate type="el" backwards="0">
                                    <p:tmAbs val="0"/>
                                  </p:iterate>
                                  <p:childTnLst>
                                    <p:set>
                                      <p:cBhvr>
                                        <p:cTn id="25" fill="hold"/>
                                        <p:tgtEl>
                                          <p:spTgt spid="30"/>
                                        </p:tgtEl>
                                        <p:attrNameLst>
                                          <p:attrName>style.visibility</p:attrName>
                                        </p:attrNameLst>
                                      </p:cBhvr>
                                      <p:to>
                                        <p:strVal val="visible"/>
                                      </p:to>
                                    </p:set>
                                    <p:animEffect filter="strips(downRight)" transition="in">
                                      <p:cBhvr>
                                        <p:cTn id="26" dur="2750"/>
                                        <p:tgtEl>
                                          <p:spTgt spid="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 grpId="1"/>
      <p:bldP build="whole" bldLvl="1" animBg="1" rev="0" advAuto="0" spid="29" grpId="2"/>
      <p:bldP build="whole" bldLvl="1" animBg="1" rev="0" advAuto="0" spid="31" grpId="3"/>
      <p:bldP build="whole" bldLvl="1" animBg="1" rev="0" advAuto="0" spid="30" grpId="4"/>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 name="Shape 33"/>
          <p:cNvSpPr/>
          <p:nvPr/>
        </p:nvSpPr>
        <p:spPr>
          <a:xfrm>
            <a:off x="1614079" y="159494"/>
            <a:ext cx="11145591" cy="6604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b="1" sz="4600">
                <a:latin typeface="Garamond"/>
                <a:ea typeface="Garamond"/>
                <a:cs typeface="Garamond"/>
                <a:sym typeface="Garamond"/>
              </a:defRPr>
            </a:lvl1pPr>
          </a:lstStyle>
          <a:p>
            <a:pPr lvl="0">
              <a:defRPr b="0" sz="1800"/>
            </a:pPr>
            <a:r>
              <a:rPr b="1" sz="4600"/>
              <a:t>A) God’s Abundant Mercy (Romans 11:25-32)</a:t>
            </a:r>
          </a:p>
        </p:txBody>
      </p:sp>
      <p:sp>
        <p:nvSpPr>
          <p:cNvPr id="34" name="Shape 34"/>
          <p:cNvSpPr/>
          <p:nvPr/>
        </p:nvSpPr>
        <p:spPr>
          <a:xfrm>
            <a:off x="1758026" y="3225674"/>
            <a:ext cx="11027808" cy="469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b="1" sz="2400">
                <a:latin typeface="+mj-lt"/>
                <a:ea typeface="+mj-ea"/>
                <a:cs typeface="+mj-cs"/>
                <a:sym typeface="Helvetica"/>
              </a:defRPr>
            </a:lvl1pPr>
          </a:lstStyle>
          <a:p>
            <a:pPr lvl="0">
              <a:defRPr b="0" sz="1800"/>
            </a:pPr>
            <a:r>
              <a:rPr b="1" sz="2400"/>
              <a:t>Three stages of mercy in God’s redemption plan (Eschatology in Romans)</a:t>
            </a:r>
          </a:p>
        </p:txBody>
      </p:sp>
      <p:graphicFrame>
        <p:nvGraphicFramePr>
          <p:cNvPr id="35" name="Table 35"/>
          <p:cNvGraphicFramePr/>
          <p:nvPr/>
        </p:nvGraphicFramePr>
        <p:xfrm>
          <a:off x="1878980" y="3839827"/>
          <a:ext cx="10908269" cy="512897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635031"/>
                <a:gridCol w="3635031"/>
                <a:gridCol w="3635031"/>
              </a:tblGrid>
              <a:tr h="882818">
                <a:tc>
                  <a:txBody>
                    <a:bodyPr/>
                    <a:lstStyle/>
                    <a:p>
                      <a:pPr lvl="0" algn="ctr" defTabSz="457200">
                        <a:defRPr b="0" i="0" sz="1800"/>
                      </a:pPr>
                      <a:r>
                        <a:rPr b="1" sz="2200">
                          <a:sym typeface="Helvetica"/>
                        </a:rPr>
                        <a:t>Israel’s hardening 
Stage #1</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E061"/>
                    </a:solidFill>
                  </a:tcPr>
                </a:tc>
                <a:tc>
                  <a:txBody>
                    <a:bodyPr/>
                    <a:lstStyle/>
                    <a:p>
                      <a:pPr lvl="0" algn="ctr" defTabSz="457200">
                        <a:defRPr b="0" i="0" sz="1800"/>
                      </a:pPr>
                      <a:r>
                        <a:rPr b="1" sz="2200">
                          <a:sym typeface="Helvetica"/>
                        </a:rPr>
                        <a:t>Gentiles saved 
Stage #2</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E061"/>
                    </a:solidFill>
                  </a:tcPr>
                </a:tc>
                <a:tc>
                  <a:txBody>
                    <a:bodyPr/>
                    <a:lstStyle/>
                    <a:p>
                      <a:pPr lvl="0" algn="ctr" defTabSz="457200">
                        <a:defRPr b="0" i="0" sz="1800"/>
                      </a:pPr>
                      <a:r>
                        <a:rPr b="1" sz="2200">
                          <a:sym typeface="Helvetica"/>
                        </a:rPr>
                        <a:t>Israel saved 
Stage #3</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FE061"/>
                    </a:solidFill>
                  </a:tcPr>
                </a:tc>
              </a:tr>
              <a:tr h="785403">
                <a:tc>
                  <a:txBody>
                    <a:bodyPr/>
                    <a:lstStyle/>
                    <a:p>
                      <a:pPr lvl="0" algn="l" defTabSz="457200">
                        <a:defRPr b="0" i="0" sz="1800"/>
                      </a:pPr>
                      <a:r>
                        <a:rPr sz="2000">
                          <a:sym typeface="Helvetica"/>
                        </a:rPr>
                        <a:t>“... a </a:t>
                      </a:r>
                      <a:r>
                        <a:rPr sz="2000" u="sng">
                          <a:sym typeface="Helvetica"/>
                        </a:rPr>
                        <a:t>partial</a:t>
                      </a:r>
                      <a:r>
                        <a:rPr sz="2000">
                          <a:sym typeface="Helvetica"/>
                        </a:rPr>
                        <a:t> hardening has happened to Israel” (25) </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lvl="0" algn="l" defTabSz="457200">
                        <a:defRPr b="0" i="0" sz="1800"/>
                      </a:pPr>
                      <a:r>
                        <a:rPr sz="2000">
                          <a:sym typeface="Helvetica"/>
                        </a:rPr>
                        <a:t>“... until the </a:t>
                      </a:r>
                      <a:r>
                        <a:rPr sz="2000" u="sng">
                          <a:sym typeface="Helvetica"/>
                        </a:rPr>
                        <a:t>fullness</a:t>
                      </a:r>
                      <a:r>
                        <a:rPr sz="2000">
                          <a:sym typeface="Helvetica"/>
                        </a:rPr>
                        <a:t> of the Gentiles has come in” (25) </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lvl="0" algn="l" defTabSz="457200">
                        <a:defRPr b="0" i="0" sz="1800"/>
                      </a:pPr>
                      <a:r>
                        <a:rPr sz="2000">
                          <a:sym typeface="Helvetica"/>
                        </a:rPr>
                        <a:t>“... and thus </a:t>
                      </a:r>
                      <a:r>
                        <a:rPr sz="2000" u="sng">
                          <a:sym typeface="Helvetica"/>
                        </a:rPr>
                        <a:t>all</a:t>
                      </a:r>
                      <a:r>
                        <a:rPr sz="2000">
                          <a:sym typeface="Helvetica"/>
                        </a:rPr>
                        <a:t> Israel will be saved” (26). </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r>
              <a:tr h="3123349">
                <a:tc>
                  <a:txBody>
                    <a:bodyPr/>
                    <a:lstStyle/>
                    <a:p>
                      <a:pPr lvl="0" algn="l" defTabSz="457200">
                        <a:defRPr b="0" i="0" sz="1800"/>
                      </a:pPr>
                      <a:r>
                        <a:rPr sz="2000">
                          <a:sym typeface="Helvetica"/>
                        </a:rPr>
                        <a:t>Israel’s hardening is evident. The number of Jewish believers was soon surpassed by Gentile believers. The Jews, hardened in heart, did not as a nation embrace the Messiah. The hardening is partial in that we can anticipate some positive response to the gospel from the Jews.</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lvl="0" algn="l" defTabSz="457200">
                        <a:defRPr b="0" i="0" sz="1800"/>
                      </a:pPr>
                      <a:r>
                        <a:rPr sz="2000">
                          <a:sym typeface="Helvetica"/>
                        </a:rPr>
                        <a:t>The hardening became the means by which the Gentiles could be saved (32). The flow of God’s mercy is, for a time, diverted to the Gentiles. The fullness could refer to all the nations being reached or to the “fulfillment” where the Jews would join in and finish the task (cf. 11:11-12). </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lvl="0" algn="l" defTabSz="457200">
                        <a:defRPr b="0" i="0" sz="1800"/>
                      </a:pPr>
                      <a:r>
                        <a:rPr sz="2000">
                          <a:sym typeface="Helvetica"/>
                        </a:rPr>
                        <a:t>Since Paul has effectively shown not all the Jews would be saved, he must </a:t>
                      </a:r>
                      <a:r>
                        <a:rPr b="1" sz="2000">
                          <a:sym typeface="Helvetica"/>
                        </a:rPr>
                        <a:t>not</a:t>
                      </a:r>
                      <a:r>
                        <a:rPr sz="2000">
                          <a:sym typeface="Helvetica"/>
                        </a:rPr>
                        <a:t> be referring to the nation Israel as a whole. The phrase, “all Israel.” probably refers to the whole olive tree (11:17)–all the chosen people of God, including both Jews and Gentiles (cf. Eph 3:1-13). </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r>
            </a:tbl>
          </a:graphicData>
        </a:graphic>
      </p:graphicFrame>
      <p:pic>
        <p:nvPicPr>
          <p:cNvPr id="36" name="ro25-26.png"/>
          <p:cNvPicPr/>
          <p:nvPr/>
        </p:nvPicPr>
        <p:blipFill>
          <a:blip r:embed="rId2">
            <a:extLst/>
          </a:blip>
          <a:stretch>
            <a:fillRect/>
          </a:stretch>
        </p:blipFill>
        <p:spPr>
          <a:xfrm>
            <a:off x="1689100" y="876174"/>
            <a:ext cx="11315700" cy="2349501"/>
          </a:xfrm>
          <a:prstGeom prst="rect">
            <a:avLst/>
          </a:prstGeom>
          <a:ln w="12700">
            <a:miter lim="400000"/>
          </a:ln>
        </p:spPr>
      </p:pic>
      <p:sp>
        <p:nvSpPr>
          <p:cNvPr id="37" name="Shape 37"/>
          <p:cNvSpPr/>
          <p:nvPr/>
        </p:nvSpPr>
        <p:spPr>
          <a:xfrm>
            <a:off x="8883705" y="1012613"/>
            <a:ext cx="1539989" cy="467399"/>
          </a:xfrm>
          <a:prstGeom prst="rect">
            <a:avLst/>
          </a:prstGeom>
          <a:ln w="25400">
            <a:solidFill>
              <a:srgbClr val="C82506"/>
            </a:solidFill>
          </a:ln>
          <a:effectLst>
            <a:outerShdw sx="100000" sy="100000" kx="0" ky="0" algn="b" rotWithShape="0" blurRad="38100" dist="25400" dir="5400000">
              <a:srgbClr val="C82506">
                <a:alpha val="50000"/>
              </a:srgbClr>
            </a:outerShdw>
          </a:effectLst>
        </p:spPr>
        <p:txBody>
          <a:bodyPr lIns="0" tIns="0" rIns="0" bIns="0" anchor="ctr"/>
          <a:lstStyle/>
          <a:p>
            <a:pPr lvl="0"/>
          </a:p>
        </p:txBody>
      </p:sp>
      <p:sp>
        <p:nvSpPr>
          <p:cNvPr id="38" name="Shape 38"/>
          <p:cNvSpPr/>
          <p:nvPr/>
        </p:nvSpPr>
        <p:spPr>
          <a:xfrm>
            <a:off x="5220723" y="1921920"/>
            <a:ext cx="3795577" cy="1"/>
          </a:xfrm>
          <a:prstGeom prst="line">
            <a:avLst/>
          </a:prstGeom>
          <a:ln w="50800">
            <a:solidFill>
              <a:srgbClr val="0365C0"/>
            </a:solidFill>
          </a:ln>
          <a:effectLst>
            <a:outerShdw sx="100000" sy="100000" kx="0" ky="0" algn="b" rotWithShape="0" blurRad="38100" dist="25400" dir="5400000">
              <a:srgbClr val="000000">
                <a:alpha val="50000"/>
              </a:srgbClr>
            </a:outerShdw>
          </a:effectLst>
        </p:spPr>
        <p:txBody>
          <a:bodyPr lIns="0" tIns="0" rIns="0" bIns="0"/>
          <a:lstStyle/>
          <a:p>
            <a:pPr lvl="0" algn="l" defTabSz="457200">
              <a:defRPr sz="1200">
                <a:latin typeface="+mj-lt"/>
                <a:ea typeface="+mj-ea"/>
                <a:cs typeface="+mj-cs"/>
                <a:sym typeface="Helvetica"/>
              </a:defRPr>
            </a:pPr>
          </a:p>
        </p:txBody>
      </p:sp>
      <p:sp>
        <p:nvSpPr>
          <p:cNvPr id="39" name="Shape 39"/>
          <p:cNvSpPr/>
          <p:nvPr/>
        </p:nvSpPr>
        <p:spPr>
          <a:xfrm flipV="1">
            <a:off x="10073499" y="1896520"/>
            <a:ext cx="1978100" cy="1"/>
          </a:xfrm>
          <a:prstGeom prst="line">
            <a:avLst/>
          </a:prstGeom>
          <a:ln w="50800">
            <a:solidFill>
              <a:srgbClr val="0365C0"/>
            </a:solidFill>
          </a:ln>
          <a:effectLst>
            <a:outerShdw sx="100000" sy="100000" kx="0" ky="0" algn="b" rotWithShape="0" blurRad="38100" dist="25400" dir="5400000">
              <a:srgbClr val="000000">
                <a:alpha val="50000"/>
              </a:srgbClr>
            </a:outerShdw>
          </a:effectLst>
        </p:spPr>
        <p:txBody>
          <a:bodyPr lIns="0" tIns="0" rIns="0" bIns="0"/>
          <a:lstStyle/>
          <a:p>
            <a:pPr lvl="0" algn="l" defTabSz="457200">
              <a:defRPr sz="1200">
                <a:latin typeface="+mj-lt"/>
                <a:ea typeface="+mj-ea"/>
                <a:cs typeface="+mj-cs"/>
                <a:sym typeface="Helvetica"/>
              </a:defRPr>
            </a:pPr>
          </a:p>
        </p:txBody>
      </p:sp>
      <p:sp>
        <p:nvSpPr>
          <p:cNvPr id="40" name="Shape 40"/>
          <p:cNvSpPr/>
          <p:nvPr/>
        </p:nvSpPr>
        <p:spPr>
          <a:xfrm>
            <a:off x="5858124" y="2376530"/>
            <a:ext cx="3358652" cy="1"/>
          </a:xfrm>
          <a:prstGeom prst="line">
            <a:avLst/>
          </a:prstGeom>
          <a:ln w="50800">
            <a:solidFill>
              <a:srgbClr val="0365C0"/>
            </a:solidFill>
          </a:ln>
          <a:effectLst>
            <a:outerShdw sx="100000" sy="100000" kx="0" ky="0" algn="b" rotWithShape="0" blurRad="38100" dist="25400" dir="5400000">
              <a:srgbClr val="000000">
                <a:alpha val="50000"/>
              </a:srgbClr>
            </a:outerShdw>
          </a:effectLst>
        </p:spPr>
        <p:txBody>
          <a:bodyPr lIns="0" tIns="0" rIns="0" bIns="0"/>
          <a:lstStyle/>
          <a:p>
            <a:pPr lvl="0" algn="l" defTabSz="457200">
              <a:defRPr sz="1200">
                <a:latin typeface="+mj-lt"/>
                <a:ea typeface="+mj-ea"/>
                <a:cs typeface="+mj-cs"/>
                <a:sym typeface="Helvetica"/>
              </a:defRPr>
            </a:pPr>
          </a:p>
        </p:txBody>
      </p:sp>
      <p:sp>
        <p:nvSpPr>
          <p:cNvPr id="41" name="Shape 41"/>
          <p:cNvSpPr/>
          <p:nvPr/>
        </p:nvSpPr>
        <p:spPr>
          <a:xfrm>
            <a:off x="1614079" y="8955130"/>
            <a:ext cx="11315701"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b="1" sz="2200">
                <a:latin typeface="+mj-lt"/>
                <a:ea typeface="+mj-ea"/>
                <a:cs typeface="+mj-cs"/>
                <a:sym typeface="Helvetica"/>
              </a:defRPr>
            </a:lvl1pPr>
          </a:lstStyle>
          <a:p>
            <a:pPr lvl="0">
              <a:defRPr b="0" sz="1800"/>
            </a:pPr>
            <a:r>
              <a:rPr b="1" sz="2200"/>
              <a:t>Israel, then, will be the last nation that the Lord comes to visit before Christ’s return.</a:t>
            </a:r>
          </a:p>
        </p:txBody>
      </p:sp>
    </p:spTree>
  </p:cSld>
  <p:clrMapOvr>
    <a:masterClrMapping/>
  </p:clrMapOvr>
  <p:transition spd="slow"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6" presetID="18" grpId="1" fill="hold">
                                  <p:stCondLst>
                                    <p:cond delay="0"/>
                                  </p:stCondLst>
                                  <p:iterate type="el" backwards="0">
                                    <p:tmAbs val="0"/>
                                  </p:iterate>
                                  <p:childTnLst>
                                    <p:set>
                                      <p:cBhvr>
                                        <p:cTn id="6" fill="hold"/>
                                        <p:tgtEl>
                                          <p:spTgt spid="36"/>
                                        </p:tgtEl>
                                        <p:attrNameLst>
                                          <p:attrName>style.visibility</p:attrName>
                                        </p:attrNameLst>
                                      </p:cBhvr>
                                      <p:to>
                                        <p:strVal val="visible"/>
                                      </p:to>
                                    </p:set>
                                    <p:animEffect filter="strips(downRight)" transition="in">
                                      <p:cBhvr>
                                        <p:cTn id="7" dur="3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2" presetID="9" grpId="2" fill="hold">
                                  <p:stCondLst>
                                    <p:cond delay="0"/>
                                  </p:stCondLst>
                                  <p:iterate type="el" backwards="0">
                                    <p:tmAbs val="0"/>
                                  </p:iterate>
                                  <p:childTnLst>
                                    <p:set>
                                      <p:cBhvr>
                                        <p:cTn id="11" fill="hold"/>
                                        <p:tgtEl>
                                          <p:spTgt spid="37"/>
                                        </p:tgtEl>
                                        <p:attrNameLst>
                                          <p:attrName>style.visibility</p:attrName>
                                        </p:attrNameLst>
                                      </p:cBhvr>
                                      <p:to>
                                        <p:strVal val="visible"/>
                                      </p:to>
                                    </p:set>
                                    <p:animEffect filter="dissolve(left)" transition="in">
                                      <p:cBhvr>
                                        <p:cTn id="12" dur="20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9" presetID="15" grpId="3" fill="hold">
                                  <p:stCondLst>
                                    <p:cond delay="0"/>
                                  </p:stCondLst>
                                  <p:iterate type="el" backwards="0">
                                    <p:tmAbs val="0"/>
                                  </p:iterate>
                                  <p:childTnLst>
                                    <p:set>
                                      <p:cBhvr>
                                        <p:cTn id="16" fill="hold"/>
                                        <p:tgtEl>
                                          <p:spTgt spid="34"/>
                                        </p:tgtEl>
                                        <p:attrNameLst>
                                          <p:attrName>style.visibility</p:attrName>
                                        </p:attrNameLst>
                                      </p:cBhvr>
                                      <p:to>
                                        <p:strVal val="visible"/>
                                      </p:to>
                                    </p:set>
                                    <p:anim calcmode="lin" valueType="num">
                                      <p:cBhvr>
                                        <p:cTn id="17" dur="1750" fill="hold"/>
                                        <p:tgtEl>
                                          <p:spTgt spid="34"/>
                                        </p:tgtEl>
                                        <p:attrNameLst>
                                          <p:attrName>ppt_w</p:attrName>
                                        </p:attrNameLst>
                                      </p:cBhvr>
                                      <p:tavLst>
                                        <p:tav tm="0">
                                          <p:val>
                                            <p:fltVal val="0"/>
                                          </p:val>
                                        </p:tav>
                                        <p:tav tm="100000">
                                          <p:val>
                                            <p:strVal val="#ppt_w"/>
                                          </p:val>
                                        </p:tav>
                                      </p:tavLst>
                                    </p:anim>
                                    <p:anim calcmode="lin" valueType="num">
                                      <p:cBhvr>
                                        <p:cTn id="18" dur="1750" fill="hold"/>
                                        <p:tgtEl>
                                          <p:spTgt spid="34"/>
                                        </p:tgtEl>
                                        <p:attrNameLst>
                                          <p:attrName>ppt_h</p:attrName>
                                        </p:attrNameLst>
                                      </p:cBhvr>
                                      <p:tavLst>
                                        <p:tav tm="0">
                                          <p:val>
                                            <p:fltVal val="0"/>
                                          </p:val>
                                        </p:tav>
                                        <p:tav tm="100000">
                                          <p:val>
                                            <p:strVal val="#ppt_h"/>
                                          </p:val>
                                        </p:tav>
                                      </p:tavLst>
                                    </p:anim>
                                    <p:anim calcmode="lin" valueType="num">
                                      <p:cBhvr>
                                        <p:cTn id="19" dur="1750" fill="hold"/>
                                        <p:tgtEl>
                                          <p:spTgt spid="34"/>
                                        </p:tgtEl>
                                        <p:attrNameLst>
                                          <p:attrName>ppt_x</p:attrName>
                                        </p:attrNameLst>
                                      </p:cBhvr>
                                      <p:tavLst>
                                        <p:tav tm="0" fmla="#ppt_x+(cos(-2*pi*(1-$))*-#ppt_x-sin(-2*pi*(1-$))*(1-#ppt_y))*(1-$)">
                                          <p:val>
                                            <p:fltVal val="0"/>
                                          </p:val>
                                        </p:tav>
                                        <p:tav tm="100000">
                                          <p:val>
                                            <p:fltVal val="1"/>
                                          </p:val>
                                        </p:tav>
                                      </p:tavLst>
                                    </p:anim>
                                    <p:anim calcmode="lin" valueType="num">
                                      <p:cBhvr>
                                        <p:cTn id="20" dur="1750" fill="hold"/>
                                        <p:tgtEl>
                                          <p:spTgt spid="34"/>
                                        </p:tgtEl>
                                        <p:attrNameLst>
                                          <p:attrName>ppt_y</p:attrName>
                                        </p:attrNameLst>
                                      </p:cBhvr>
                                      <p:tavLst>
                                        <p:tav tm="0" fmla="#ppt_y+(sin(-2*pi*(1-$))*-#ppt_x+cos(-2*pi*(1-$))*(1-#ppt_y))*(1-$)">
                                          <p:val>
                                            <p:fltVal val="0"/>
                                          </p:val>
                                        </p:tav>
                                        <p:tav tm="100000">
                                          <p:val>
                                            <p:fltVal val="1"/>
                                          </p:val>
                                        </p:tav>
                                      </p:tavLst>
                                    </p:anim>
                                  </p:childTnLst>
                                </p:cTn>
                              </p:par>
                            </p:childTnLst>
                          </p:cTn>
                        </p:par>
                        <p:par>
                          <p:cTn id="21" fill="hold">
                            <p:stCondLst>
                              <p:cond delay="1750"/>
                            </p:stCondLst>
                            <p:childTnLst>
                              <p:par>
                                <p:cTn id="22" nodeType="afterEffect" presetClass="entr" presetSubtype="8" presetID="2" grpId="4" fill="hold">
                                  <p:stCondLst>
                                    <p:cond delay="0"/>
                                  </p:stCondLst>
                                  <p:iterate type="el" backwards="0">
                                    <p:tmAbs val="0"/>
                                  </p:iterate>
                                  <p:childTnLst>
                                    <p:set>
                                      <p:cBhvr>
                                        <p:cTn id="23" fill="hold"/>
                                        <p:tgtEl>
                                          <p:spTgt spid="35"/>
                                        </p:tgtEl>
                                        <p:attrNameLst>
                                          <p:attrName>style.visibility</p:attrName>
                                        </p:attrNameLst>
                                      </p:cBhvr>
                                      <p:to>
                                        <p:strVal val="visible"/>
                                      </p:to>
                                    </p:set>
                                    <p:anim calcmode="lin" valueType="num">
                                      <p:cBhvr>
                                        <p:cTn id="24" dur="2250" fill="hold"/>
                                        <p:tgtEl>
                                          <p:spTgt spid="35"/>
                                        </p:tgtEl>
                                        <p:attrNameLst>
                                          <p:attrName>ppt_x</p:attrName>
                                        </p:attrNameLst>
                                      </p:cBhvr>
                                      <p:tavLst>
                                        <p:tav tm="0">
                                          <p:val>
                                            <p:strVal val="0-#ppt_w/2"/>
                                          </p:val>
                                        </p:tav>
                                        <p:tav tm="100000">
                                          <p:val>
                                            <p:strVal val="#ppt_x"/>
                                          </p:val>
                                        </p:tav>
                                      </p:tavLst>
                                    </p:anim>
                                    <p:anim calcmode="lin" valueType="num">
                                      <p:cBhvr>
                                        <p:cTn id="25" dur="2250" fill="hold"/>
                                        <p:tgtEl>
                                          <p:spTgt spid="35"/>
                                        </p:tgtEl>
                                        <p:attrNameLst>
                                          <p:attrName>ppt_y</p:attrName>
                                        </p:attrNameLst>
                                      </p:cBhvr>
                                      <p:tavLst>
                                        <p:tav tm="0">
                                          <p:val>
                                            <p:strVal val="#ppt_y"/>
                                          </p:val>
                                        </p:tav>
                                        <p:tav tm="100000">
                                          <p:val>
                                            <p:strVal val="#ppt_y"/>
                                          </p:val>
                                        </p:tav>
                                      </p:tavLst>
                                    </p:anim>
                                  </p:childTnLst>
                                </p:cTn>
                              </p:par>
                            </p:childTnLst>
                          </p:cTn>
                        </p:par>
                        <p:par>
                          <p:cTn id="26" fill="hold">
                            <p:stCondLst>
                              <p:cond delay="4000"/>
                            </p:stCondLst>
                            <p:childTnLst>
                              <p:par>
                                <p:cTn id="27" nodeType="afterEffect" presetClass="entr" presetSubtype="8" presetID="9" grpId="5" fill="hold">
                                  <p:stCondLst>
                                    <p:cond delay="0"/>
                                  </p:stCondLst>
                                  <p:iterate type="el" backwards="0">
                                    <p:tmAbs val="0"/>
                                  </p:iterate>
                                  <p:childTnLst>
                                    <p:set>
                                      <p:cBhvr>
                                        <p:cTn id="28" fill="hold"/>
                                        <p:tgtEl>
                                          <p:spTgt spid="38"/>
                                        </p:tgtEl>
                                        <p:attrNameLst>
                                          <p:attrName>style.visibility</p:attrName>
                                        </p:attrNameLst>
                                      </p:cBhvr>
                                      <p:to>
                                        <p:strVal val="visible"/>
                                      </p:to>
                                    </p:set>
                                    <p:animEffect filter="dissolve(right)" transition="in">
                                      <p:cBhvr>
                                        <p:cTn id="29" dur="2250"/>
                                        <p:tgtEl>
                                          <p:spTgt spid="38"/>
                                        </p:tgtEl>
                                      </p:cBhvr>
                                    </p:animEffect>
                                  </p:childTnLst>
                                </p:cTn>
                              </p:par>
                            </p:childTnLst>
                          </p:cTn>
                        </p:par>
                        <p:par>
                          <p:cTn id="30" fill="hold">
                            <p:stCondLst>
                              <p:cond delay="6250"/>
                            </p:stCondLst>
                            <p:childTnLst>
                              <p:par>
                                <p:cTn id="31" nodeType="afterEffect" presetClass="entr" presetSubtype="8" presetID="9" grpId="6" fill="hold">
                                  <p:stCondLst>
                                    <p:cond delay="0"/>
                                  </p:stCondLst>
                                  <p:iterate type="el" backwards="0">
                                    <p:tmAbs val="0"/>
                                  </p:iterate>
                                  <p:childTnLst>
                                    <p:set>
                                      <p:cBhvr>
                                        <p:cTn id="32" fill="hold"/>
                                        <p:tgtEl>
                                          <p:spTgt spid="39"/>
                                        </p:tgtEl>
                                        <p:attrNameLst>
                                          <p:attrName>style.visibility</p:attrName>
                                        </p:attrNameLst>
                                      </p:cBhvr>
                                      <p:to>
                                        <p:strVal val="visible"/>
                                      </p:to>
                                    </p:set>
                                    <p:animEffect filter="dissolve(right)" transition="in">
                                      <p:cBhvr>
                                        <p:cTn id="33" dur="1000"/>
                                        <p:tgtEl>
                                          <p:spTgt spid="39"/>
                                        </p:tgtEl>
                                      </p:cBhvr>
                                    </p:animEffect>
                                  </p:childTnLst>
                                </p:cTn>
                              </p:par>
                            </p:childTnLst>
                          </p:cTn>
                        </p:par>
                        <p:par>
                          <p:cTn id="34" fill="hold">
                            <p:stCondLst>
                              <p:cond delay="7250"/>
                            </p:stCondLst>
                            <p:childTnLst>
                              <p:par>
                                <p:cTn id="35" nodeType="afterEffect" presetClass="entr" presetSubtype="8" presetID="9" grpId="7" fill="hold">
                                  <p:stCondLst>
                                    <p:cond delay="0"/>
                                  </p:stCondLst>
                                  <p:iterate type="el" backwards="0">
                                    <p:tmAbs val="0"/>
                                  </p:iterate>
                                  <p:childTnLst>
                                    <p:set>
                                      <p:cBhvr>
                                        <p:cTn id="36" fill="hold"/>
                                        <p:tgtEl>
                                          <p:spTgt spid="40"/>
                                        </p:tgtEl>
                                        <p:attrNameLst>
                                          <p:attrName>style.visibility</p:attrName>
                                        </p:attrNameLst>
                                      </p:cBhvr>
                                      <p:to>
                                        <p:strVal val="visible"/>
                                      </p:to>
                                    </p:set>
                                    <p:animEffect filter="dissolve(right)" transition="in">
                                      <p:cBhvr>
                                        <p:cTn id="37" dur="1000"/>
                                        <p:tgtEl>
                                          <p:spTgt spid="40"/>
                                        </p:tgtEl>
                                      </p:cBhvr>
                                    </p:animEffect>
                                  </p:childTnLst>
                                </p:cTn>
                              </p:par>
                            </p:childTnLst>
                          </p:cTn>
                        </p:par>
                        <p:par>
                          <p:cTn id="38" fill="hold">
                            <p:stCondLst>
                              <p:cond delay="8250"/>
                            </p:stCondLst>
                            <p:childTnLst>
                              <p:par>
                                <p:cTn id="39" nodeType="afterEffect" presetClass="entr" presetSubtype="4" presetID="2" grpId="8" fill="hold">
                                  <p:stCondLst>
                                    <p:cond delay="0"/>
                                  </p:stCondLst>
                                  <p:iterate type="el" backwards="0">
                                    <p:tmAbs val="0"/>
                                  </p:iterate>
                                  <p:childTnLst>
                                    <p:set>
                                      <p:cBhvr>
                                        <p:cTn id="40" fill="hold"/>
                                        <p:tgtEl>
                                          <p:spTgt spid="41"/>
                                        </p:tgtEl>
                                        <p:attrNameLst>
                                          <p:attrName>style.visibility</p:attrName>
                                        </p:attrNameLst>
                                      </p:cBhvr>
                                      <p:to>
                                        <p:strVal val="visible"/>
                                      </p:to>
                                    </p:set>
                                    <p:anim calcmode="lin" valueType="num">
                                      <p:cBhvr>
                                        <p:cTn id="41" dur="1750" fill="hold"/>
                                        <p:tgtEl>
                                          <p:spTgt spid="41"/>
                                        </p:tgtEl>
                                        <p:attrNameLst>
                                          <p:attrName>ppt_x</p:attrName>
                                        </p:attrNameLst>
                                      </p:cBhvr>
                                      <p:tavLst>
                                        <p:tav tm="0">
                                          <p:val>
                                            <p:strVal val="#ppt_x"/>
                                          </p:val>
                                        </p:tav>
                                        <p:tav tm="100000">
                                          <p:val>
                                            <p:strVal val="#ppt_x"/>
                                          </p:val>
                                        </p:tav>
                                      </p:tavLst>
                                    </p:anim>
                                    <p:anim calcmode="lin" valueType="num">
                                      <p:cBhvr>
                                        <p:cTn id="42" dur="175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 grpId="3"/>
      <p:bldP build="whole" bldLvl="1" animBg="1" rev="0" advAuto="0" spid="37" grpId="2"/>
      <p:bldP build="whole" bldLvl="1" animBg="1" rev="0" advAuto="0" spid="35" grpId="4"/>
      <p:bldP build="whole" bldLvl="1" animBg="1" rev="0" advAuto="0" spid="38" grpId="5"/>
      <p:bldP build="whole" bldLvl="1" animBg="1" rev="0" advAuto="0" spid="39" grpId="6"/>
      <p:bldP build="whole" bldLvl="1" animBg="1" rev="0" advAuto="0" spid="36" grpId="1"/>
      <p:bldP build="whole" bldLvl="1" animBg="1" rev="0" advAuto="0" spid="40" grpId="7"/>
      <p:bldP build="whole" bldLvl="1" animBg="1" rev="0" advAuto="0" spid="41" grpId="8"/>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 name="Shape 43"/>
          <p:cNvSpPr/>
          <p:nvPr/>
        </p:nvSpPr>
        <p:spPr>
          <a:xfrm>
            <a:off x="1856099" y="172193"/>
            <a:ext cx="10661551" cy="6350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b="1" sz="4400">
                <a:latin typeface="Garamond"/>
                <a:ea typeface="Garamond"/>
                <a:cs typeface="Garamond"/>
                <a:sym typeface="Garamond"/>
              </a:defRPr>
            </a:lvl1pPr>
          </a:lstStyle>
          <a:p>
            <a:pPr lvl="0">
              <a:defRPr b="0" sz="1800"/>
            </a:pPr>
            <a:r>
              <a:rPr b="1" sz="4400"/>
              <a:t>A) God’s Abundant Mercy (Romans 11:25-32)</a:t>
            </a:r>
          </a:p>
        </p:txBody>
      </p:sp>
      <p:sp>
        <p:nvSpPr>
          <p:cNvPr id="44" name="Shape 44"/>
          <p:cNvSpPr/>
          <p:nvPr/>
        </p:nvSpPr>
        <p:spPr>
          <a:xfrm>
            <a:off x="1763879" y="1122191"/>
            <a:ext cx="10845991" cy="3200401"/>
          </a:xfrm>
          <a:prstGeom prst="rect">
            <a:avLst/>
          </a:prstGeom>
          <a:gradFill>
            <a:gsLst>
              <a:gs pos="0">
                <a:srgbClr val="E6C320"/>
              </a:gs>
              <a:gs pos="100000">
                <a:srgbClr val="FEF2CF"/>
              </a:gs>
            </a:gsLst>
            <a:lin ang="5400000"/>
          </a:gradFill>
          <a:ln w="12700">
            <a:miter lim="400000"/>
          </a:ln>
          <a:effectLst>
            <a:outerShdw sx="100000" sy="100000" kx="0" ky="0" algn="b" rotWithShape="0" blurRad="190500" dist="8455" dir="5400000">
              <a:srgbClr val="000000"/>
            </a:outerShdw>
          </a:effectLst>
          <a:extLst>
            <a:ext uri="{C572A759-6A51-4108-AA02-DFA0A04FC94B}">
              <ma14:wrappingTextBoxFlag xmlns:ma14="http://schemas.microsoft.com/office/mac/drawingml/2011/main" val="1"/>
            </a:ext>
          </a:extLst>
        </p:spPr>
        <p:txBody>
          <a:bodyPr lIns="0" tIns="0" rIns="0" bIns="0" anchor="ctr">
            <a:spAutoFit/>
          </a:bodyPr>
          <a:lstStyle>
            <a:lvl1pPr algn="just">
              <a:defRPr baseline="31999" sz="3000"/>
            </a:lvl1pPr>
          </a:lstStyle>
          <a:p>
            <a:pPr lvl="0">
              <a:defRPr baseline="0" sz="1800"/>
            </a:pPr>
            <a:r>
              <a:rPr baseline="31999" sz="3000"/>
              <a:t>9:27 "AND THIS IS MY COVENANT WITH THEM, WHEN I TAKE AWAY THEIR SINS." 28 From the standpoint of the gospel they are enemies for your sake, but from the standpoint of God's choice they are beloved for the sake of the fathers; 29 for the gifts and the calling of God are irrevocable. 30 For just as you once were disobedient to God, but now have been shown mercy because of their disobedience, 31 so these also now have been disobedient, in order that because of the mercy shown to you they also may now be shown mercy. 32 For God has shut up all in disobedience that He might show mercy to all.</a:t>
            </a:r>
          </a:p>
        </p:txBody>
      </p:sp>
      <p:sp>
        <p:nvSpPr>
          <p:cNvPr id="45" name="Shape 45"/>
          <p:cNvSpPr/>
          <p:nvPr/>
        </p:nvSpPr>
        <p:spPr>
          <a:xfrm>
            <a:off x="2258468" y="5471907"/>
            <a:ext cx="10259183" cy="1473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262020" indent="-262020" algn="l" defTabSz="457200">
              <a:spcBef>
                <a:spcPts val="2300"/>
              </a:spcBef>
              <a:buSzPct val="100000"/>
              <a:buFont typeface="Garamond"/>
              <a:buChar char="•"/>
              <a:tabLst>
                <a:tab pos="114300" algn="l"/>
              </a:tabLst>
              <a:defRPr sz="1800"/>
            </a:pPr>
            <a:r>
              <a:rPr sz="2800">
                <a:latin typeface="Garamond"/>
                <a:ea typeface="Garamond"/>
                <a:cs typeface="Garamond"/>
                <a:sym typeface="Garamond"/>
              </a:rPr>
              <a:t>“For the gifts and the calling of God are irrevocable” (Ro 11:29)</a:t>
            </a:r>
            <a:endParaRPr sz="2800">
              <a:latin typeface="Garamond"/>
              <a:ea typeface="Garamond"/>
              <a:cs typeface="Garamond"/>
              <a:sym typeface="Garamond"/>
            </a:endParaRPr>
          </a:p>
          <a:p>
            <a:pPr lvl="0" marL="262020" indent="-262020" algn="l" defTabSz="457200">
              <a:spcBef>
                <a:spcPts val="2300"/>
              </a:spcBef>
              <a:buSzPct val="100000"/>
              <a:buFont typeface="Garamond"/>
              <a:buChar char="•"/>
              <a:tabLst>
                <a:tab pos="114300" algn="l"/>
              </a:tabLst>
              <a:defRPr sz="1800"/>
            </a:pPr>
            <a:r>
              <a:rPr sz="2800">
                <a:latin typeface="Garamond"/>
                <a:ea typeface="Garamond"/>
                <a:cs typeface="Garamond"/>
                <a:sym typeface="Garamond"/>
              </a:rPr>
              <a:t> World mission - “</a:t>
            </a:r>
            <a:r>
              <a:rPr b="1" sz="2800">
                <a:latin typeface="Garamond"/>
                <a:ea typeface="Garamond"/>
                <a:cs typeface="Garamond"/>
                <a:sym typeface="Garamond"/>
              </a:rPr>
              <a:t>In order </a:t>
            </a:r>
            <a:r>
              <a:rPr sz="2800">
                <a:latin typeface="Garamond"/>
                <a:ea typeface="Garamond"/>
                <a:cs typeface="Garamond"/>
                <a:sym typeface="Garamond"/>
              </a:rPr>
              <a:t>that because of the mercy shown to you …may now be shown” (32) …</a:t>
            </a:r>
            <a:r>
              <a:rPr b="1" sz="2800">
                <a:latin typeface="Garamond"/>
                <a:ea typeface="Garamond"/>
                <a:cs typeface="Garamond"/>
                <a:sym typeface="Garamond"/>
              </a:rPr>
              <a:t>that he might show mercy to all</a:t>
            </a:r>
            <a:r>
              <a:rPr sz="2800">
                <a:latin typeface="Garamond"/>
                <a:ea typeface="Garamond"/>
                <a:cs typeface="Garamond"/>
                <a:sym typeface="Garamond"/>
              </a:rPr>
              <a:t> (33).</a:t>
            </a:r>
          </a:p>
        </p:txBody>
      </p:sp>
      <p:sp>
        <p:nvSpPr>
          <p:cNvPr id="46" name="Shape 46"/>
          <p:cNvSpPr/>
          <p:nvPr/>
        </p:nvSpPr>
        <p:spPr>
          <a:xfrm>
            <a:off x="1765163" y="4786953"/>
            <a:ext cx="6221869" cy="520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marL="497838" indent="-497838" algn="l" defTabSz="457200">
              <a:spcBef>
                <a:spcPts val="900"/>
              </a:spcBef>
              <a:buSzPct val="83000"/>
              <a:buFont typeface="Gill Sans"/>
              <a:buChar char="✦"/>
              <a:tabLst>
                <a:tab pos="177800" algn="l"/>
              </a:tabLst>
              <a:defRPr sz="2800">
                <a:latin typeface="Gill Sans SemiBold"/>
                <a:ea typeface="Gill Sans SemiBold"/>
                <a:cs typeface="Gill Sans SemiBold"/>
                <a:sym typeface="Gill Sans SemiBold"/>
              </a:defRPr>
            </a:lvl1pPr>
          </a:lstStyle>
          <a:p>
            <a:pPr lvl="0">
              <a:defRPr sz="1800"/>
            </a:pPr>
            <a:r>
              <a:rPr sz="2800"/>
              <a:t>God’s calling and great mercy (27-32)</a:t>
            </a:r>
          </a:p>
        </p:txBody>
      </p:sp>
      <p:sp>
        <p:nvSpPr>
          <p:cNvPr id="47" name="Shape 47"/>
          <p:cNvSpPr/>
          <p:nvPr/>
        </p:nvSpPr>
        <p:spPr>
          <a:xfrm flipV="1">
            <a:off x="8554937" y="2399798"/>
            <a:ext cx="4054933" cy="1"/>
          </a:xfrm>
          <a:prstGeom prst="line">
            <a:avLst/>
          </a:prstGeom>
          <a:ln w="50800">
            <a:solidFill>
              <a:srgbClr val="0365C0"/>
            </a:solidFill>
          </a:ln>
          <a:effectLst>
            <a:outerShdw sx="100000" sy="100000" kx="0" ky="0" algn="b" rotWithShape="0" blurRad="38100" dist="25400" dir="5400000">
              <a:srgbClr val="000000">
                <a:alpha val="50000"/>
              </a:srgbClr>
            </a:outerShdw>
          </a:effectLst>
        </p:spPr>
        <p:txBody>
          <a:bodyPr lIns="0" tIns="0" rIns="0" bIns="0"/>
          <a:lstStyle/>
          <a:p>
            <a:pPr lvl="0" algn="l" defTabSz="457200">
              <a:defRPr sz="1200">
                <a:latin typeface="+mj-lt"/>
                <a:ea typeface="+mj-ea"/>
                <a:cs typeface="+mj-cs"/>
                <a:sym typeface="Helvetica"/>
              </a:defRPr>
            </a:pPr>
          </a:p>
        </p:txBody>
      </p:sp>
      <p:sp>
        <p:nvSpPr>
          <p:cNvPr id="48" name="Shape 48"/>
          <p:cNvSpPr/>
          <p:nvPr/>
        </p:nvSpPr>
        <p:spPr>
          <a:xfrm>
            <a:off x="1765163" y="2879623"/>
            <a:ext cx="1387544" cy="1"/>
          </a:xfrm>
          <a:prstGeom prst="line">
            <a:avLst/>
          </a:prstGeom>
          <a:ln w="50800">
            <a:solidFill>
              <a:srgbClr val="0365C0"/>
            </a:solidFill>
          </a:ln>
          <a:effectLst>
            <a:outerShdw sx="100000" sy="100000" kx="0" ky="0" algn="b" rotWithShape="0" blurRad="38100" dist="25400" dir="5400000">
              <a:srgbClr val="000000">
                <a:alpha val="50000"/>
              </a:srgbClr>
            </a:outerShdw>
          </a:effectLst>
        </p:spPr>
        <p:txBody>
          <a:bodyPr lIns="0" tIns="0" rIns="0" bIns="0"/>
          <a:lstStyle/>
          <a:p>
            <a:pPr lvl="0" algn="l" defTabSz="457200">
              <a:defRPr sz="1200">
                <a:latin typeface="+mj-lt"/>
                <a:ea typeface="+mj-ea"/>
                <a:cs typeface="+mj-cs"/>
                <a:sym typeface="Helvetica"/>
              </a:defRPr>
            </a:pPr>
          </a:p>
        </p:txBody>
      </p:sp>
      <p:sp>
        <p:nvSpPr>
          <p:cNvPr id="49" name="Shape 49"/>
          <p:cNvSpPr/>
          <p:nvPr/>
        </p:nvSpPr>
        <p:spPr>
          <a:xfrm flipV="1">
            <a:off x="4876097" y="4213123"/>
            <a:ext cx="3678841" cy="1"/>
          </a:xfrm>
          <a:prstGeom prst="line">
            <a:avLst/>
          </a:prstGeom>
          <a:ln w="50800">
            <a:solidFill>
              <a:srgbClr val="0365C0"/>
            </a:solidFill>
          </a:ln>
          <a:effectLst>
            <a:outerShdw sx="100000" sy="100000" kx="0" ky="0" algn="b" rotWithShape="0" blurRad="38100" dist="25400" dir="5400000">
              <a:srgbClr val="000000">
                <a:alpha val="50000"/>
              </a:srgbClr>
            </a:outerShdw>
          </a:effectLst>
        </p:spPr>
        <p:txBody>
          <a:bodyPr lIns="0" tIns="0" rIns="0" bIns="0"/>
          <a:lstStyle/>
          <a:p>
            <a:pPr lvl="0" algn="l" defTabSz="457200">
              <a:defRPr sz="1200">
                <a:latin typeface="+mj-lt"/>
                <a:ea typeface="+mj-ea"/>
                <a:cs typeface="+mj-cs"/>
                <a:sym typeface="Helvetica"/>
              </a:defRPr>
            </a:pPr>
          </a:p>
        </p:txBody>
      </p:sp>
      <p:grpSp>
        <p:nvGrpSpPr>
          <p:cNvPr id="52" name="Group 52"/>
          <p:cNvGrpSpPr/>
          <p:nvPr/>
        </p:nvGrpSpPr>
        <p:grpSpPr>
          <a:xfrm>
            <a:off x="1790563" y="7497524"/>
            <a:ext cx="10727087" cy="1211561"/>
            <a:chOff x="0" y="0"/>
            <a:chExt cx="10727086" cy="1211560"/>
          </a:xfrm>
        </p:grpSpPr>
        <p:sp>
          <p:nvSpPr>
            <p:cNvPr id="50" name="Shape 50"/>
            <p:cNvSpPr/>
            <p:nvPr/>
          </p:nvSpPr>
          <p:spPr>
            <a:xfrm>
              <a:off x="0" y="0"/>
              <a:ext cx="10727087" cy="1211561"/>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51" name="Shape 51"/>
            <p:cNvSpPr/>
            <p:nvPr/>
          </p:nvSpPr>
          <p:spPr>
            <a:xfrm>
              <a:off x="199130" y="284460"/>
              <a:ext cx="10419763" cy="762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2200">
                  <a:latin typeface="+mj-lt"/>
                  <a:ea typeface="+mj-ea"/>
                  <a:cs typeface="+mj-cs"/>
                  <a:sym typeface="Helvetica"/>
                </a:defRPr>
              </a:lvl1pPr>
            </a:lstStyle>
            <a:p>
              <a:pPr lvl="0">
                <a:defRPr b="0" sz="1800"/>
              </a:pPr>
              <a:r>
                <a:rPr b="1" sz="2200"/>
                <a:t>Everything is working perfectly according to God’s glorious design, including the fulfillment of His promises to treacherous Israel. Romans 9-11</a:t>
              </a:r>
            </a:p>
          </p:txBody>
        </p:sp>
      </p:grpSp>
      <p:sp>
        <p:nvSpPr>
          <p:cNvPr id="53" name="Shape 53"/>
          <p:cNvSpPr/>
          <p:nvPr/>
        </p:nvSpPr>
        <p:spPr>
          <a:xfrm>
            <a:off x="2296568" y="3338985"/>
            <a:ext cx="8462464" cy="495301"/>
          </a:xfrm>
          <a:prstGeom prst="rect">
            <a:avLst/>
          </a:prstGeom>
          <a:ln w="25400">
            <a:solidFill>
              <a:srgbClr val="C82506"/>
            </a:solidFill>
          </a:ln>
          <a:effectLst>
            <a:outerShdw sx="100000" sy="100000" kx="0" ky="0" algn="b" rotWithShape="0" blurRad="38100" dist="25400" dir="5400000">
              <a:srgbClr val="000000">
                <a:alpha val="50000"/>
              </a:srgbClr>
            </a:outerShdw>
          </a:effectLst>
        </p:spPr>
        <p:txBody>
          <a:bodyPr lIns="0" tIns="0" rIns="0" bIns="0" anchor="ctr"/>
          <a:lstStyle/>
          <a:p>
            <a:pPr lvl="0"/>
          </a:p>
        </p:txBody>
      </p:sp>
    </p:spTree>
  </p:cSld>
  <p:clrMapOvr>
    <a:masterClrMapping/>
  </p:clrMapOvr>
  <p:transition spd="slow"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6" presetID="18" grpId="1" fill="hold">
                                  <p:stCondLst>
                                    <p:cond delay="0"/>
                                  </p:stCondLst>
                                  <p:iterate type="el" backwards="0">
                                    <p:tmAbs val="0"/>
                                  </p:iterate>
                                  <p:childTnLst>
                                    <p:set>
                                      <p:cBhvr>
                                        <p:cTn id="6" fill="hold"/>
                                        <p:tgtEl>
                                          <p:spTgt spid="44"/>
                                        </p:tgtEl>
                                        <p:attrNameLst>
                                          <p:attrName>style.visibility</p:attrName>
                                        </p:attrNameLst>
                                      </p:cBhvr>
                                      <p:to>
                                        <p:strVal val="visible"/>
                                      </p:to>
                                    </p:set>
                                    <p:animEffect filter="strips(downRight)" transition="in">
                                      <p:cBhvr>
                                        <p:cTn id="7" dur="2500"/>
                                        <p:tgtEl>
                                          <p:spTgt spid="44"/>
                                        </p:tgtEl>
                                      </p:cBhvr>
                                    </p:animEffect>
                                  </p:childTnLst>
                                </p:cTn>
                              </p:par>
                            </p:childTnLst>
                          </p:cTn>
                        </p:par>
                        <p:par>
                          <p:cTn id="8" fill="hold">
                            <p:stCondLst>
                              <p:cond delay="2500"/>
                            </p:stCondLst>
                            <p:childTnLst>
                              <p:par>
                                <p:cTn id="9" nodeType="afterEffect" presetClass="entr" presetSubtype="16" presetID="23" grpId="2" fill="hold">
                                  <p:stCondLst>
                                    <p:cond delay="0"/>
                                  </p:stCondLst>
                                  <p:iterate type="el" backwards="0">
                                    <p:tmAbs val="0"/>
                                  </p:iterate>
                                  <p:childTnLst>
                                    <p:set>
                                      <p:cBhvr>
                                        <p:cTn id="10" fill="hold"/>
                                        <p:tgtEl>
                                          <p:spTgt spid="46"/>
                                        </p:tgtEl>
                                        <p:attrNameLst>
                                          <p:attrName>style.visibility</p:attrName>
                                        </p:attrNameLst>
                                      </p:cBhvr>
                                      <p:to>
                                        <p:strVal val="visible"/>
                                      </p:to>
                                    </p:set>
                                    <p:anim calcmode="lin" valueType="num">
                                      <p:cBhvr>
                                        <p:cTn id="11" dur="2500" fill="hold"/>
                                        <p:tgtEl>
                                          <p:spTgt spid="46"/>
                                        </p:tgtEl>
                                        <p:attrNameLst>
                                          <p:attrName>ppt_w</p:attrName>
                                        </p:attrNameLst>
                                      </p:cBhvr>
                                      <p:tavLst>
                                        <p:tav tm="0">
                                          <p:val>
                                            <p:strVal val="4*#ppt_w"/>
                                          </p:val>
                                        </p:tav>
                                        <p:tav tm="100000">
                                          <p:val>
                                            <p:strVal val="#ppt_w"/>
                                          </p:val>
                                        </p:tav>
                                      </p:tavLst>
                                    </p:anim>
                                    <p:anim calcmode="lin" valueType="num">
                                      <p:cBhvr>
                                        <p:cTn id="12" dur="2500" fill="hold"/>
                                        <p:tgtEl>
                                          <p:spTgt spid="46"/>
                                        </p:tgtEl>
                                        <p:attrNameLst>
                                          <p:attrName>ppt_h</p:attrName>
                                        </p:attrNameLst>
                                      </p:cBhvr>
                                      <p:tavLst>
                                        <p:tav tm="0">
                                          <p:val>
                                            <p:strVal val="4*#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4" presetID="7" grpId="3" fill="hold">
                                  <p:stCondLst>
                                    <p:cond delay="0"/>
                                  </p:stCondLst>
                                  <p:iterate type="el" backwards="0">
                                    <p:tmAbs val="0"/>
                                  </p:iterate>
                                  <p:childTnLst>
                                    <p:set>
                                      <p:cBhvr>
                                        <p:cTn id="16" fill="hold"/>
                                        <p:tgtEl>
                                          <p:spTgt spid="45">
                                            <p:bg/>
                                          </p:spTgt>
                                        </p:tgtEl>
                                        <p:attrNameLst>
                                          <p:attrName>style.visibility</p:attrName>
                                        </p:attrNameLst>
                                      </p:cBhvr>
                                      <p:to>
                                        <p:strVal val="visible"/>
                                      </p:to>
                                    </p:set>
                                    <p:anim calcmode="lin" valueType="num">
                                      <p:cBhvr>
                                        <p:cTn id="17" dur="1750" fill="hold"/>
                                        <p:tgtEl>
                                          <p:spTgt spid="45">
                                            <p:bg/>
                                          </p:spTgt>
                                        </p:tgtEl>
                                        <p:attrNameLst>
                                          <p:attrName>ppt_x</p:attrName>
                                        </p:attrNameLst>
                                      </p:cBhvr>
                                      <p:tavLst>
                                        <p:tav tm="0">
                                          <p:val>
                                            <p:strVal val="#ppt_x"/>
                                          </p:val>
                                        </p:tav>
                                        <p:tav tm="100000">
                                          <p:val>
                                            <p:strVal val="#ppt_x"/>
                                          </p:val>
                                        </p:tav>
                                      </p:tavLst>
                                    </p:anim>
                                    <p:anim calcmode="lin" valueType="num">
                                      <p:cBhvr>
                                        <p:cTn id="18" dur="1750" fill="hold"/>
                                        <p:tgtEl>
                                          <p:spTgt spid="45">
                                            <p:bg/>
                                          </p:spTgt>
                                        </p:tgtEl>
                                        <p:attrNameLst>
                                          <p:attrName>ppt_y</p:attrName>
                                        </p:attrNameLst>
                                      </p:cBhvr>
                                      <p:tavLst>
                                        <p:tav tm="0">
                                          <p:val>
                                            <p:strVal val="1+#ppt_h/2"/>
                                          </p:val>
                                        </p:tav>
                                        <p:tav tm="100000">
                                          <p:val>
                                            <p:strVal val="#ppt_y"/>
                                          </p:val>
                                        </p:tav>
                                      </p:tavLst>
                                    </p:anim>
                                  </p:childTnLst>
                                </p:cTn>
                              </p:par>
                              <p:par>
                                <p:cTn id="19" presetClass="entr" presetSubtype="4" presetID="7" grpId="3" fill="hold">
                                  <p:stCondLst>
                                    <p:cond delay="0"/>
                                  </p:stCondLst>
                                  <p:iterate type="el" backwards="0">
                                    <p:tmAbs val="0"/>
                                  </p:iterate>
                                  <p:childTnLst>
                                    <p:set>
                                      <p:cBhvr>
                                        <p:cTn id="20" fill="hold"/>
                                        <p:tgtEl>
                                          <p:spTgt spid="45">
                                            <p:txEl>
                                              <p:pRg st="0" end="0"/>
                                            </p:txEl>
                                          </p:spTgt>
                                        </p:tgtEl>
                                        <p:attrNameLst>
                                          <p:attrName>style.visibility</p:attrName>
                                        </p:attrNameLst>
                                      </p:cBhvr>
                                      <p:to>
                                        <p:strVal val="visible"/>
                                      </p:to>
                                    </p:set>
                                    <p:anim calcmode="lin" valueType="num">
                                      <p:cBhvr>
                                        <p:cTn id="21" dur="175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22" dur="1750" fill="hold"/>
                                        <p:tgtEl>
                                          <p:spTgt spid="45">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nodeType="afterEffect" presetClass="entr" presetSubtype="8" presetID="9" grpId="4" fill="hold">
                                  <p:stCondLst>
                                    <p:cond delay="0"/>
                                  </p:stCondLst>
                                  <p:iterate type="el" backwards="0">
                                    <p:tmAbs val="0"/>
                                  </p:iterate>
                                  <p:childTnLst>
                                    <p:set>
                                      <p:cBhvr>
                                        <p:cTn id="25" fill="hold"/>
                                        <p:tgtEl>
                                          <p:spTgt spid="47"/>
                                        </p:tgtEl>
                                        <p:attrNameLst>
                                          <p:attrName>style.visibility</p:attrName>
                                        </p:attrNameLst>
                                      </p:cBhvr>
                                      <p:to>
                                        <p:strVal val="visible"/>
                                      </p:to>
                                    </p:set>
                                    <p:animEffect filter="dissolve(right)" transition="in">
                                      <p:cBhvr>
                                        <p:cTn id="26" dur="1000"/>
                                        <p:tgtEl>
                                          <p:spTgt spid="47"/>
                                        </p:tgtEl>
                                      </p:cBhvr>
                                    </p:animEffect>
                                  </p:childTnLst>
                                </p:cTn>
                              </p:par>
                            </p:childTnLst>
                          </p:cTn>
                        </p:par>
                        <p:par>
                          <p:cTn id="27" fill="hold">
                            <p:stCondLst>
                              <p:cond delay="2750"/>
                            </p:stCondLst>
                            <p:childTnLst>
                              <p:par>
                                <p:cTn id="28" nodeType="afterEffect" presetClass="entr" presetSubtype="8" presetID="9" grpId="5" fill="hold">
                                  <p:stCondLst>
                                    <p:cond delay="0"/>
                                  </p:stCondLst>
                                  <p:iterate type="el" backwards="0">
                                    <p:tmAbs val="0"/>
                                  </p:iterate>
                                  <p:childTnLst>
                                    <p:set>
                                      <p:cBhvr>
                                        <p:cTn id="29" fill="hold"/>
                                        <p:tgtEl>
                                          <p:spTgt spid="48"/>
                                        </p:tgtEl>
                                        <p:attrNameLst>
                                          <p:attrName>style.visibility</p:attrName>
                                        </p:attrNameLst>
                                      </p:cBhvr>
                                      <p:to>
                                        <p:strVal val="visible"/>
                                      </p:to>
                                    </p:set>
                                    <p:animEffect filter="dissolve(right)" transition="in">
                                      <p:cBhvr>
                                        <p:cTn id="30" dur="1000"/>
                                        <p:tgtEl>
                                          <p:spTgt spid="48"/>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4" presetID="7" grpId="3" fill="hold">
                                  <p:stCondLst>
                                    <p:cond delay="0"/>
                                  </p:stCondLst>
                                  <p:iterate type="el" backwards="0">
                                    <p:tmAbs val="0"/>
                                  </p:iterate>
                                  <p:childTnLst>
                                    <p:set>
                                      <p:cBhvr>
                                        <p:cTn id="34" fill="hold"/>
                                        <p:tgtEl>
                                          <p:spTgt spid="45">
                                            <p:txEl>
                                              <p:pRg st="1" end="1"/>
                                            </p:txEl>
                                          </p:spTgt>
                                        </p:tgtEl>
                                        <p:attrNameLst>
                                          <p:attrName>style.visibility</p:attrName>
                                        </p:attrNameLst>
                                      </p:cBhvr>
                                      <p:to>
                                        <p:strVal val="visible"/>
                                      </p:to>
                                    </p:set>
                                    <p:anim calcmode="lin" valueType="num">
                                      <p:cBhvr>
                                        <p:cTn id="35" dur="175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36" dur="1750" fill="hold"/>
                                        <p:tgtEl>
                                          <p:spTgt spid="45">
                                            <p:txEl>
                                              <p:pRg st="1" end="1"/>
                                            </p:txEl>
                                          </p:spTgt>
                                        </p:tgtEl>
                                        <p:attrNameLst>
                                          <p:attrName>ppt_y</p:attrName>
                                        </p:attrNameLst>
                                      </p:cBhvr>
                                      <p:tavLst>
                                        <p:tav tm="0">
                                          <p:val>
                                            <p:strVal val="1+#ppt_h/2"/>
                                          </p:val>
                                        </p:tav>
                                        <p:tav tm="100000">
                                          <p:val>
                                            <p:strVal val="#ppt_y"/>
                                          </p:val>
                                        </p:tav>
                                      </p:tavLst>
                                    </p:anim>
                                  </p:childTnLst>
                                </p:cTn>
                              </p:par>
                            </p:childTnLst>
                          </p:cTn>
                        </p:par>
                        <p:par>
                          <p:cTn id="37" fill="hold">
                            <p:stCondLst>
                              <p:cond delay="1750"/>
                            </p:stCondLst>
                            <p:childTnLst>
                              <p:par>
                                <p:cTn id="38" nodeType="afterEffect" presetClass="entr" presetSubtype="8" presetID="9" grpId="6" fill="hold">
                                  <p:stCondLst>
                                    <p:cond delay="0"/>
                                  </p:stCondLst>
                                  <p:iterate type="el" backwards="0">
                                    <p:tmAbs val="0"/>
                                  </p:iterate>
                                  <p:childTnLst>
                                    <p:set>
                                      <p:cBhvr>
                                        <p:cTn id="39" fill="hold"/>
                                        <p:tgtEl>
                                          <p:spTgt spid="49"/>
                                        </p:tgtEl>
                                        <p:attrNameLst>
                                          <p:attrName>style.visibility</p:attrName>
                                        </p:attrNameLst>
                                      </p:cBhvr>
                                      <p:to>
                                        <p:strVal val="visible"/>
                                      </p:to>
                                    </p:set>
                                    <p:animEffect filter="dissolve(right)" transition="in">
                                      <p:cBhvr>
                                        <p:cTn id="40" dur="1000"/>
                                        <p:tgtEl>
                                          <p:spTgt spid="49"/>
                                        </p:tgtEl>
                                      </p:cBhvr>
                                    </p:animEffect>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0" presetID="9" grpId="7" fill="hold">
                                  <p:stCondLst>
                                    <p:cond delay="0"/>
                                  </p:stCondLst>
                                  <p:iterate type="el" backwards="0">
                                    <p:tmAbs val="0"/>
                                  </p:iterate>
                                  <p:childTnLst>
                                    <p:set>
                                      <p:cBhvr>
                                        <p:cTn id="44" fill="hold"/>
                                        <p:tgtEl>
                                          <p:spTgt spid="53"/>
                                        </p:tgtEl>
                                        <p:attrNameLst>
                                          <p:attrName>style.visibility</p:attrName>
                                        </p:attrNameLst>
                                      </p:cBhvr>
                                      <p:to>
                                        <p:strVal val="visible"/>
                                      </p:to>
                                    </p:set>
                                    <p:animEffect filter="dissolve" transition="in">
                                      <p:cBhvr>
                                        <p:cTn id="45" dur="1500"/>
                                        <p:tgtEl>
                                          <p:spTgt spid="53"/>
                                        </p:tgtEl>
                                      </p:cBhvr>
                                    </p:animEffect>
                                  </p:childTnLst>
                                </p:cTn>
                              </p:par>
                            </p:childTnLst>
                          </p:cTn>
                        </p:par>
                      </p:childTnLst>
                    </p:cTn>
                  </p:par>
                  <p:par>
                    <p:cTn id="46" fill="hold">
                      <p:stCondLst>
                        <p:cond delay="indefinite"/>
                      </p:stCondLst>
                      <p:childTnLst>
                        <p:par>
                          <p:cTn id="47" fill="hold">
                            <p:stCondLst>
                              <p:cond delay="0"/>
                            </p:stCondLst>
                            <p:childTnLst>
                              <p:par>
                                <p:cTn id="48" nodeType="clickEffect" presetClass="entr" presetSubtype="8" presetID="22" grpId="8" fill="hold">
                                  <p:stCondLst>
                                    <p:cond delay="0"/>
                                  </p:stCondLst>
                                  <p:iterate type="el" backwards="0">
                                    <p:tmAbs val="0"/>
                                  </p:iterate>
                                  <p:childTnLst>
                                    <p:set>
                                      <p:cBhvr>
                                        <p:cTn id="49" fill="hold"/>
                                        <p:tgtEl>
                                          <p:spTgt spid="52"/>
                                        </p:tgtEl>
                                        <p:attrNameLst>
                                          <p:attrName>style.visibility</p:attrName>
                                        </p:attrNameLst>
                                      </p:cBhvr>
                                      <p:to>
                                        <p:strVal val="visible"/>
                                      </p:to>
                                    </p:set>
                                    <p:animEffect filter="wipe(left)" transition="in">
                                      <p:cBhvr>
                                        <p:cTn id="50" dur="2000"/>
                                        <p:tgtEl>
                                          <p:spTgt spid="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2" grpId="8"/>
      <p:bldP build="whole" bldLvl="1" animBg="1" rev="0" advAuto="0" spid="48" grpId="5"/>
      <p:bldP build="whole" bldLvl="1" animBg="1" rev="0" advAuto="0" spid="46" grpId="2"/>
      <p:bldP build="p" bldLvl="5" animBg="1" rev="0" advAuto="0" spid="45" grpId="3"/>
      <p:bldP build="whole" bldLvl="1" animBg="1" rev="0" advAuto="0" spid="49" grpId="6"/>
      <p:bldP build="whole" bldLvl="1" animBg="1" rev="0" advAuto="0" spid="53" grpId="7"/>
      <p:bldP build="whole" bldLvl="1" animBg="1" rev="0" advAuto="0" spid="44" grpId="1"/>
      <p:bldP build="whole" bldLvl="1" animBg="1" rev="0" advAuto="0" spid="47" grpId="4"/>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nvSpPr>
        <p:spPr>
          <a:xfrm>
            <a:off x="1856099" y="172193"/>
            <a:ext cx="10661551" cy="6350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b="1" sz="4400">
                <a:latin typeface="Garamond"/>
                <a:ea typeface="Garamond"/>
                <a:cs typeface="Garamond"/>
                <a:sym typeface="Garamond"/>
              </a:defRPr>
            </a:lvl1pPr>
          </a:lstStyle>
          <a:p>
            <a:pPr lvl="0">
              <a:defRPr b="0" sz="1800"/>
            </a:pPr>
            <a:r>
              <a:rPr b="1" sz="4400"/>
              <a:t>A) God’s Abundant Mercy (Romans 11:25-32)</a:t>
            </a:r>
          </a:p>
        </p:txBody>
      </p:sp>
      <p:pic>
        <p:nvPicPr>
          <p:cNvPr id="56" name=" esc.png"/>
          <p:cNvPicPr/>
          <p:nvPr/>
        </p:nvPicPr>
        <p:blipFill>
          <a:blip r:embed="rId2">
            <a:extLst/>
          </a:blip>
          <a:stretch>
            <a:fillRect/>
          </a:stretch>
        </p:blipFill>
        <p:spPr>
          <a:xfrm>
            <a:off x="2480627" y="1144195"/>
            <a:ext cx="9323785" cy="7227889"/>
          </a:xfrm>
          <a:prstGeom prst="rect">
            <a:avLst/>
          </a:prstGeom>
          <a:ln w="12700">
            <a:miter lim="400000"/>
          </a:ln>
          <a:effectLst>
            <a:outerShdw sx="100000" sy="100000" kx="0" ky="0" algn="b" rotWithShape="0" blurRad="190500" dist="38100" dir="5400000">
              <a:srgbClr val="000000"/>
            </a:outerShdw>
          </a:effectLst>
        </p:spPr>
      </p:pic>
      <p:sp>
        <p:nvSpPr>
          <p:cNvPr id="57" name="Shape 57"/>
          <p:cNvSpPr/>
          <p:nvPr/>
        </p:nvSpPr>
        <p:spPr>
          <a:xfrm>
            <a:off x="5562600" y="1970015"/>
            <a:ext cx="3580011" cy="6389368"/>
          </a:xfrm>
          <a:prstGeom prst="rect">
            <a:avLst/>
          </a:prstGeom>
          <a:solidFill>
            <a:srgbClr val="FFFFFF"/>
          </a:solidFill>
          <a:ln w="25400">
            <a:solidFill>
              <a:srgbClr val="0365C0"/>
            </a:solidFill>
          </a:ln>
          <a:effectLst>
            <a:outerShdw sx="100000" sy="100000" kx="0" ky="0" algn="b" rotWithShape="0" blurRad="38100" dist="25400" dir="5400000">
              <a:srgbClr val="000000">
                <a:alpha val="50000"/>
              </a:srgbClr>
            </a:outerShdw>
          </a:effectLst>
        </p:spPr>
        <p:txBody>
          <a:bodyPr lIns="50800" tIns="50800" rIns="50800" bIns="50800" anchor="ctr"/>
          <a:lstStyle/>
          <a:p>
            <a:pPr lvl="0"/>
          </a:p>
        </p:txBody>
      </p:sp>
      <p:sp>
        <p:nvSpPr>
          <p:cNvPr id="58" name="Shape 58"/>
          <p:cNvSpPr/>
          <p:nvPr/>
        </p:nvSpPr>
        <p:spPr>
          <a:xfrm>
            <a:off x="9168010" y="1970015"/>
            <a:ext cx="2623702" cy="6389368"/>
          </a:xfrm>
          <a:prstGeom prst="rect">
            <a:avLst/>
          </a:prstGeom>
          <a:solidFill>
            <a:srgbClr val="FFFFFF"/>
          </a:solidFill>
          <a:ln w="25400">
            <a:solidFill>
              <a:srgbClr val="0365C0"/>
            </a:solidFill>
          </a:ln>
          <a:effectLst>
            <a:outerShdw sx="100000" sy="100000" kx="0" ky="0" algn="b" rotWithShape="0" blurRad="38100" dist="25400" dir="5400000">
              <a:srgbClr val="000000">
                <a:alpha val="50000"/>
              </a:srgbClr>
            </a:outerShdw>
          </a:effectLst>
        </p:spPr>
        <p:txBody>
          <a:bodyPr lIns="0" tIns="0" rIns="0" bIns="0" anchor="ctr"/>
          <a:lstStyle/>
          <a:p>
            <a:pPr lvl="0"/>
          </a:p>
        </p:txBody>
      </p:sp>
      <p:sp>
        <p:nvSpPr>
          <p:cNvPr id="59" name="Shape 59"/>
          <p:cNvSpPr/>
          <p:nvPr/>
        </p:nvSpPr>
        <p:spPr>
          <a:xfrm>
            <a:off x="2493327" y="1970015"/>
            <a:ext cx="3043873" cy="6389368"/>
          </a:xfrm>
          <a:prstGeom prst="rect">
            <a:avLst/>
          </a:prstGeom>
          <a:solidFill>
            <a:srgbClr val="FFFFFF"/>
          </a:solidFill>
          <a:ln w="25400">
            <a:solidFill>
              <a:srgbClr val="0365C0"/>
            </a:solidFill>
          </a:ln>
          <a:effectLst>
            <a:outerShdw sx="100000" sy="100000" kx="0" ky="0" algn="b" rotWithShape="0" blurRad="38100" dist="25400" dir="5400000">
              <a:srgbClr val="000000">
                <a:alpha val="50000"/>
              </a:srgbClr>
            </a:outerShdw>
          </a:effectLst>
        </p:spPr>
        <p:txBody>
          <a:bodyPr lIns="0" tIns="0" rIns="0" bIns="0" anchor="ctr"/>
          <a:lstStyle/>
          <a:p>
            <a:pPr lvl="0"/>
          </a:p>
        </p:txBody>
      </p:sp>
    </p:spTree>
  </p:cSld>
  <p:clrMapOvr>
    <a:masterClrMapping/>
  </p:clrMapOvr>
  <p:transition spd="slow"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56"/>
                                        </p:tgtEl>
                                        <p:attrNameLst>
                                          <p:attrName>style.visibility</p:attrName>
                                        </p:attrNameLst>
                                      </p:cBhvr>
                                      <p:to>
                                        <p:strVal val="visible"/>
                                      </p:to>
                                    </p:set>
                                    <p:animEffect filter="wipe(left)" transition="in">
                                      <p:cBhvr>
                                        <p:cTn id="7" dur="2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xit" presetSubtype="0" presetID="1" grpId="2" fill="hold">
                                  <p:stCondLst>
                                    <p:cond delay="0"/>
                                  </p:stCondLst>
                                  <p:iterate type="el" backwards="0">
                                    <p:tmAbs val="0"/>
                                  </p:iterate>
                                  <p:childTnLst>
                                    <p:set>
                                      <p:cBhvr>
                                        <p:cTn id="11" fill="hold">
                                          <p:stCondLst>
                                            <p:cond delay="0"/>
                                          </p:stCondLst>
                                        </p:cTn>
                                        <p:tgtEl>
                                          <p:spTgt spid="5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nodeType="clickEffect" presetClass="exit" presetSubtype="0" presetID="1" grpId="3" fill="hold">
                                  <p:stCondLst>
                                    <p:cond delay="0"/>
                                  </p:stCondLst>
                                  <p:iterate type="el" backwards="0">
                                    <p:tmAbs val="0"/>
                                  </p:iterate>
                                  <p:childTnLst>
                                    <p:set>
                                      <p:cBhvr>
                                        <p:cTn id="15" fill="hold">
                                          <p:stCondLst>
                                            <p:cond delay="0"/>
                                          </p:stCondLst>
                                        </p:cTn>
                                        <p:tgtEl>
                                          <p:spTgt spid="5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nodeType="clickEffect" presetClass="exit" presetSubtype="0" presetID="1" grpId="4" fill="hold">
                                  <p:stCondLst>
                                    <p:cond delay="0"/>
                                  </p:stCondLst>
                                  <p:iterate type="el" backwards="0">
                                    <p:tmAbs val="0"/>
                                  </p:iterate>
                                  <p:childTnLst>
                                    <p:set>
                                      <p:cBhvr>
                                        <p:cTn id="19" fill="hold">
                                          <p:stCondLst>
                                            <p:cond delay="0"/>
                                          </p:stCondLst>
                                        </p:cTn>
                                        <p:tgtEl>
                                          <p:spTgt spid="5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7" grpId="4"/>
      <p:bldP build="whole" bldLvl="1" animBg="1" rev="0" advAuto="0" spid="59" grpId="2"/>
      <p:bldP build="whole" bldLvl="1" animBg="1" rev="0" advAuto="0" spid="58" grpId="3"/>
      <p:bldP build="whole" bldLvl="1" animBg="1" rev="0" advAuto="0" spid="56"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1" name="gf0_0002.jpg"/>
          <p:cNvPicPr/>
          <p:nvPr/>
        </p:nvPicPr>
        <p:blipFill>
          <a:blip r:embed="rId3">
            <a:extLst/>
          </a:blip>
          <a:stretch>
            <a:fillRect/>
          </a:stretch>
        </p:blipFill>
        <p:spPr>
          <a:xfrm>
            <a:off x="0" y="0"/>
            <a:ext cx="13004800" cy="10811372"/>
          </a:xfrm>
          <a:prstGeom prst="rect">
            <a:avLst/>
          </a:prstGeom>
          <a:ln w="12700">
            <a:miter lim="400000"/>
          </a:ln>
        </p:spPr>
      </p:pic>
      <p:sp>
        <p:nvSpPr>
          <p:cNvPr id="62" name="Shape 62"/>
          <p:cNvSpPr/>
          <p:nvPr/>
        </p:nvSpPr>
        <p:spPr>
          <a:xfrm>
            <a:off x="518470" y="201513"/>
            <a:ext cx="10896849" cy="6604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b="1" sz="4600">
                <a:solidFill>
                  <a:srgbClr val="A7A7A7"/>
                </a:solidFill>
                <a:latin typeface="Garamond"/>
                <a:ea typeface="Garamond"/>
                <a:cs typeface="Garamond"/>
                <a:sym typeface="Garamond"/>
              </a:defRPr>
            </a:lvl1pPr>
          </a:lstStyle>
          <a:p>
            <a:pPr lvl="0">
              <a:defRPr b="0" sz="1800">
                <a:solidFill>
                  <a:srgbClr val="000000"/>
                </a:solidFill>
              </a:defRPr>
            </a:pPr>
            <a:r>
              <a:rPr b="1" sz="4600">
                <a:solidFill>
                  <a:srgbClr val="A7A7A7"/>
                </a:solidFill>
              </a:rPr>
              <a:t>B) God’s Awesome Glory (Romans 11:33-36)</a:t>
            </a:r>
          </a:p>
        </p:txBody>
      </p:sp>
      <p:sp>
        <p:nvSpPr>
          <p:cNvPr id="63" name="Shape 63"/>
          <p:cNvSpPr/>
          <p:nvPr/>
        </p:nvSpPr>
        <p:spPr>
          <a:xfrm>
            <a:off x="1017785" y="4246880"/>
            <a:ext cx="10969229" cy="5054601"/>
          </a:xfrm>
          <a:prstGeom prst="rect">
            <a:avLst/>
          </a:prstGeom>
          <a:ln w="12700">
            <a:miter lim="400000"/>
          </a:ln>
          <a:effectLst>
            <a:outerShdw sx="100000" sy="100000" kx="0" ky="0" algn="b" rotWithShape="0" blurRad="190500" dist="38100" dir="5400000">
              <a:srgbClr val="000000"/>
            </a:outerShdw>
          </a:effectLst>
          <a:extLst>
            <a:ext uri="{C572A759-6A51-4108-AA02-DFA0A04FC94B}">
              <ma14:wrappingTextBoxFlag xmlns:ma14="http://schemas.microsoft.com/office/mac/drawingml/2011/main" val="1"/>
            </a:ext>
          </a:extLst>
        </p:spPr>
        <p:txBody>
          <a:bodyPr wrap="none" lIns="0" tIns="0" rIns="0" bIns="0" anchor="ctr">
            <a:spAutoFit/>
          </a:bodyPr>
          <a:lstStyle/>
          <a:p>
            <a:pPr lvl="0">
              <a:lnSpc>
                <a:spcPct val="140000"/>
              </a:lnSpc>
              <a:defRPr sz="1800"/>
            </a:pPr>
            <a:r>
              <a:rPr sz="6400">
                <a:solidFill>
                  <a:srgbClr val="FFFFFF"/>
                </a:solidFill>
                <a:latin typeface="Engravers MT"/>
                <a:ea typeface="Engravers MT"/>
                <a:cs typeface="Engravers MT"/>
                <a:sym typeface="Engravers MT"/>
              </a:rPr>
              <a:t>God’s wisdom</a:t>
            </a:r>
            <a:endParaRPr sz="6400">
              <a:solidFill>
                <a:srgbClr val="FFFFFF"/>
              </a:solidFill>
              <a:latin typeface="Engravers MT"/>
              <a:ea typeface="Engravers MT"/>
              <a:cs typeface="Engravers MT"/>
              <a:sym typeface="Engravers MT"/>
            </a:endParaRPr>
          </a:p>
          <a:p>
            <a:pPr lvl="0">
              <a:lnSpc>
                <a:spcPct val="140000"/>
              </a:lnSpc>
              <a:defRPr sz="1800"/>
            </a:pPr>
            <a:r>
              <a:rPr sz="6400">
                <a:solidFill>
                  <a:srgbClr val="FFFFFF"/>
                </a:solidFill>
                <a:latin typeface="Engravers MT"/>
                <a:ea typeface="Engravers MT"/>
                <a:cs typeface="Engravers MT"/>
                <a:sym typeface="Engravers MT"/>
              </a:rPr>
              <a:t>God’s knowledge</a:t>
            </a:r>
            <a:endParaRPr sz="6400">
              <a:solidFill>
                <a:srgbClr val="FFFFFF"/>
              </a:solidFill>
              <a:latin typeface="Engravers MT"/>
              <a:ea typeface="Engravers MT"/>
              <a:cs typeface="Engravers MT"/>
              <a:sym typeface="Engravers MT"/>
            </a:endParaRPr>
          </a:p>
          <a:p>
            <a:pPr lvl="0">
              <a:lnSpc>
                <a:spcPct val="140000"/>
              </a:lnSpc>
              <a:defRPr sz="1800"/>
            </a:pPr>
            <a:r>
              <a:rPr sz="6400">
                <a:solidFill>
                  <a:srgbClr val="FFFFFF"/>
                </a:solidFill>
                <a:latin typeface="Engravers MT"/>
                <a:ea typeface="Engravers MT"/>
                <a:cs typeface="Engravers MT"/>
                <a:sym typeface="Engravers MT"/>
              </a:rPr>
              <a:t>God’s judgments</a:t>
            </a:r>
            <a:endParaRPr sz="6400">
              <a:solidFill>
                <a:srgbClr val="FFFFFF"/>
              </a:solidFill>
              <a:latin typeface="Engravers MT"/>
              <a:ea typeface="Engravers MT"/>
              <a:cs typeface="Engravers MT"/>
              <a:sym typeface="Engravers MT"/>
            </a:endParaRPr>
          </a:p>
          <a:p>
            <a:pPr lvl="0">
              <a:lnSpc>
                <a:spcPct val="140000"/>
              </a:lnSpc>
              <a:defRPr sz="1800"/>
            </a:pPr>
            <a:r>
              <a:rPr sz="6400">
                <a:solidFill>
                  <a:srgbClr val="FFFFFF"/>
                </a:solidFill>
                <a:latin typeface="Engravers MT"/>
                <a:ea typeface="Engravers MT"/>
                <a:cs typeface="Engravers MT"/>
                <a:sym typeface="Engravers MT"/>
              </a:rPr>
              <a:t>God’s Ways</a:t>
            </a:r>
          </a:p>
        </p:txBody>
      </p:sp>
      <p:sp>
        <p:nvSpPr>
          <p:cNvPr id="64" name="Shape 64"/>
          <p:cNvSpPr/>
          <p:nvPr/>
        </p:nvSpPr>
        <p:spPr>
          <a:xfrm>
            <a:off x="1137144" y="1127163"/>
            <a:ext cx="10730512" cy="2514601"/>
          </a:xfrm>
          <a:prstGeom prst="rect">
            <a:avLst/>
          </a:prstGeom>
          <a:gradFill>
            <a:gsLst>
              <a:gs pos="0">
                <a:srgbClr val="E49283">
                  <a:alpha val="75426"/>
                </a:srgbClr>
              </a:gs>
              <a:gs pos="100000">
                <a:srgbClr val="FEF2CF">
                  <a:alpha val="75426"/>
                </a:srgbClr>
              </a:gs>
            </a:gsLst>
            <a:lin ang="5400000"/>
          </a:gradFill>
          <a:ln w="12700">
            <a:miter lim="400000"/>
          </a:ln>
          <a:effectLst>
            <a:outerShdw sx="100000" sy="100000" kx="0" ky="0" algn="b" rotWithShape="0" blurRad="355600" dist="0" dir="0">
              <a:srgbClr val="000000">
                <a:alpha val="75000"/>
              </a:srgbClr>
            </a:outerShdw>
          </a:effectLst>
          <a:extLst>
            <a:ext uri="{C572A759-6A51-4108-AA02-DFA0A04FC94B}">
              <ma14:wrappingTextBoxFlag xmlns:ma14="http://schemas.microsoft.com/office/mac/drawingml/2011/main" val="1"/>
            </a:ext>
          </a:extLst>
        </p:spPr>
        <p:txBody>
          <a:bodyPr lIns="0" tIns="0" rIns="0" bIns="0" anchor="ctr">
            <a:spAutoFit/>
          </a:bodyPr>
          <a:lstStyle>
            <a:lvl1pPr algn="just">
              <a:defRPr baseline="31999" sz="3200"/>
            </a:lvl1pPr>
          </a:lstStyle>
          <a:p>
            <a:pPr lvl="0">
              <a:defRPr baseline="0" sz="1800"/>
            </a:pPr>
            <a:r>
              <a:rPr baseline="31999" sz="3200"/>
              <a:t>33 Oh, the depth of the riches both of the wisdom and knowledge of God! How unsearchable are His judgments and unfathomable His ways! 34 For WHO HAS KNOWN THE MIND OF THE LORD, OR WHO BECAME HIS COUNSELOR? 35 Or WHO HAS FIRST GIVEN TO HIM THAT IT MIGHT BE PAID BACK TO HIM AGAIN? 36 For from Him and through Him and to Him are all things. To Him be the glory forever. Amen </a:t>
            </a:r>
          </a:p>
        </p:txBody>
      </p:sp>
    </p:spTree>
  </p:cSld>
  <p:clrMapOvr>
    <a:masterClrMapping/>
  </p:clrMapOvr>
  <p:transition spd="slow"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6" presetID="18" grpId="1" fill="hold">
                                  <p:stCondLst>
                                    <p:cond delay="0"/>
                                  </p:stCondLst>
                                  <p:iterate type="el" backwards="0">
                                    <p:tmAbs val="0"/>
                                  </p:iterate>
                                  <p:childTnLst>
                                    <p:set>
                                      <p:cBhvr>
                                        <p:cTn id="6" fill="hold"/>
                                        <p:tgtEl>
                                          <p:spTgt spid="64"/>
                                        </p:tgtEl>
                                        <p:attrNameLst>
                                          <p:attrName>style.visibility</p:attrName>
                                        </p:attrNameLst>
                                      </p:cBhvr>
                                      <p:to>
                                        <p:strVal val="visible"/>
                                      </p:to>
                                    </p:set>
                                    <p:animEffect filter="strips(downRight)" transition="in">
                                      <p:cBhvr>
                                        <p:cTn id="7" dur="2750"/>
                                        <p:tgtEl>
                                          <p:spTgt spid="64"/>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63">
                                            <p:bg/>
                                          </p:spTgt>
                                        </p:tgtEl>
                                        <p:attrNameLst>
                                          <p:attrName>style.visibility</p:attrName>
                                        </p:attrNameLst>
                                      </p:cBhvr>
                                      <p:to>
                                        <p:strVal val="visible"/>
                                      </p:to>
                                    </p:set>
                                    <p:animEffect filter="wipe(left)" transition="in">
                                      <p:cBhvr>
                                        <p:cTn id="12" dur="2500"/>
                                        <p:tgtEl>
                                          <p:spTgt spid="63">
                                            <p:bg/>
                                          </p:spTgt>
                                        </p:tgtEl>
                                      </p:cBhvr>
                                    </p:animEffect>
                                  </p:childTnLst>
                                </p:cTn>
                              </p:par>
                              <p:par>
                                <p:cTn id="13" presetClass="entr" presetSubtype="8" presetID="22" grpId="2" fill="hold">
                                  <p:stCondLst>
                                    <p:cond delay="0"/>
                                  </p:stCondLst>
                                  <p:iterate type="el" backwards="0">
                                    <p:tmAbs val="0"/>
                                  </p:iterate>
                                  <p:childTnLst>
                                    <p:set>
                                      <p:cBhvr>
                                        <p:cTn id="14" fill="hold"/>
                                        <p:tgtEl>
                                          <p:spTgt spid="63">
                                            <p:txEl>
                                              <p:pRg st="0" end="0"/>
                                            </p:txEl>
                                          </p:spTgt>
                                        </p:tgtEl>
                                        <p:attrNameLst>
                                          <p:attrName>style.visibility</p:attrName>
                                        </p:attrNameLst>
                                      </p:cBhvr>
                                      <p:to>
                                        <p:strVal val="visible"/>
                                      </p:to>
                                    </p:set>
                                    <p:animEffect filter="wipe(left)" transition="in">
                                      <p:cBhvr>
                                        <p:cTn id="15" dur="2500"/>
                                        <p:tgtEl>
                                          <p:spTgt spid="6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2" fill="hold">
                                  <p:stCondLst>
                                    <p:cond delay="0"/>
                                  </p:stCondLst>
                                  <p:iterate type="el" backwards="0">
                                    <p:tmAbs val="0"/>
                                  </p:iterate>
                                  <p:childTnLst>
                                    <p:set>
                                      <p:cBhvr>
                                        <p:cTn id="19" fill="hold"/>
                                        <p:tgtEl>
                                          <p:spTgt spid="63">
                                            <p:txEl>
                                              <p:pRg st="1" end="1"/>
                                            </p:txEl>
                                          </p:spTgt>
                                        </p:tgtEl>
                                        <p:attrNameLst>
                                          <p:attrName>style.visibility</p:attrName>
                                        </p:attrNameLst>
                                      </p:cBhvr>
                                      <p:to>
                                        <p:strVal val="visible"/>
                                      </p:to>
                                    </p:set>
                                    <p:animEffect filter="wipe(left)" transition="in">
                                      <p:cBhvr>
                                        <p:cTn id="20" dur="2500"/>
                                        <p:tgtEl>
                                          <p:spTgt spid="6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2" fill="hold">
                                  <p:stCondLst>
                                    <p:cond delay="0"/>
                                  </p:stCondLst>
                                  <p:iterate type="el" backwards="0">
                                    <p:tmAbs val="0"/>
                                  </p:iterate>
                                  <p:childTnLst>
                                    <p:set>
                                      <p:cBhvr>
                                        <p:cTn id="24" fill="hold"/>
                                        <p:tgtEl>
                                          <p:spTgt spid="63">
                                            <p:txEl>
                                              <p:pRg st="2" end="2"/>
                                            </p:txEl>
                                          </p:spTgt>
                                        </p:tgtEl>
                                        <p:attrNameLst>
                                          <p:attrName>style.visibility</p:attrName>
                                        </p:attrNameLst>
                                      </p:cBhvr>
                                      <p:to>
                                        <p:strVal val="visible"/>
                                      </p:to>
                                    </p:set>
                                    <p:animEffect filter="wipe(left)" transition="in">
                                      <p:cBhvr>
                                        <p:cTn id="25" dur="2500"/>
                                        <p:tgtEl>
                                          <p:spTgt spid="6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8" presetID="22" grpId="2" fill="hold">
                                  <p:stCondLst>
                                    <p:cond delay="0"/>
                                  </p:stCondLst>
                                  <p:iterate type="el" backwards="0">
                                    <p:tmAbs val="0"/>
                                  </p:iterate>
                                  <p:childTnLst>
                                    <p:set>
                                      <p:cBhvr>
                                        <p:cTn id="29" fill="hold"/>
                                        <p:tgtEl>
                                          <p:spTgt spid="63">
                                            <p:txEl>
                                              <p:pRg st="3" end="3"/>
                                            </p:txEl>
                                          </p:spTgt>
                                        </p:tgtEl>
                                        <p:attrNameLst>
                                          <p:attrName>style.visibility</p:attrName>
                                        </p:attrNameLst>
                                      </p:cBhvr>
                                      <p:to>
                                        <p:strVal val="visible"/>
                                      </p:to>
                                    </p:set>
                                    <p:animEffect filter="wipe(left)" transition="in">
                                      <p:cBhvr>
                                        <p:cTn id="30" dur="2500"/>
                                        <p:tgtEl>
                                          <p:spTgt spid="63">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3" grpId="2"/>
      <p:bldP build="whole" bldLvl="1" animBg="1" rev="0" advAuto="0" spid="64"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8" name="Orion-nebula-nasa.jpg"/>
          <p:cNvPicPr/>
          <p:nvPr/>
        </p:nvPicPr>
        <p:blipFill>
          <a:blip r:embed="rId3">
            <a:extLst/>
          </a:blip>
          <a:srcRect l="0" t="0" r="10211" b="0"/>
          <a:stretch>
            <a:fillRect/>
          </a:stretch>
        </p:blipFill>
        <p:spPr>
          <a:xfrm>
            <a:off x="-62335" y="0"/>
            <a:ext cx="13103998" cy="9753600"/>
          </a:xfrm>
          <a:prstGeom prst="rect">
            <a:avLst/>
          </a:prstGeom>
          <a:ln w="12700">
            <a:miter lim="400000"/>
          </a:ln>
        </p:spPr>
      </p:pic>
      <p:sp>
        <p:nvSpPr>
          <p:cNvPr id="69" name="Shape 69"/>
          <p:cNvSpPr/>
          <p:nvPr/>
        </p:nvSpPr>
        <p:spPr>
          <a:xfrm>
            <a:off x="566356" y="159494"/>
            <a:ext cx="10896849" cy="660401"/>
          </a:xfrm>
          <a:prstGeom prst="rect">
            <a:avLst/>
          </a:prstGeom>
          <a:ln w="12700">
            <a:miter lim="400000"/>
          </a:ln>
          <a:effectLst>
            <a:outerShdw sx="100000" sy="100000" kx="0" ky="0" algn="b" rotWithShape="0" blurRad="177800" dist="25400" dir="2684560">
              <a:srgbClr val="FFFFFF">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b="1" sz="4600">
                <a:latin typeface="Garamond"/>
                <a:ea typeface="Garamond"/>
                <a:cs typeface="Garamond"/>
                <a:sym typeface="Garamond"/>
              </a:defRPr>
            </a:lvl1pPr>
          </a:lstStyle>
          <a:p>
            <a:pPr lvl="0">
              <a:defRPr b="0" sz="1800"/>
            </a:pPr>
            <a:r>
              <a:rPr b="1" sz="4600"/>
              <a:t>B) God’s Awesome Glory (Romans 11:33-36)</a:t>
            </a:r>
          </a:p>
        </p:txBody>
      </p:sp>
      <p:sp>
        <p:nvSpPr>
          <p:cNvPr id="70" name="Shape 70"/>
          <p:cNvSpPr/>
          <p:nvPr/>
        </p:nvSpPr>
        <p:spPr>
          <a:xfrm>
            <a:off x="890987" y="1578701"/>
            <a:ext cx="6904826" cy="4124961"/>
          </a:xfrm>
          <a:prstGeom prst="rect">
            <a:avLst/>
          </a:prstGeom>
          <a:ln w="12700">
            <a:miter lim="400000"/>
          </a:ln>
          <a:effectLst>
            <a:outerShdw sx="100000" sy="100000" kx="0" ky="0" algn="b" rotWithShape="0" blurRad="190500" dist="38100" dir="5400000">
              <a:srgbClr val="000000"/>
            </a:outerShdw>
          </a:effectLst>
          <a:extLst>
            <a:ext uri="{C572A759-6A51-4108-AA02-DFA0A04FC94B}">
              <ma14:wrappingTextBoxFlag xmlns:ma14="http://schemas.microsoft.com/office/mac/drawingml/2011/main" val="1"/>
            </a:ext>
          </a:extLst>
        </p:spPr>
        <p:txBody>
          <a:bodyPr wrap="none" lIns="0" tIns="0" rIns="0" bIns="0" anchor="ctr">
            <a:spAutoFit/>
          </a:bodyPr>
          <a:lstStyle/>
          <a:p>
            <a:pPr lvl="0">
              <a:lnSpc>
                <a:spcPct val="110000"/>
              </a:lnSpc>
              <a:defRPr sz="1800"/>
            </a:pPr>
            <a:r>
              <a:rPr sz="8100">
                <a:solidFill>
                  <a:srgbClr val="FFFFFF"/>
                </a:solidFill>
                <a:latin typeface="Brush Script MT Italic"/>
                <a:ea typeface="Brush Script MT Italic"/>
                <a:cs typeface="Brush Script MT Italic"/>
                <a:sym typeface="Brush Script MT Italic"/>
              </a:rPr>
              <a:t>For </a:t>
            </a:r>
            <a:r>
              <a:rPr sz="8100" u="sng">
                <a:solidFill>
                  <a:srgbClr val="FFFFFF"/>
                </a:solidFill>
                <a:latin typeface="Brush Script MT Italic"/>
                <a:ea typeface="Brush Script MT Italic"/>
                <a:cs typeface="Brush Script MT Italic"/>
                <a:sym typeface="Brush Script MT Italic"/>
              </a:rPr>
              <a:t>from</a:t>
            </a:r>
            <a:r>
              <a:rPr sz="8100">
                <a:solidFill>
                  <a:srgbClr val="FFFFFF"/>
                </a:solidFill>
                <a:latin typeface="Brush Script MT Italic"/>
                <a:ea typeface="Brush Script MT Italic"/>
                <a:cs typeface="Brush Script MT Italic"/>
                <a:sym typeface="Brush Script MT Italic"/>
              </a:rPr>
              <a:t> Him and </a:t>
            </a:r>
            <a:endParaRPr sz="8100">
              <a:solidFill>
                <a:srgbClr val="FFFFFF"/>
              </a:solidFill>
              <a:latin typeface="Brush Script MT Italic"/>
              <a:ea typeface="Brush Script MT Italic"/>
              <a:cs typeface="Brush Script MT Italic"/>
              <a:sym typeface="Brush Script MT Italic"/>
            </a:endParaRPr>
          </a:p>
          <a:p>
            <a:pPr lvl="0">
              <a:lnSpc>
                <a:spcPct val="110000"/>
              </a:lnSpc>
              <a:defRPr sz="1800"/>
            </a:pPr>
            <a:r>
              <a:rPr sz="8100" u="sng">
                <a:solidFill>
                  <a:srgbClr val="FFFFFF"/>
                </a:solidFill>
                <a:latin typeface="Brush Script MT Italic"/>
                <a:ea typeface="Brush Script MT Italic"/>
                <a:cs typeface="Brush Script MT Italic"/>
                <a:sym typeface="Brush Script MT Italic"/>
              </a:rPr>
              <a:t>through</a:t>
            </a:r>
            <a:r>
              <a:rPr sz="8100">
                <a:solidFill>
                  <a:srgbClr val="FFFFFF"/>
                </a:solidFill>
                <a:latin typeface="Brush Script MT Italic"/>
                <a:ea typeface="Brush Script MT Italic"/>
                <a:cs typeface="Brush Script MT Italic"/>
                <a:sym typeface="Brush Script MT Italic"/>
              </a:rPr>
              <a:t> Him and </a:t>
            </a:r>
            <a:endParaRPr sz="8100">
              <a:solidFill>
                <a:srgbClr val="FFFFFF"/>
              </a:solidFill>
              <a:latin typeface="Brush Script MT Italic"/>
              <a:ea typeface="Brush Script MT Italic"/>
              <a:cs typeface="Brush Script MT Italic"/>
              <a:sym typeface="Brush Script MT Italic"/>
            </a:endParaRPr>
          </a:p>
          <a:p>
            <a:pPr lvl="0">
              <a:lnSpc>
                <a:spcPct val="110000"/>
              </a:lnSpc>
              <a:defRPr sz="1800"/>
            </a:pPr>
            <a:r>
              <a:rPr sz="8100" u="sng">
                <a:solidFill>
                  <a:srgbClr val="FFFFFF"/>
                </a:solidFill>
                <a:latin typeface="Brush Script MT Italic"/>
                <a:ea typeface="Brush Script MT Italic"/>
                <a:cs typeface="Brush Script MT Italic"/>
                <a:sym typeface="Brush Script MT Italic"/>
              </a:rPr>
              <a:t>to</a:t>
            </a:r>
            <a:r>
              <a:rPr sz="8100">
                <a:solidFill>
                  <a:srgbClr val="FFFFFF"/>
                </a:solidFill>
                <a:latin typeface="Brush Script MT Italic"/>
                <a:ea typeface="Brush Script MT Italic"/>
                <a:cs typeface="Brush Script MT Italic"/>
                <a:sym typeface="Brush Script MT Italic"/>
              </a:rPr>
              <a:t> Him </a:t>
            </a:r>
          </a:p>
        </p:txBody>
      </p:sp>
      <p:sp>
        <p:nvSpPr>
          <p:cNvPr id="71" name="Shape 71"/>
          <p:cNvSpPr/>
          <p:nvPr/>
        </p:nvSpPr>
        <p:spPr>
          <a:xfrm>
            <a:off x="86545" y="9150349"/>
            <a:ext cx="2858416" cy="469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400">
                <a:solidFill>
                  <a:srgbClr val="DDDDDD"/>
                </a:solidFill>
              </a:defRPr>
            </a:lvl1pPr>
          </a:lstStyle>
          <a:p>
            <a:pPr lvl="0">
              <a:defRPr sz="1800">
                <a:solidFill>
                  <a:srgbClr val="000000"/>
                </a:solidFill>
              </a:defRPr>
            </a:pPr>
            <a:r>
              <a:rPr sz="2400">
                <a:solidFill>
                  <a:srgbClr val="DDDDDD"/>
                </a:solidFill>
              </a:rPr>
              <a:t>Orion nebula - Nasa</a:t>
            </a:r>
          </a:p>
        </p:txBody>
      </p:sp>
      <p:grpSp>
        <p:nvGrpSpPr>
          <p:cNvPr id="74" name="Group 74"/>
          <p:cNvGrpSpPr/>
          <p:nvPr/>
        </p:nvGrpSpPr>
        <p:grpSpPr>
          <a:xfrm>
            <a:off x="8547100" y="1982625"/>
            <a:ext cx="2993335" cy="2993335"/>
            <a:chOff x="0" y="0"/>
            <a:chExt cx="2993334" cy="2993334"/>
          </a:xfrm>
        </p:grpSpPr>
        <p:sp>
          <p:nvSpPr>
            <p:cNvPr id="72" name="Shape 72"/>
            <p:cNvSpPr/>
            <p:nvPr/>
          </p:nvSpPr>
          <p:spPr>
            <a:xfrm>
              <a:off x="296163" y="537817"/>
              <a:ext cx="2238980" cy="1917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500">
                  <a:solidFill>
                    <a:srgbClr val="FFFFFF"/>
                  </a:solidFill>
                  <a:latin typeface="Arno Pro Semibold"/>
                  <a:ea typeface="Arno Pro Semibold"/>
                  <a:cs typeface="Arno Pro Semibold"/>
                  <a:sym typeface="Arno Pro Semibold"/>
                </a:defRPr>
              </a:lvl1pPr>
            </a:lstStyle>
            <a:p>
              <a:pPr lvl="0">
                <a:defRPr sz="1800">
                  <a:solidFill>
                    <a:srgbClr val="000000"/>
                  </a:solidFill>
                </a:defRPr>
              </a:pPr>
              <a:r>
                <a:rPr sz="6500">
                  <a:solidFill>
                    <a:srgbClr val="FFFFFF"/>
                  </a:solidFill>
                </a:rPr>
                <a:t>are all things </a:t>
              </a:r>
            </a:p>
          </p:txBody>
        </p:sp>
        <p:sp>
          <p:nvSpPr>
            <p:cNvPr id="73" name="Shape 73"/>
            <p:cNvSpPr/>
            <p:nvPr/>
          </p:nvSpPr>
          <p:spPr>
            <a:xfrm>
              <a:off x="0" y="0"/>
              <a:ext cx="2993335" cy="2993335"/>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alpha val="21304"/>
              </a:srgbClr>
            </a:solidFill>
            <a:ln w="25400" cap="flat">
              <a:solidFill>
                <a:srgbClr val="000000">
                  <a:alpha val="21304"/>
                </a:srgbClr>
              </a:solidFill>
              <a:prstDash val="solid"/>
              <a:bevel/>
            </a:ln>
            <a:effectLst>
              <a:outerShdw sx="100000" sy="100000" kx="0" ky="0" algn="b" rotWithShape="0" blurRad="190500" dist="38100" dir="5400000">
                <a:srgbClr val="000000"/>
              </a:outerShdw>
            </a:effectLst>
          </p:spPr>
          <p:txBody>
            <a:bodyPr wrap="square" lIns="0" tIns="0" rIns="0" bIns="0" numCol="1" anchor="ctr">
              <a:noAutofit/>
            </a:bodyPr>
            <a:lstStyle/>
            <a:p>
              <a:pPr lvl="0"/>
            </a:p>
          </p:txBody>
        </p:sp>
      </p:grpSp>
      <p:grpSp>
        <p:nvGrpSpPr>
          <p:cNvPr id="78" name="Group 78"/>
          <p:cNvGrpSpPr/>
          <p:nvPr/>
        </p:nvGrpSpPr>
        <p:grpSpPr>
          <a:xfrm>
            <a:off x="1802612" y="6329118"/>
            <a:ext cx="9399576" cy="2514601"/>
            <a:chOff x="0" y="0"/>
            <a:chExt cx="9399575" cy="2514600"/>
          </a:xfrm>
        </p:grpSpPr>
        <p:sp>
          <p:nvSpPr>
            <p:cNvPr id="75" name="Shape 75"/>
            <p:cNvSpPr/>
            <p:nvPr/>
          </p:nvSpPr>
          <p:spPr>
            <a:xfrm>
              <a:off x="-1" y="12699"/>
              <a:ext cx="9399577" cy="2489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7700">
                  <a:solidFill>
                    <a:srgbClr val="FFFFFF"/>
                  </a:solidFill>
                  <a:latin typeface="Brush Script MT Italic"/>
                  <a:ea typeface="Brush Script MT Italic"/>
                  <a:cs typeface="Brush Script MT Italic"/>
                  <a:sym typeface="Brush Script MT Italic"/>
                </a:rPr>
                <a:t>To Him be the glory forever!</a:t>
              </a:r>
              <a:endParaRPr sz="7700">
                <a:solidFill>
                  <a:srgbClr val="FFFFFF"/>
                </a:solidFill>
                <a:latin typeface="Brush Script MT Italic"/>
                <a:ea typeface="Brush Script MT Italic"/>
                <a:cs typeface="Brush Script MT Italic"/>
                <a:sym typeface="Brush Script MT Italic"/>
              </a:endParaRPr>
            </a:p>
            <a:p>
              <a:pPr lvl="0">
                <a:defRPr sz="1800"/>
              </a:pPr>
              <a:r>
                <a:rPr sz="7700">
                  <a:solidFill>
                    <a:srgbClr val="FFFFFF"/>
                  </a:solidFill>
                  <a:latin typeface="Brush Script MT Italic"/>
                  <a:ea typeface="Brush Script MT Italic"/>
                  <a:cs typeface="Brush Script MT Italic"/>
                  <a:sym typeface="Brush Script MT Italic"/>
                </a:rPr>
                <a:t>Amen</a:t>
              </a:r>
            </a:p>
          </p:txBody>
        </p:sp>
        <p:sp>
          <p:nvSpPr>
            <p:cNvPr id="76" name="Shape 76"/>
            <p:cNvSpPr/>
            <p:nvPr/>
          </p:nvSpPr>
          <p:spPr>
            <a:xfrm>
              <a:off x="203987" y="0"/>
              <a:ext cx="8991601" cy="0"/>
            </a:xfrm>
            <a:prstGeom prst="line">
              <a:avLst/>
            </a:prstGeom>
            <a:noFill/>
            <a:ln w="25400" cap="flat">
              <a:solidFill>
                <a:srgbClr val="000000"/>
              </a:solidFill>
              <a:prstDash val="solid"/>
              <a:bevel/>
            </a:ln>
            <a:effectLst>
              <a:outerShdw sx="100000" sy="100000" kx="0" ky="0" algn="b" rotWithShape="0" blurRad="38100" dist="25400" dir="5400000">
                <a:srgbClr val="000000">
                  <a:alpha val="50000"/>
                </a:srgbClr>
              </a:outerShdw>
            </a:effectLst>
          </p:spPr>
          <p:txBody>
            <a:bodyPr wrap="square" lIns="0" tIns="0" rIns="0" bIns="0" numCol="1" anchor="t">
              <a:noAutofit/>
            </a:bodyPr>
            <a:lstStyle/>
            <a:p>
              <a:pPr lvl="0" algn="l" defTabSz="457200">
                <a:defRPr sz="1200">
                  <a:latin typeface="+mj-lt"/>
                  <a:ea typeface="+mj-ea"/>
                  <a:cs typeface="+mj-cs"/>
                  <a:sym typeface="Helvetica"/>
                </a:defRPr>
              </a:pPr>
            </a:p>
          </p:txBody>
        </p:sp>
        <p:sp>
          <p:nvSpPr>
            <p:cNvPr id="77" name="Shape 77"/>
            <p:cNvSpPr/>
            <p:nvPr/>
          </p:nvSpPr>
          <p:spPr>
            <a:xfrm>
              <a:off x="203987" y="2514600"/>
              <a:ext cx="8991601" cy="0"/>
            </a:xfrm>
            <a:prstGeom prst="line">
              <a:avLst/>
            </a:prstGeom>
            <a:noFill/>
            <a:ln w="25400" cap="flat">
              <a:solidFill>
                <a:srgbClr val="000000"/>
              </a:solidFill>
              <a:prstDash val="solid"/>
              <a:bevel/>
            </a:ln>
            <a:effectLst>
              <a:outerShdw sx="100000" sy="100000" kx="0" ky="0" algn="b" rotWithShape="0" blurRad="38100" dist="25400" dir="5400000">
                <a:srgbClr val="000000">
                  <a:alpha val="50000"/>
                </a:srgbClr>
              </a:outerShdw>
            </a:effectLst>
          </p:spPr>
          <p:txBody>
            <a:bodyPr wrap="square" lIns="0" tIns="0" rIns="0" bIns="0" numCol="1" anchor="t">
              <a:noAutofit/>
            </a:bodyPr>
            <a:lstStyle/>
            <a:p>
              <a:pPr lvl="0" algn="l" defTabSz="457200">
                <a:defRPr sz="1200">
                  <a:latin typeface="+mj-lt"/>
                  <a:ea typeface="+mj-ea"/>
                  <a:cs typeface="+mj-cs"/>
                  <a:sym typeface="Helvetica"/>
                </a:defRPr>
              </a:pPr>
            </a:p>
          </p:txBody>
        </p:sp>
      </p:grpSp>
    </p:spTree>
  </p:cSld>
  <p:clrMapOvr>
    <a:masterClrMapping/>
  </p:clrMapOvr>
  <p:transition spd="slow"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69"/>
                                        </p:tgtEl>
                                        <p:attrNameLst>
                                          <p:attrName>style.visibility</p:attrName>
                                        </p:attrNameLst>
                                      </p:cBhvr>
                                      <p:to>
                                        <p:strVal val="visible"/>
                                      </p:to>
                                    </p:set>
                                    <p:animEffect filter="dissolve" transition="in">
                                      <p:cBhvr>
                                        <p:cTn id="7" dur="1500"/>
                                        <p:tgtEl>
                                          <p:spTgt spid="69"/>
                                        </p:tgtEl>
                                      </p:cBhvr>
                                    </p:animEffect>
                                  </p:childTnLst>
                                </p:cTn>
                              </p:par>
                            </p:childTnLst>
                          </p:cTn>
                        </p:par>
                        <p:par>
                          <p:cTn id="8" fill="hold">
                            <p:stCondLst>
                              <p:cond delay="1500"/>
                            </p:stCondLst>
                            <p:childTnLst>
                              <p:par>
                                <p:cTn id="9" nodeType="afterEffect" presetClass="entr" presetSubtype="0" presetID="10" grpId="2" fill="hold">
                                  <p:stCondLst>
                                    <p:cond delay="0"/>
                                  </p:stCondLst>
                                  <p:iterate type="el" backwards="0">
                                    <p:tmAbs val="0"/>
                                  </p:iterate>
                                  <p:childTnLst>
                                    <p:set>
                                      <p:cBhvr>
                                        <p:cTn id="10" fill="hold"/>
                                        <p:tgtEl>
                                          <p:spTgt spid="68"/>
                                        </p:tgtEl>
                                        <p:attrNameLst>
                                          <p:attrName>style.visibility</p:attrName>
                                        </p:attrNameLst>
                                      </p:cBhvr>
                                      <p:to>
                                        <p:strVal val="visible"/>
                                      </p:to>
                                    </p:set>
                                    <p:animEffect filter="fade" transition="in">
                                      <p:cBhvr>
                                        <p:cTn id="11" dur="3750"/>
                                        <p:tgtEl>
                                          <p:spTgt spid="68"/>
                                        </p:tgtEl>
                                      </p:cBhvr>
                                    </p:animEffect>
                                  </p:childTnLst>
                                </p:cTn>
                              </p:par>
                            </p:childTnLst>
                          </p:cTn>
                        </p:par>
                        <p:par>
                          <p:cTn id="12" fill="hold">
                            <p:stCondLst>
                              <p:cond delay="5250"/>
                            </p:stCondLst>
                            <p:childTnLst>
                              <p:par>
                                <p:cTn id="13" nodeType="afterEffect" presetClass="entr" presetSubtype="8" presetID="15" grpId="3" fill="hold">
                                  <p:stCondLst>
                                    <p:cond delay="300"/>
                                  </p:stCondLst>
                                  <p:iterate type="el" backwards="0">
                                    <p:tmAbs val="0"/>
                                  </p:iterate>
                                  <p:childTnLst>
                                    <p:set>
                                      <p:cBhvr>
                                        <p:cTn id="14" fill="hold"/>
                                        <p:tgtEl>
                                          <p:spTgt spid="70"/>
                                        </p:tgtEl>
                                        <p:attrNameLst>
                                          <p:attrName>style.visibility</p:attrName>
                                        </p:attrNameLst>
                                      </p:cBhvr>
                                      <p:to>
                                        <p:strVal val="visible"/>
                                      </p:to>
                                    </p:set>
                                    <p:anim calcmode="lin" valueType="num">
                                      <p:cBhvr>
                                        <p:cTn id="15" dur="5750" fill="hold"/>
                                        <p:tgtEl>
                                          <p:spTgt spid="70"/>
                                        </p:tgtEl>
                                        <p:attrNameLst>
                                          <p:attrName>ppt_w</p:attrName>
                                        </p:attrNameLst>
                                      </p:cBhvr>
                                      <p:tavLst>
                                        <p:tav tm="0">
                                          <p:val>
                                            <p:fltVal val="0"/>
                                          </p:val>
                                        </p:tav>
                                        <p:tav tm="100000">
                                          <p:val>
                                            <p:strVal val="#ppt_w"/>
                                          </p:val>
                                        </p:tav>
                                      </p:tavLst>
                                    </p:anim>
                                    <p:anim calcmode="lin" valueType="num">
                                      <p:cBhvr>
                                        <p:cTn id="16" dur="5750" fill="hold"/>
                                        <p:tgtEl>
                                          <p:spTgt spid="70"/>
                                        </p:tgtEl>
                                        <p:attrNameLst>
                                          <p:attrName>ppt_h</p:attrName>
                                        </p:attrNameLst>
                                      </p:cBhvr>
                                      <p:tavLst>
                                        <p:tav tm="0">
                                          <p:val>
                                            <p:fltVal val="0"/>
                                          </p:val>
                                        </p:tav>
                                        <p:tav tm="100000">
                                          <p:val>
                                            <p:strVal val="#ppt_h"/>
                                          </p:val>
                                        </p:tav>
                                      </p:tavLst>
                                    </p:anim>
                                    <p:anim calcmode="lin" valueType="num">
                                      <p:cBhvr>
                                        <p:cTn id="17" dur="5750" fill="hold"/>
                                        <p:tgtEl>
                                          <p:spTgt spid="70"/>
                                        </p:tgtEl>
                                        <p:attrNameLst>
                                          <p:attrName>ppt_x</p:attrName>
                                        </p:attrNameLst>
                                      </p:cBhvr>
                                      <p:tavLst>
                                        <p:tav tm="0" fmla="#ppt_x+(cos(-2*pi*(1-$))*-#ppt_x-sin(-2*pi*(1-$))*(1-#ppt_y))*(1-$)">
                                          <p:val>
                                            <p:fltVal val="0"/>
                                          </p:val>
                                        </p:tav>
                                        <p:tav tm="100000">
                                          <p:val>
                                            <p:fltVal val="1"/>
                                          </p:val>
                                        </p:tav>
                                      </p:tavLst>
                                    </p:anim>
                                    <p:anim calcmode="lin" valueType="num">
                                      <p:cBhvr>
                                        <p:cTn id="18" dur="5750" fill="hold"/>
                                        <p:tgtEl>
                                          <p:spTgt spid="70"/>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11300"/>
                            </p:stCondLst>
                            <p:childTnLst>
                              <p:par>
                                <p:cTn id="20" nodeType="afterEffect" presetClass="entr" presetSubtype="0" presetID="9" grpId="4" fill="hold">
                                  <p:stCondLst>
                                    <p:cond delay="0"/>
                                  </p:stCondLst>
                                  <p:iterate type="el" backwards="0">
                                    <p:tmAbs val="0"/>
                                  </p:iterate>
                                  <p:childTnLst>
                                    <p:set>
                                      <p:cBhvr>
                                        <p:cTn id="21" fill="hold"/>
                                        <p:tgtEl>
                                          <p:spTgt spid="74"/>
                                        </p:tgtEl>
                                        <p:attrNameLst>
                                          <p:attrName>style.visibility</p:attrName>
                                        </p:attrNameLst>
                                      </p:cBhvr>
                                      <p:to>
                                        <p:strVal val="visible"/>
                                      </p:to>
                                    </p:set>
                                    <p:animEffect filter="dissolve" transition="in">
                                      <p:cBhvr>
                                        <p:cTn id="22" dur="4750"/>
                                        <p:tgtEl>
                                          <p:spTgt spid="74"/>
                                        </p:tgtEl>
                                      </p:cBhvr>
                                    </p:animEffect>
                                  </p:childTnLst>
                                </p:cTn>
                              </p:par>
                            </p:childTnLst>
                          </p:cTn>
                        </p:par>
                        <p:par>
                          <p:cTn id="23" fill="hold">
                            <p:stCondLst>
                              <p:cond delay="16050"/>
                            </p:stCondLst>
                            <p:childTnLst>
                              <p:par>
                                <p:cTn id="24" nodeType="afterEffect" presetClass="entr" presetSubtype="0" presetID="9" grpId="5" fill="hold">
                                  <p:stCondLst>
                                    <p:cond delay="0"/>
                                  </p:stCondLst>
                                  <p:iterate type="el" backwards="0">
                                    <p:tmAbs val="0"/>
                                  </p:iterate>
                                  <p:childTnLst>
                                    <p:set>
                                      <p:cBhvr>
                                        <p:cTn id="25" fill="hold"/>
                                        <p:tgtEl>
                                          <p:spTgt spid="71"/>
                                        </p:tgtEl>
                                        <p:attrNameLst>
                                          <p:attrName>style.visibility</p:attrName>
                                        </p:attrNameLst>
                                      </p:cBhvr>
                                      <p:to>
                                        <p:strVal val="visible"/>
                                      </p:to>
                                    </p:set>
                                    <p:animEffect filter="dissolve" transition="in">
                                      <p:cBhvr>
                                        <p:cTn id="26" dur="1500"/>
                                        <p:tgtEl>
                                          <p:spTgt spid="71"/>
                                        </p:tgtEl>
                                      </p:cBhvr>
                                    </p:animEffect>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8" presetID="15" grpId="6" fill="hold">
                                  <p:stCondLst>
                                    <p:cond delay="0"/>
                                  </p:stCondLst>
                                  <p:iterate type="el" backwards="0">
                                    <p:tmAbs val="0"/>
                                  </p:iterate>
                                  <p:childTnLst>
                                    <p:set>
                                      <p:cBhvr>
                                        <p:cTn id="30" fill="hold"/>
                                        <p:tgtEl>
                                          <p:spTgt spid="78"/>
                                        </p:tgtEl>
                                        <p:attrNameLst>
                                          <p:attrName>style.visibility</p:attrName>
                                        </p:attrNameLst>
                                      </p:cBhvr>
                                      <p:to>
                                        <p:strVal val="visible"/>
                                      </p:to>
                                    </p:set>
                                    <p:anim calcmode="lin" valueType="num">
                                      <p:cBhvr>
                                        <p:cTn id="31" dur="4000" fill="hold"/>
                                        <p:tgtEl>
                                          <p:spTgt spid="78"/>
                                        </p:tgtEl>
                                        <p:attrNameLst>
                                          <p:attrName>ppt_w</p:attrName>
                                        </p:attrNameLst>
                                      </p:cBhvr>
                                      <p:tavLst>
                                        <p:tav tm="0">
                                          <p:val>
                                            <p:fltVal val="0"/>
                                          </p:val>
                                        </p:tav>
                                        <p:tav tm="100000">
                                          <p:val>
                                            <p:strVal val="#ppt_w"/>
                                          </p:val>
                                        </p:tav>
                                      </p:tavLst>
                                    </p:anim>
                                    <p:anim calcmode="lin" valueType="num">
                                      <p:cBhvr>
                                        <p:cTn id="32" dur="4000" fill="hold"/>
                                        <p:tgtEl>
                                          <p:spTgt spid="78"/>
                                        </p:tgtEl>
                                        <p:attrNameLst>
                                          <p:attrName>ppt_h</p:attrName>
                                        </p:attrNameLst>
                                      </p:cBhvr>
                                      <p:tavLst>
                                        <p:tav tm="0">
                                          <p:val>
                                            <p:fltVal val="0"/>
                                          </p:val>
                                        </p:tav>
                                        <p:tav tm="100000">
                                          <p:val>
                                            <p:strVal val="#ppt_h"/>
                                          </p:val>
                                        </p:tav>
                                      </p:tavLst>
                                    </p:anim>
                                    <p:anim calcmode="lin" valueType="num">
                                      <p:cBhvr>
                                        <p:cTn id="33" dur="4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34" dur="4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8" grpId="6"/>
      <p:bldP build="whole" bldLvl="1" animBg="1" rev="0" advAuto="0" spid="69" grpId="1"/>
      <p:bldP build="whole" bldLvl="1" animBg="1" rev="0" advAuto="0" spid="70" grpId="3"/>
      <p:bldP build="whole" bldLvl="1" animBg="1" rev="0" advAuto="0" spid="68" grpId="2"/>
      <p:bldP build="whole" bldLvl="1" animBg="1" rev="0" advAuto="0" spid="74" grpId="4"/>
      <p:bldP build="whole" bldLvl="1" animBg="1" rev="0" advAuto="0" spid="71" grpId="5"/>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nvSpPr>
        <p:spPr>
          <a:xfrm>
            <a:off x="1778199" y="159493"/>
            <a:ext cx="10857546" cy="596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b="1" sz="4200">
                <a:latin typeface="Garamond"/>
                <a:ea typeface="Garamond"/>
                <a:cs typeface="Garamond"/>
                <a:sym typeface="Garamond"/>
              </a:defRPr>
            </a:lvl1pPr>
          </a:lstStyle>
          <a:p>
            <a:pPr lvl="0">
              <a:defRPr b="0" sz="1800"/>
            </a:pPr>
            <a:r>
              <a:rPr b="1" sz="4200"/>
              <a:t>Israel’s Future and God’s Wisdom ( Ro 11:25-36)</a:t>
            </a:r>
          </a:p>
        </p:txBody>
      </p:sp>
      <p:sp>
        <p:nvSpPr>
          <p:cNvPr id="83" name="Shape 83"/>
          <p:cNvSpPr/>
          <p:nvPr/>
        </p:nvSpPr>
        <p:spPr>
          <a:xfrm>
            <a:off x="2184286" y="4886024"/>
            <a:ext cx="9563113" cy="427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1036555" indent="-1036555" algn="l" defTabSz="457200">
              <a:spcBef>
                <a:spcPts val="2500"/>
              </a:spcBef>
              <a:buSzPct val="100000"/>
              <a:buFont typeface="Garamond"/>
              <a:buAutoNum type="arabicPeriod" startAt="1"/>
              <a:tabLst>
                <a:tab pos="114300" algn="l"/>
              </a:tabLst>
              <a:defRPr sz="1800"/>
            </a:pPr>
            <a:r>
              <a:rPr sz="2800">
                <a:latin typeface="Garamond"/>
                <a:ea typeface="Garamond"/>
                <a:cs typeface="Garamond"/>
                <a:sym typeface="Garamond"/>
              </a:rPr>
              <a:t>What are some signs of the ends of the age and how should this help shape our lives?</a:t>
            </a:r>
            <a:endParaRPr sz="2800">
              <a:latin typeface="Garamond"/>
              <a:ea typeface="Garamond"/>
              <a:cs typeface="Garamond"/>
              <a:sym typeface="Garamond"/>
            </a:endParaRPr>
          </a:p>
          <a:p>
            <a:pPr lvl="0" marL="1036555" indent="-1036555" algn="l" defTabSz="457200">
              <a:spcBef>
                <a:spcPts val="2500"/>
              </a:spcBef>
              <a:buSzPct val="100000"/>
              <a:buFont typeface="Garamond"/>
              <a:buAutoNum type="arabicPeriod" startAt="1"/>
              <a:tabLst>
                <a:tab pos="114300" algn="l"/>
              </a:tabLst>
              <a:defRPr sz="1800"/>
            </a:pPr>
            <a:r>
              <a:rPr sz="2800">
                <a:latin typeface="Garamond"/>
                <a:ea typeface="Garamond"/>
                <a:cs typeface="Garamond"/>
                <a:sym typeface="Garamond"/>
              </a:rPr>
              <a:t>Presently, God is exercising His great mercy. Do you think there is a chance to gain mercy after death if it rejected now? On what basis do you answer this?</a:t>
            </a:r>
            <a:endParaRPr sz="2800">
              <a:latin typeface="Garamond"/>
              <a:ea typeface="Garamond"/>
              <a:cs typeface="Garamond"/>
              <a:sym typeface="Garamond"/>
            </a:endParaRPr>
          </a:p>
          <a:p>
            <a:pPr lvl="0" marL="1036555" indent="-1036555" algn="l" defTabSz="457200">
              <a:spcBef>
                <a:spcPts val="2500"/>
              </a:spcBef>
              <a:buSzPct val="100000"/>
              <a:buFont typeface="Garamond"/>
              <a:buAutoNum type="arabicPeriod" startAt="1"/>
              <a:tabLst>
                <a:tab pos="114300" algn="l"/>
              </a:tabLst>
              <a:defRPr sz="1800"/>
            </a:pPr>
            <a:r>
              <a:rPr sz="2800">
                <a:latin typeface="Garamond"/>
                <a:ea typeface="Garamond"/>
                <a:cs typeface="Garamond"/>
                <a:sym typeface="Garamond"/>
              </a:rPr>
              <a:t>There are many things that we do not understand. How does Ro 11:36 help take us that further step where we can trust our Maker with all the events that have or will occur? What is one area of life that you have difficulty trusting Him with? </a:t>
            </a:r>
          </a:p>
        </p:txBody>
      </p:sp>
      <p:grpSp>
        <p:nvGrpSpPr>
          <p:cNvPr id="86" name="Group 86"/>
          <p:cNvGrpSpPr/>
          <p:nvPr/>
        </p:nvGrpSpPr>
        <p:grpSpPr>
          <a:xfrm>
            <a:off x="2183003" y="1042979"/>
            <a:ext cx="9341852" cy="3171054"/>
            <a:chOff x="39263" y="44190"/>
            <a:chExt cx="9341851" cy="3171052"/>
          </a:xfrm>
        </p:grpSpPr>
        <p:sp>
          <p:nvSpPr>
            <p:cNvPr id="84" name="Shape 84"/>
            <p:cNvSpPr/>
            <p:nvPr/>
          </p:nvSpPr>
          <p:spPr>
            <a:xfrm>
              <a:off x="39263" y="44190"/>
              <a:ext cx="2800757" cy="7090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b="1">
                  <a:latin typeface="+mj-lt"/>
                  <a:ea typeface="+mj-ea"/>
                  <a:cs typeface="+mj-cs"/>
                  <a:sym typeface="Helvetica"/>
                </a:defRPr>
              </a:lvl1pPr>
            </a:lstStyle>
            <a:p>
              <a:pPr lvl="0">
                <a:defRPr b="0" sz="1800"/>
              </a:pPr>
              <a:r>
                <a:rPr b="1" sz="3600"/>
                <a:t>Summary</a:t>
              </a:r>
            </a:p>
          </p:txBody>
        </p:sp>
        <p:sp>
          <p:nvSpPr>
            <p:cNvPr id="85" name="Shape 85"/>
            <p:cNvSpPr/>
            <p:nvPr/>
          </p:nvSpPr>
          <p:spPr>
            <a:xfrm>
              <a:off x="104589" y="462304"/>
              <a:ext cx="9276526" cy="27529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just">
                <a:defRPr sz="3400">
                  <a:latin typeface="Garamond"/>
                  <a:ea typeface="Garamond"/>
                  <a:cs typeface="Garamond"/>
                  <a:sym typeface="Garamond"/>
                </a:defRPr>
              </a:lvl1pPr>
            </a:lstStyle>
            <a:p>
              <a:pPr lvl="0">
                <a:defRPr sz="1800"/>
              </a:pPr>
              <a:r>
                <a:rPr sz="3400"/>
                <a:t>Like the end of Job, a bright blast of God’s glory shines into our confusion, keeping us from quickly dismissing His promises as impossible and subduing our doubts regarding His good purposes for our lives.</a:t>
              </a:r>
            </a:p>
          </p:txBody>
        </p:sp>
      </p:grpSp>
      <p:sp>
        <p:nvSpPr>
          <p:cNvPr id="87" name="Shape 87"/>
          <p:cNvSpPr/>
          <p:nvPr/>
        </p:nvSpPr>
        <p:spPr>
          <a:xfrm>
            <a:off x="1778199" y="4041472"/>
            <a:ext cx="483966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a:defRPr>
            </a:lvl1pPr>
          </a:lstStyle>
          <a:p>
            <a:pPr lvl="0">
              <a:defRPr b="0" sz="1800"/>
            </a:pPr>
            <a:r>
              <a:rPr b="1" sz="3600"/>
              <a:t>Discussion questions</a:t>
            </a:r>
          </a:p>
        </p:txBody>
      </p:sp>
    </p:spTree>
  </p:cSld>
  <p:clrMapOvr>
    <a:masterClrMapping/>
  </p:clrMapOvr>
  <p:transition spd="slow"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9" presetID="15" grpId="1" fill="hold">
                                  <p:stCondLst>
                                    <p:cond delay="0"/>
                                  </p:stCondLst>
                                  <p:iterate type="el" backwards="0">
                                    <p:tmAbs val="0"/>
                                  </p:iterate>
                                  <p:childTnLst>
                                    <p:set>
                                      <p:cBhvr>
                                        <p:cTn id="6" fill="hold"/>
                                        <p:tgtEl>
                                          <p:spTgt spid="86"/>
                                        </p:tgtEl>
                                        <p:attrNameLst>
                                          <p:attrName>style.visibility</p:attrName>
                                        </p:attrNameLst>
                                      </p:cBhvr>
                                      <p:to>
                                        <p:strVal val="visible"/>
                                      </p:to>
                                    </p:set>
                                    <p:anim calcmode="lin" valueType="num">
                                      <p:cBhvr>
                                        <p:cTn id="7" dur="1000" fill="hold"/>
                                        <p:tgtEl>
                                          <p:spTgt spid="86"/>
                                        </p:tgtEl>
                                        <p:attrNameLst>
                                          <p:attrName>ppt_w</p:attrName>
                                        </p:attrNameLst>
                                      </p:cBhvr>
                                      <p:tavLst>
                                        <p:tav tm="0">
                                          <p:val>
                                            <p:fltVal val="0"/>
                                          </p:val>
                                        </p:tav>
                                        <p:tav tm="100000">
                                          <p:val>
                                            <p:strVal val="#ppt_w"/>
                                          </p:val>
                                        </p:tav>
                                      </p:tavLst>
                                    </p:anim>
                                    <p:anim calcmode="lin" valueType="num">
                                      <p:cBhvr>
                                        <p:cTn id="8" dur="1000" fill="hold"/>
                                        <p:tgtEl>
                                          <p:spTgt spid="86"/>
                                        </p:tgtEl>
                                        <p:attrNameLst>
                                          <p:attrName>ppt_h</p:attrName>
                                        </p:attrNameLst>
                                      </p:cBhvr>
                                      <p:tavLst>
                                        <p:tav tm="0">
                                          <p:val>
                                            <p:fltVal val="0"/>
                                          </p:val>
                                        </p:tav>
                                        <p:tav tm="100000">
                                          <p:val>
                                            <p:strVal val="#ppt_h"/>
                                          </p:val>
                                        </p:tav>
                                      </p:tavLst>
                                    </p:anim>
                                    <p:anim calcmode="lin" valueType="num">
                                      <p:cBhvr>
                                        <p:cTn id="9"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2" fill="hold">
                                  <p:stCondLst>
                                    <p:cond delay="0"/>
                                  </p:stCondLst>
                                  <p:iterate type="el" backwards="0">
                                    <p:tmAbs val="0"/>
                                  </p:iterate>
                                  <p:childTnLst>
                                    <p:set>
                                      <p:cBhvr>
                                        <p:cTn id="14" fill="hold"/>
                                        <p:tgtEl>
                                          <p:spTgt spid="87"/>
                                        </p:tgtEl>
                                        <p:attrNameLst>
                                          <p:attrName>style.visibility</p:attrName>
                                        </p:attrNameLst>
                                      </p:cBhvr>
                                      <p:to>
                                        <p:strVal val="visible"/>
                                      </p:to>
                                    </p:set>
                                  </p:childTnLst>
                                </p:cTn>
                              </p:par>
                            </p:childTnLst>
                          </p:cTn>
                        </p:par>
                        <p:par>
                          <p:cTn id="15" fill="hold">
                            <p:stCondLst>
                              <p:cond delay="0"/>
                            </p:stCondLst>
                            <p:childTnLst>
                              <p:par>
                                <p:cTn id="16" nodeType="afterEffect" presetClass="entr" presetSubtype="0" presetID="10" grpId="3" fill="hold">
                                  <p:stCondLst>
                                    <p:cond delay="0"/>
                                  </p:stCondLst>
                                  <p:iterate type="el" backwards="0">
                                    <p:tmAbs val="0"/>
                                  </p:iterate>
                                  <p:childTnLst>
                                    <p:set>
                                      <p:cBhvr>
                                        <p:cTn id="17" fill="hold"/>
                                        <p:tgtEl>
                                          <p:spTgt spid="83">
                                            <p:bg/>
                                          </p:spTgt>
                                        </p:tgtEl>
                                        <p:attrNameLst>
                                          <p:attrName>style.visibility</p:attrName>
                                        </p:attrNameLst>
                                      </p:cBhvr>
                                      <p:to>
                                        <p:strVal val="visible"/>
                                      </p:to>
                                    </p:set>
                                    <p:animEffect filter="fade" transition="in">
                                      <p:cBhvr>
                                        <p:cTn id="18" dur="1000"/>
                                        <p:tgtEl>
                                          <p:spTgt spid="83">
                                            <p:bg/>
                                          </p:spTgt>
                                        </p:tgtEl>
                                      </p:cBhvr>
                                    </p:animEffect>
                                  </p:childTnLst>
                                </p:cTn>
                              </p:par>
                              <p:par>
                                <p:cTn id="19" presetClass="entr" presetSubtype="0" presetID="10" grpId="3" fill="hold">
                                  <p:stCondLst>
                                    <p:cond delay="0"/>
                                  </p:stCondLst>
                                  <p:iterate type="el" backwards="0">
                                    <p:tmAbs val="0"/>
                                  </p:iterate>
                                  <p:childTnLst>
                                    <p:set>
                                      <p:cBhvr>
                                        <p:cTn id="20" fill="hold"/>
                                        <p:tgtEl>
                                          <p:spTgt spid="83">
                                            <p:txEl>
                                              <p:pRg st="0" end="0"/>
                                            </p:txEl>
                                          </p:spTgt>
                                        </p:tgtEl>
                                        <p:attrNameLst>
                                          <p:attrName>style.visibility</p:attrName>
                                        </p:attrNameLst>
                                      </p:cBhvr>
                                      <p:to>
                                        <p:strVal val="visible"/>
                                      </p:to>
                                    </p:set>
                                    <p:animEffect filter="fade" transition="in">
                                      <p:cBhvr>
                                        <p:cTn id="21" dur="1000"/>
                                        <p:tgtEl>
                                          <p:spTgt spid="8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0" presetID="10" grpId="3" fill="hold">
                                  <p:stCondLst>
                                    <p:cond delay="0"/>
                                  </p:stCondLst>
                                  <p:iterate type="el" backwards="0">
                                    <p:tmAbs val="0"/>
                                  </p:iterate>
                                  <p:childTnLst>
                                    <p:set>
                                      <p:cBhvr>
                                        <p:cTn id="25" fill="hold"/>
                                        <p:tgtEl>
                                          <p:spTgt spid="83">
                                            <p:txEl>
                                              <p:pRg st="1" end="1"/>
                                            </p:txEl>
                                          </p:spTgt>
                                        </p:tgtEl>
                                        <p:attrNameLst>
                                          <p:attrName>style.visibility</p:attrName>
                                        </p:attrNameLst>
                                      </p:cBhvr>
                                      <p:to>
                                        <p:strVal val="visible"/>
                                      </p:to>
                                    </p:set>
                                    <p:animEffect filter="fade" transition="in">
                                      <p:cBhvr>
                                        <p:cTn id="26" dur="1000"/>
                                        <p:tgtEl>
                                          <p:spTgt spid="8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0" presetID="10" grpId="3" fill="hold">
                                  <p:stCondLst>
                                    <p:cond delay="0"/>
                                  </p:stCondLst>
                                  <p:iterate type="el" backwards="0">
                                    <p:tmAbs val="0"/>
                                  </p:iterate>
                                  <p:childTnLst>
                                    <p:set>
                                      <p:cBhvr>
                                        <p:cTn id="30" fill="hold"/>
                                        <p:tgtEl>
                                          <p:spTgt spid="83">
                                            <p:txEl>
                                              <p:pRg st="2" end="2"/>
                                            </p:txEl>
                                          </p:spTgt>
                                        </p:tgtEl>
                                        <p:attrNameLst>
                                          <p:attrName>style.visibility</p:attrName>
                                        </p:attrNameLst>
                                      </p:cBhvr>
                                      <p:to>
                                        <p:strVal val="visible"/>
                                      </p:to>
                                    </p:set>
                                    <p:animEffect filter="fade" transition="in">
                                      <p:cBhvr>
                                        <p:cTn id="31" dur="1000"/>
                                        <p:tgtEl>
                                          <p:spTgt spid="83">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3" grpId="3"/>
      <p:bldP build="whole" bldLvl="1" animBg="1" rev="0" advAuto="0" spid="86" grpId="1"/>
      <p:bldP build="whole" bldLvl="1" animBg="1" rev="0" advAuto="0" spid="87" grpId="2"/>
    </p:bldLst>
  </p:timing>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365C0"/>
          </a:solidFill>
          <a:prstDash val="solid"/>
          <a:bevel/>
        </a:ln>
        <a:effectLst>
          <a:outerShdw sx="100000" sy="100000" kx="0" ky="0" algn="b" rotWithShape="0" blurRad="38100" dist="25400" dir="5400000">
            <a:srgbClr val="000000">
              <a:alpha val="50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365C0"/>
          </a:solidFill>
          <a:prstDash val="solid"/>
          <a:bevel/>
        </a:ln>
        <a:effectLst>
          <a:outerShdw sx="100000" sy="100000" kx="0" ky="0" algn="b" rotWithShape="0" blurRad="38100" dist="25400" dir="5400000">
            <a:srgbClr val="000000">
              <a:alpha val="50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