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2"/>
          <p:cNvSpPr/>
          <p:nvPr>
            <p:ph type="sldImg"/>
          </p:nvPr>
        </p:nvSpPr>
        <p:spPr>
          <a:xfrm>
            <a:off x="1143000" y="685800"/>
            <a:ext cx="4572000" cy="3429000"/>
          </a:xfrm>
          <a:prstGeom prst="rect">
            <a:avLst/>
          </a:prstGeom>
        </p:spPr>
        <p:txBody>
          <a:bodyPr/>
          <a:lstStyle/>
          <a:p>
            <a:pPr lvl="0"/>
          </a:p>
        </p:txBody>
      </p:sp>
      <p:sp>
        <p:nvSpPr>
          <p:cNvPr id="13" name="Shape 13"/>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Book"/>
        <a:ea typeface="Avenir Book"/>
        <a:cs typeface="Avenir Book"/>
        <a:sym typeface="Avenir Book"/>
      </a:defRPr>
    </a:lvl1pPr>
    <a:lvl2pPr indent="228600" defTabSz="457200">
      <a:lnSpc>
        <a:spcPct val="125000"/>
      </a:lnSpc>
      <a:defRPr sz="2400">
        <a:latin typeface="Avenir Book"/>
        <a:ea typeface="Avenir Book"/>
        <a:cs typeface="Avenir Book"/>
        <a:sym typeface="Avenir Book"/>
      </a:defRPr>
    </a:lvl2pPr>
    <a:lvl3pPr indent="457200" defTabSz="457200">
      <a:lnSpc>
        <a:spcPct val="125000"/>
      </a:lnSpc>
      <a:defRPr sz="2400">
        <a:latin typeface="Avenir Book"/>
        <a:ea typeface="Avenir Book"/>
        <a:cs typeface="Avenir Book"/>
        <a:sym typeface="Avenir Book"/>
      </a:defRPr>
    </a:lvl3pPr>
    <a:lvl4pPr indent="685800" defTabSz="457200">
      <a:lnSpc>
        <a:spcPct val="125000"/>
      </a:lnSpc>
      <a:defRPr sz="2400">
        <a:latin typeface="Avenir Book"/>
        <a:ea typeface="Avenir Book"/>
        <a:cs typeface="Avenir Book"/>
        <a:sym typeface="Avenir Book"/>
      </a:defRPr>
    </a:lvl4pPr>
    <a:lvl5pPr indent="914400" defTabSz="457200">
      <a:lnSpc>
        <a:spcPct val="125000"/>
      </a:lnSpc>
      <a:defRPr sz="2400">
        <a:latin typeface="Avenir Book"/>
        <a:ea typeface="Avenir Book"/>
        <a:cs typeface="Avenir Book"/>
        <a:sym typeface="Avenir Book"/>
      </a:defRPr>
    </a:lvl5pPr>
    <a:lvl6pPr indent="1143000" defTabSz="457200">
      <a:lnSpc>
        <a:spcPct val="125000"/>
      </a:lnSpc>
      <a:defRPr sz="2400">
        <a:latin typeface="Avenir Book"/>
        <a:ea typeface="Avenir Book"/>
        <a:cs typeface="Avenir Book"/>
        <a:sym typeface="Avenir Book"/>
      </a:defRPr>
    </a:lvl6pPr>
    <a:lvl7pPr indent="1371600" defTabSz="457200">
      <a:lnSpc>
        <a:spcPct val="125000"/>
      </a:lnSpc>
      <a:defRPr sz="2400">
        <a:latin typeface="Avenir Book"/>
        <a:ea typeface="Avenir Book"/>
        <a:cs typeface="Avenir Book"/>
        <a:sym typeface="Avenir Book"/>
      </a:defRPr>
    </a:lvl7pPr>
    <a:lvl8pPr indent="1600200" defTabSz="457200">
      <a:lnSpc>
        <a:spcPct val="125000"/>
      </a:lnSpc>
      <a:defRPr sz="2400">
        <a:latin typeface="Avenir Book"/>
        <a:ea typeface="Avenir Book"/>
        <a:cs typeface="Avenir Book"/>
        <a:sym typeface="Avenir Book"/>
      </a:defRPr>
    </a:lvl8pPr>
    <a:lvl9pPr indent="1828800" defTabSz="457200">
      <a:lnSpc>
        <a:spcPct val="125000"/>
      </a:lnSpc>
      <a:defRPr sz="2400">
        <a:latin typeface="Avenir Book"/>
        <a:ea typeface="Avenir Book"/>
        <a:cs typeface="Avenir Book"/>
        <a:sym typeface="Avenir Book"/>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5" name="Shape 5"/>
          <p:cNvSpPr/>
          <p:nvPr/>
        </p:nvSpPr>
        <p:spPr>
          <a:xfrm>
            <a:off x="-7246" y="0"/>
            <a:ext cx="1460195" cy="9753600"/>
          </a:xfrm>
          <a:prstGeom prst="rect">
            <a:avLst/>
          </a:prstGeom>
          <a:gradFill>
            <a:gsLst>
              <a:gs pos="0">
                <a:srgbClr val="BE8A2E"/>
              </a:gs>
              <a:gs pos="100000">
                <a:srgbClr val="4D370C"/>
              </a:gs>
            </a:gsLst>
            <a:lin ang="5400000"/>
          </a:gra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pic>
        <p:nvPicPr>
          <p:cNvPr id="6" name="Rom-Sidebar.png"/>
          <p:cNvPicPr/>
          <p:nvPr/>
        </p:nvPicPr>
        <p:blipFill>
          <a:blip r:embed="rId2">
            <a:extLst/>
          </a:blip>
          <a:stretch>
            <a:fillRect/>
          </a:stretch>
        </p:blipFill>
        <p:spPr>
          <a:xfrm>
            <a:off x="0" y="159494"/>
            <a:ext cx="1445704" cy="883486"/>
          </a:xfrm>
          <a:prstGeom prst="rect">
            <a:avLst/>
          </a:prstGeom>
          <a:ln w="12700">
            <a:miter lim="400000"/>
          </a:ln>
        </p:spPr>
      </p:pic>
      <p:sp>
        <p:nvSpPr>
          <p:cNvPr id="7" name="Shape 7"/>
          <p:cNvSpPr/>
          <p:nvPr/>
        </p:nvSpPr>
        <p:spPr>
          <a:xfrm>
            <a:off x="-13170" y="1122191"/>
            <a:ext cx="1466119" cy="736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defTabSz="457200">
              <a:defRPr sz="1800"/>
            </a:pPr>
            <a:r>
              <a:rPr spc="0" sz="2300">
                <a:solidFill>
                  <a:srgbClr val="FFEEDC"/>
                </a:solidFill>
                <a:latin typeface="Copperplate Gothic Bold"/>
                <a:ea typeface="Copperplate Gothic Bold"/>
                <a:cs typeface="Copperplate Gothic Bold"/>
                <a:sym typeface="Copperplate Gothic Bold"/>
              </a:rPr>
              <a:t>Romans </a:t>
            </a:r>
            <a:br>
              <a:rPr spc="0" sz="2300">
                <a:solidFill>
                  <a:srgbClr val="FFEEDC"/>
                </a:solidFill>
                <a:latin typeface="Copperplate Gothic Bold"/>
                <a:ea typeface="Copperplate Gothic Bold"/>
                <a:cs typeface="Copperplate Gothic Bold"/>
                <a:sym typeface="Copperplate Gothic Bold"/>
              </a:rPr>
            </a:br>
            <a:r>
              <a:rPr spc="0" sz="2300">
                <a:solidFill>
                  <a:srgbClr val="FFEEDC"/>
                </a:solidFill>
                <a:latin typeface="Copperplate Gothic Bold"/>
                <a:ea typeface="Copperplate Gothic Bold"/>
                <a:cs typeface="Copperplate Gothic Bold"/>
                <a:sym typeface="Copperplate Gothic Bold"/>
              </a:rPr>
              <a:t>12:9-21</a:t>
            </a:r>
          </a:p>
        </p:txBody>
      </p:sp>
      <p:sp>
        <p:nvSpPr>
          <p:cNvPr id="8" name="Shape 8"/>
          <p:cNvSpPr/>
          <p:nvPr/>
        </p:nvSpPr>
        <p:spPr>
          <a:xfrm>
            <a:off x="-49635" y="8200390"/>
            <a:ext cx="1565388" cy="673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defRPr spc="0" sz="1400">
                <a:solidFill>
                  <a:srgbClr val="FFEEDC"/>
                </a:solidFill>
                <a:latin typeface="Copperplate Gothic Bold"/>
                <a:ea typeface="Copperplate Gothic Bold"/>
                <a:cs typeface="Copperplate Gothic Bold"/>
                <a:sym typeface="Copperplate Gothic Bold"/>
              </a:defRPr>
            </a:lvl1pPr>
          </a:lstStyle>
          <a:p>
            <a:pPr lvl="0">
              <a:defRPr spc="0" sz="1800">
                <a:solidFill>
                  <a:srgbClr val="000000"/>
                </a:solidFill>
              </a:defRPr>
            </a:pPr>
            <a:r>
              <a:rPr spc="0" sz="1400">
                <a:solidFill>
                  <a:srgbClr val="FFEEDC"/>
                </a:solidFill>
              </a:rPr>
              <a:t>Principles of Christian Growth</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10" name="Shape 10"/>
          <p:cNvSpPr/>
          <p:nvPr>
            <p:ph type="title"/>
          </p:nvPr>
        </p:nvSpPr>
        <p:spPr>
          <a:prstGeom prst="rect">
            <a:avLst/>
          </a:prstGeom>
        </p:spPr>
        <p:txBody>
          <a:bodyPr/>
          <a:lstStyle/>
          <a:p>
            <a:pPr lvl="0">
              <a:defRPr sz="1800"/>
            </a:pPr>
            <a:r>
              <a:rPr sz="2600"/>
              <a:t>Title Text</a:t>
            </a:r>
          </a:p>
        </p:txBody>
      </p:sp>
      <p:sp>
        <p:nvSpPr>
          <p:cNvPr id="11" name="Shape 11"/>
          <p:cNvSpPr/>
          <p:nvPr>
            <p:ph type="body" idx="1"/>
          </p:nvPr>
        </p:nvSpPr>
        <p:spPr>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1270000" y="1638300"/>
            <a:ext cx="10464800" cy="3302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p>
            <a:pPr lvl="0">
              <a:defRPr sz="1800"/>
            </a:pPr>
            <a:r>
              <a:rPr sz="2600"/>
              <a:t>Title Text</a:t>
            </a:r>
          </a:p>
        </p:txBody>
      </p:sp>
      <p:sp>
        <p:nvSpPr>
          <p:cNvPr id="3" name="Shape 3"/>
          <p:cNvSpPr/>
          <p:nvPr>
            <p:ph type="body" idx="1"/>
          </p:nvPr>
        </p:nvSpPr>
        <p:spPr>
          <a:xfrm>
            <a:off x="1270000" y="5029200"/>
            <a:ext cx="10464800" cy="11303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Lst>
  <p:transition spd="med" advClick="1"/>
  <p:txStyles>
    <p:titleStyle>
      <a:lvl1pPr>
        <a:defRPr sz="2600">
          <a:latin typeface="+mj-lt"/>
          <a:ea typeface="+mj-ea"/>
          <a:cs typeface="+mj-cs"/>
          <a:sym typeface="Gill Sans"/>
        </a:defRPr>
      </a:lvl1pPr>
      <a:lvl2pPr indent="228600">
        <a:defRPr sz="2600">
          <a:latin typeface="+mj-lt"/>
          <a:ea typeface="+mj-ea"/>
          <a:cs typeface="+mj-cs"/>
          <a:sym typeface="Gill Sans"/>
        </a:defRPr>
      </a:lvl2pPr>
      <a:lvl3pPr indent="457200">
        <a:defRPr sz="2600">
          <a:latin typeface="+mj-lt"/>
          <a:ea typeface="+mj-ea"/>
          <a:cs typeface="+mj-cs"/>
          <a:sym typeface="Gill Sans"/>
        </a:defRPr>
      </a:lvl3pPr>
      <a:lvl4pPr indent="685800">
        <a:defRPr sz="2600">
          <a:latin typeface="+mj-lt"/>
          <a:ea typeface="+mj-ea"/>
          <a:cs typeface="+mj-cs"/>
          <a:sym typeface="Gill Sans"/>
        </a:defRPr>
      </a:lvl4pPr>
      <a:lvl5pPr indent="914400">
        <a:defRPr sz="2600">
          <a:latin typeface="+mj-lt"/>
          <a:ea typeface="+mj-ea"/>
          <a:cs typeface="+mj-cs"/>
          <a:sym typeface="Gill Sans"/>
        </a:defRPr>
      </a:lvl5pPr>
      <a:lvl6pPr indent="1143000">
        <a:defRPr sz="2600">
          <a:latin typeface="+mj-lt"/>
          <a:ea typeface="+mj-ea"/>
          <a:cs typeface="+mj-cs"/>
          <a:sym typeface="Gill Sans"/>
        </a:defRPr>
      </a:lvl6pPr>
      <a:lvl7pPr indent="1371600">
        <a:defRPr sz="2600">
          <a:latin typeface="+mj-lt"/>
          <a:ea typeface="+mj-ea"/>
          <a:cs typeface="+mj-cs"/>
          <a:sym typeface="Gill Sans"/>
        </a:defRPr>
      </a:lvl7pPr>
      <a:lvl8pPr indent="1600200">
        <a:defRPr sz="2600">
          <a:latin typeface="+mj-lt"/>
          <a:ea typeface="+mj-ea"/>
          <a:cs typeface="+mj-cs"/>
          <a:sym typeface="Gill Sans"/>
        </a:defRPr>
      </a:lvl8pPr>
      <a:lvl9pPr indent="1828800">
        <a:defRPr sz="2600">
          <a:latin typeface="+mj-lt"/>
          <a:ea typeface="+mj-ea"/>
          <a:cs typeface="+mj-cs"/>
          <a:sym typeface="Gill Sans"/>
        </a:defRPr>
      </a:lvl9pPr>
    </p:titleStyle>
    <p:body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hyperlink" Target="http://www.foundationsforfreedom.net" TargetMode="Externa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hyperlink" Target="http://www.foundationsforfreedom.net" TargetMode="Externa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51A7F9"/>
            </a:gs>
            <a:gs pos="100000">
              <a:srgbClr val="FEF1AE"/>
            </a:gs>
          </a:gsLst>
          <a:lin ang="5400000" scaled="0"/>
        </a:gradFill>
      </p:bgPr>
    </p:bg>
    <p:spTree>
      <p:nvGrpSpPr>
        <p:cNvPr id="1" name=""/>
        <p:cNvGrpSpPr/>
        <p:nvPr/>
      </p:nvGrpSpPr>
      <p:grpSpPr>
        <a:xfrm>
          <a:off x="0" y="0"/>
          <a:ext cx="0" cy="0"/>
          <a:chOff x="0" y="0"/>
          <a:chExt cx="0" cy="0"/>
        </a:xfrm>
      </p:grpSpPr>
      <p:pic>
        <p:nvPicPr>
          <p:cNvPr id="15" name="Coliseum_Romans.png"/>
          <p:cNvPicPr/>
          <p:nvPr/>
        </p:nvPicPr>
        <p:blipFill>
          <a:blip r:embed="rId2">
            <a:extLst/>
          </a:blip>
          <a:stretch>
            <a:fillRect/>
          </a:stretch>
        </p:blipFill>
        <p:spPr>
          <a:xfrm>
            <a:off x="0" y="1670694"/>
            <a:ext cx="13004800" cy="7969251"/>
          </a:xfrm>
          <a:prstGeom prst="rect">
            <a:avLst/>
          </a:prstGeom>
          <a:ln w="12700">
            <a:miter lim="400000"/>
          </a:ln>
          <a:effectLst>
            <a:outerShdw sx="100000" sy="100000" kx="0" ky="0" algn="b" rotWithShape="0" blurRad="114300" dist="25400" dir="1733921">
              <a:srgbClr val="000000">
                <a:alpha val="59426"/>
              </a:srgbClr>
            </a:outerShdw>
          </a:effectLst>
        </p:spPr>
      </p:pic>
      <p:sp>
        <p:nvSpPr>
          <p:cNvPr id="16" name="Shape 16"/>
          <p:cNvSpPr/>
          <p:nvPr/>
        </p:nvSpPr>
        <p:spPr>
          <a:xfrm>
            <a:off x="0" y="8899789"/>
            <a:ext cx="13004801" cy="969852"/>
          </a:xfrm>
          <a:prstGeom prst="rect">
            <a:avLst/>
          </a:prstGeom>
          <a:solidFill>
            <a:srgbClr val="614639"/>
          </a:solidFill>
          <a:ln w="12700">
            <a:miter lim="400000"/>
          </a:ln>
          <a:extLst>
            <a:ext uri="{C572A759-6A51-4108-AA02-DFA0A04FC94B}">
              <ma14:wrappingTextBoxFlag xmlns:ma14="http://schemas.microsoft.com/office/mac/drawingml/2011/main" val="1"/>
            </a:ext>
          </a:extLst>
        </p:spPr>
        <p:txBody>
          <a:bodyPr lIns="0" tIns="0" rIns="0" bIns="0" anchor="ctr"/>
          <a:lstStyle>
            <a:lvl1pPr defTabSz="457200">
              <a:lnSpc>
                <a:spcPct val="90000"/>
              </a:lnSpc>
              <a:defRPr baseline="2777" spc="107">
                <a:solidFill>
                  <a:srgbClr val="D2B9AA"/>
                </a:solidFill>
                <a:effectLst>
                  <a:outerShdw sx="100000" sy="100000" kx="0" ky="0" algn="b" rotWithShape="0" blurRad="12700" dist="12700" dir="2100000">
                    <a:srgbClr val="000000"/>
                  </a:outerShdw>
                </a:effectLst>
                <a:latin typeface="Copperplate Gothic Bold"/>
                <a:ea typeface="Copperplate Gothic Bold"/>
                <a:cs typeface="Copperplate Gothic Bold"/>
                <a:sym typeface="Copperplate Gothic Bold"/>
                <a:hlinkClick r:id="rId3" invalidUrl="" action="" tgtFrame="" tooltip="" history="1" highlightClick="0" endSnd="0"/>
              </a:defRPr>
            </a:lvl1pPr>
          </a:lstStyle>
          <a:p>
            <a:pPr lvl="0">
              <a:defRPr baseline="0" spc="0" sz="1800">
                <a:solidFill>
                  <a:srgbClr val="000000"/>
                </a:solidFill>
                <a:effectLst/>
              </a:defRPr>
            </a:pPr>
            <a:r>
              <a:rPr baseline="2777" spc="107" sz="3600">
                <a:solidFill>
                  <a:srgbClr val="D2B9AA"/>
                </a:solidFill>
                <a:effectLst>
                  <a:outerShdw sx="100000" sy="100000" kx="0" ky="0" algn="b" rotWithShape="0" blurRad="12700" dist="12700" dir="2100000">
                    <a:srgbClr val="000000"/>
                  </a:outerShdw>
                </a:effectLst>
                <a:hlinkClick r:id="rId3" invalidUrl="" action="" tgtFrame="" tooltip="" history="1" highlightClick="0" endSnd="0"/>
              </a:rPr>
              <a:t>www.foundationsforfreedom.net</a:t>
            </a:r>
          </a:p>
        </p:txBody>
      </p:sp>
      <p:sp>
        <p:nvSpPr>
          <p:cNvPr id="17" name="Shape 17"/>
          <p:cNvSpPr/>
          <p:nvPr/>
        </p:nvSpPr>
        <p:spPr>
          <a:xfrm>
            <a:off x="0" y="-438159"/>
            <a:ext cx="13004800" cy="2633391"/>
          </a:xfrm>
          <a:prstGeom prst="rect">
            <a:avLst/>
          </a:prstGeom>
          <a:ln w="12700">
            <a:miter lim="400000"/>
          </a:ln>
          <a:effectLst>
            <a:outerShdw sx="100000" sy="100000" kx="0" ky="0" algn="b" rotWithShape="0" blurRad="114300" dist="25400" dir="1733921">
              <a:srgbClr val="FFFFFF">
                <a:alpha val="83222"/>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457200">
              <a:defRPr b="1" spc="1440" sz="18000">
                <a:solidFill>
                  <a:srgbClr val="494237"/>
                </a:solidFill>
                <a:latin typeface="Times New Roman"/>
                <a:ea typeface="Times New Roman"/>
                <a:cs typeface="Times New Roman"/>
                <a:sym typeface="Times New Roman"/>
              </a:defRPr>
            </a:lvl1pPr>
          </a:lstStyle>
          <a:p>
            <a:pPr lvl="0">
              <a:defRPr b="0" spc="0" sz="1800">
                <a:solidFill>
                  <a:srgbClr val="000000"/>
                </a:solidFill>
              </a:defRPr>
            </a:pPr>
            <a:r>
              <a:rPr b="1" spc="1440" sz="18000">
                <a:solidFill>
                  <a:srgbClr val="494237"/>
                </a:solidFill>
              </a:rPr>
              <a:t>ROMANS</a:t>
            </a:r>
          </a:p>
        </p:txBody>
      </p:sp>
      <p:sp>
        <p:nvSpPr>
          <p:cNvPr id="18" name="Shape 18"/>
          <p:cNvSpPr/>
          <p:nvPr/>
        </p:nvSpPr>
        <p:spPr>
          <a:xfrm>
            <a:off x="0" y="8130164"/>
            <a:ext cx="13004801" cy="969852"/>
          </a:xfrm>
          <a:prstGeom prst="rect">
            <a:avLst/>
          </a:prstGeom>
          <a:solidFill>
            <a:srgbClr val="614639"/>
          </a:solidFill>
          <a:ln w="12700">
            <a:miter lim="400000"/>
          </a:ln>
          <a:extLst>
            <a:ext uri="{C572A759-6A51-4108-AA02-DFA0A04FC94B}">
              <ma14:wrappingTextBoxFlag xmlns:ma14="http://schemas.microsoft.com/office/mac/drawingml/2011/main" val="1"/>
            </a:ext>
          </a:extLst>
        </p:spPr>
        <p:txBody>
          <a:bodyPr lIns="0" tIns="0" rIns="0" bIns="0" anchor="ctr"/>
          <a:lstStyle>
            <a:lvl1pPr defTabSz="457200">
              <a:lnSpc>
                <a:spcPct val="90000"/>
              </a:lnSpc>
              <a:defRPr baseline="1538" spc="194" sz="6500">
                <a:solidFill>
                  <a:srgbClr val="D2B9AA"/>
                </a:solidFill>
                <a:effectLst>
                  <a:outerShdw sx="100000" sy="100000" kx="0" ky="0" algn="b" rotWithShape="0" blurRad="12700" dist="12700" dir="2100000">
                    <a:srgbClr val="000000"/>
                  </a:outerShdw>
                </a:effectLst>
                <a:latin typeface="Copperplate Gothic Bold"/>
                <a:ea typeface="Copperplate Gothic Bold"/>
                <a:cs typeface="Copperplate Gothic Bold"/>
                <a:sym typeface="Copperplate Gothic Bold"/>
              </a:defRPr>
            </a:lvl1pPr>
          </a:lstStyle>
          <a:p>
            <a:pPr lvl="0">
              <a:defRPr baseline="0" spc="0" sz="1800">
                <a:solidFill>
                  <a:srgbClr val="000000"/>
                </a:solidFill>
                <a:effectLst/>
              </a:defRPr>
            </a:pPr>
            <a:r>
              <a:rPr baseline="1538" spc="194" sz="6500">
                <a:solidFill>
                  <a:srgbClr val="D2B9AA"/>
                </a:solidFill>
                <a:effectLst>
                  <a:outerShdw sx="100000" sy="100000" kx="0" ky="0" algn="b" rotWithShape="0" blurRad="12700" dist="12700" dir="2100000">
                    <a:srgbClr val="000000"/>
                  </a:outerShdw>
                </a:effectLst>
              </a:rPr>
              <a:t>Laying a solid foundation</a:t>
            </a:r>
          </a:p>
        </p:txBody>
      </p:sp>
      <p:sp>
        <p:nvSpPr>
          <p:cNvPr id="19" name="Shape 19"/>
          <p:cNvSpPr/>
          <p:nvPr/>
        </p:nvSpPr>
        <p:spPr>
          <a:xfrm>
            <a:off x="4385670" y="2774960"/>
            <a:ext cx="5241845" cy="1846691"/>
          </a:xfrm>
          <a:prstGeom prst="rect">
            <a:avLst/>
          </a:prstGeom>
          <a:ln w="12700">
            <a:miter lim="400000"/>
          </a:ln>
          <a:effectLst>
            <a:outerShdw sx="100000" sy="100000" kx="0" ky="0" algn="b" rotWithShape="0" blurRad="114300" dist="25400" dir="1733921">
              <a:srgbClr val="FFFFFF">
                <a:alpha val="72544"/>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457200">
              <a:defRPr b="1" spc="488" sz="6100">
                <a:solidFill>
                  <a:srgbClr val="494237"/>
                </a:solidFill>
                <a:latin typeface="Times New Roman"/>
                <a:ea typeface="Times New Roman"/>
                <a:cs typeface="Times New Roman"/>
                <a:sym typeface="Times New Roman"/>
              </a:defRPr>
            </a:lvl1pPr>
          </a:lstStyle>
          <a:p>
            <a:pPr lvl="0">
              <a:defRPr b="0" spc="0" sz="1800">
                <a:solidFill>
                  <a:srgbClr val="000000"/>
                </a:solidFill>
              </a:defRPr>
            </a:pPr>
            <a:r>
              <a:rPr b="1" spc="488" sz="6100">
                <a:solidFill>
                  <a:srgbClr val="494237"/>
                </a:solidFill>
              </a:rPr>
              <a:t>Romans 12:9-21</a:t>
            </a:r>
          </a:p>
        </p:txBody>
      </p:sp>
      <p:sp>
        <p:nvSpPr>
          <p:cNvPr id="20" name="Shape 20"/>
          <p:cNvSpPr/>
          <p:nvPr/>
        </p:nvSpPr>
        <p:spPr>
          <a:xfrm>
            <a:off x="0" y="7588720"/>
            <a:ext cx="13004801" cy="753048"/>
          </a:xfrm>
          <a:prstGeom prst="rect">
            <a:avLst/>
          </a:prstGeom>
          <a:solidFill>
            <a:srgbClr val="614639"/>
          </a:solidFill>
          <a:ln w="12700">
            <a:miter lim="400000"/>
          </a:ln>
          <a:extLst>
            <a:ext uri="{C572A759-6A51-4108-AA02-DFA0A04FC94B}">
              <ma14:wrappingTextBoxFlag xmlns:ma14="http://schemas.microsoft.com/office/mac/drawingml/2011/main" val="1"/>
            </a:ext>
          </a:extLst>
        </p:spPr>
        <p:txBody>
          <a:bodyPr lIns="0" tIns="0" rIns="0" bIns="0" anchor="ctr"/>
          <a:lstStyle>
            <a:lvl1pPr algn="r" defTabSz="457200">
              <a:lnSpc>
                <a:spcPct val="90000"/>
              </a:lnSpc>
              <a:defRPr b="1" baseline="2941" spc="101" sz="3400">
                <a:solidFill>
                  <a:srgbClr val="D2B9AA"/>
                </a:solidFill>
                <a:effectLst>
                  <a:outerShdw sx="100000" sy="100000" kx="0" ky="0" algn="b" rotWithShape="0" blurRad="12700" dist="12700" dir="2100000">
                    <a:srgbClr val="000000"/>
                  </a:outerShdw>
                </a:effectLst>
                <a:latin typeface="Times New Roman"/>
                <a:ea typeface="Times New Roman"/>
                <a:cs typeface="Times New Roman"/>
                <a:sym typeface="Times New Roman"/>
              </a:defRPr>
            </a:lvl1pPr>
          </a:lstStyle>
          <a:p>
            <a:pPr lvl="0">
              <a:defRPr b="0" baseline="0" spc="0" sz="1800">
                <a:solidFill>
                  <a:srgbClr val="000000"/>
                </a:solidFill>
                <a:effectLst/>
              </a:defRPr>
            </a:pPr>
            <a:r>
              <a:rPr b="1" baseline="2941" spc="101" sz="3400">
                <a:solidFill>
                  <a:srgbClr val="D2B9AA"/>
                </a:solidFill>
                <a:effectLst>
                  <a:outerShdw sx="100000" sy="100000" kx="0" ky="0" algn="b" rotWithShape="0" blurRad="12700" dist="12700" dir="2100000">
                    <a:srgbClr val="000000"/>
                  </a:outerShdw>
                </a:effectLst>
              </a:rPr>
              <a:t>Paul J. Bucknell          </a:t>
            </a:r>
          </a:p>
        </p:txBody>
      </p:sp>
      <p:sp>
        <p:nvSpPr>
          <p:cNvPr id="21" name="Shape 21"/>
          <p:cNvSpPr/>
          <p:nvPr/>
        </p:nvSpPr>
        <p:spPr>
          <a:xfrm>
            <a:off x="2694724" y="1734627"/>
            <a:ext cx="10741083" cy="921209"/>
          </a:xfrm>
          <a:prstGeom prst="rect">
            <a:avLst/>
          </a:prstGeom>
          <a:ln w="12700">
            <a:miter lim="400000"/>
          </a:ln>
          <a:effectLst>
            <a:outerShdw sx="100000" sy="100000" kx="0" ky="0" algn="b" rotWithShape="0" blurRad="114300" dist="25400" dir="1733921">
              <a:srgbClr val="FFFFFF">
                <a:alpha val="72544"/>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457200">
              <a:defRPr b="1" spc="-57" sz="5800">
                <a:solidFill>
                  <a:srgbClr val="494237"/>
                </a:solidFill>
                <a:latin typeface="Times New Roman"/>
                <a:ea typeface="Times New Roman"/>
                <a:cs typeface="Times New Roman"/>
                <a:sym typeface="Times New Roman"/>
              </a:defRPr>
            </a:lvl1pPr>
          </a:lstStyle>
          <a:p>
            <a:pPr lvl="0">
              <a:defRPr b="0" spc="0" sz="1800">
                <a:solidFill>
                  <a:srgbClr val="000000"/>
                </a:solidFill>
              </a:defRPr>
            </a:pPr>
            <a:r>
              <a:rPr b="1" spc="-57" sz="5800">
                <a:solidFill>
                  <a:srgbClr val="494237"/>
                </a:solidFill>
              </a:rPr>
              <a:t>Principles of Christian Growth</a:t>
            </a:r>
          </a:p>
        </p:txBody>
      </p:sp>
      <p:sp>
        <p:nvSpPr>
          <p:cNvPr id="22" name="Shape 22"/>
          <p:cNvSpPr/>
          <p:nvPr/>
        </p:nvSpPr>
        <p:spPr>
          <a:xfrm>
            <a:off x="132679" y="7588720"/>
            <a:ext cx="920831" cy="57855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ct val="90000"/>
              </a:lnSpc>
              <a:defRPr b="1" baseline="2941" spc="101" sz="3400">
                <a:solidFill>
                  <a:srgbClr val="D2B9AA"/>
                </a:solidFill>
                <a:effectLst>
                  <a:outerShdw sx="100000" sy="100000" kx="0" ky="0" algn="b" rotWithShape="0" blurRad="12700" dist="12700" dir="2100000">
                    <a:srgbClr val="000000"/>
                  </a:outerShdw>
                </a:effectLst>
                <a:latin typeface="Times New Roman"/>
                <a:ea typeface="Times New Roman"/>
                <a:cs typeface="Times New Roman"/>
                <a:sym typeface="Times New Roman"/>
              </a:defRPr>
            </a:lvl1pPr>
          </a:lstStyle>
          <a:p>
            <a:pPr lvl="0">
              <a:defRPr b="0" baseline="0" spc="0" sz="1800">
                <a:solidFill>
                  <a:srgbClr val="000000"/>
                </a:solidFill>
                <a:effectLst/>
              </a:defRPr>
            </a:pPr>
            <a:r>
              <a:rPr b="1" baseline="2941" spc="101" sz="3400">
                <a:solidFill>
                  <a:srgbClr val="D2B9AA"/>
                </a:solidFill>
                <a:effectLst>
                  <a:outerShdw sx="100000" sy="100000" kx="0" ky="0" algn="b" rotWithShape="0" blurRad="12700" dist="12700" dir="2100000">
                    <a:srgbClr val="000000"/>
                  </a:outerShdw>
                </a:effectLst>
              </a:rPr>
              <a:t>OIF</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1" name="Shape 101"/>
          <p:cNvSpPr/>
          <p:nvPr/>
        </p:nvSpPr>
        <p:spPr>
          <a:xfrm>
            <a:off x="1708005" y="299194"/>
            <a:ext cx="2369593" cy="4826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l">
              <a:defRPr sz="2600">
                <a:latin typeface="+mj-lt"/>
                <a:ea typeface="+mj-ea"/>
                <a:cs typeface="+mj-cs"/>
                <a:sym typeface="Gill Sans"/>
              </a:defRPr>
            </a:lvl1pPr>
          </a:lstStyle>
          <a:p>
            <a:pPr lvl="0" defTabSz="914400">
              <a:defRPr sz="1800"/>
            </a:pPr>
            <a:r>
              <a:rPr sz="2600"/>
              <a:t>Objection please</a:t>
            </a:r>
          </a:p>
        </p:txBody>
      </p:sp>
      <p:sp>
        <p:nvSpPr>
          <p:cNvPr id="102" name="Shape 102"/>
          <p:cNvSpPr/>
          <p:nvPr/>
        </p:nvSpPr>
        <p:spPr>
          <a:xfrm>
            <a:off x="2062455" y="1722434"/>
            <a:ext cx="10493538" cy="6007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290945" indent="-290945" algn="just" defTabSz="457200">
              <a:spcBef>
                <a:spcPts val="2400"/>
              </a:spcBef>
              <a:buClr>
                <a:srgbClr val="7F7F7F"/>
              </a:buClr>
              <a:buSzPct val="100000"/>
              <a:buAutoNum type="arabicPeriod" startAt="11"/>
              <a:tabLst>
                <a:tab pos="241300" algn="l"/>
              </a:tabLst>
              <a:defRPr sz="1800"/>
            </a:pPr>
            <a:r>
              <a:rPr sz="2600">
                <a:uFill>
                  <a:solidFill/>
                </a:uFill>
                <a:latin typeface="+mj-lt"/>
                <a:ea typeface="+mj-ea"/>
                <a:cs typeface="+mj-cs"/>
                <a:sym typeface="Gill Sans"/>
              </a:rPr>
              <a:t>Devoted to prayer. (Romans 12:12) </a:t>
            </a:r>
            <a:endParaRPr sz="2600">
              <a:uFill>
                <a:solidFill/>
              </a:uFill>
              <a:latin typeface="+mj-lt"/>
              <a:ea typeface="+mj-ea"/>
              <a:cs typeface="+mj-cs"/>
              <a:sym typeface="Gill Sans"/>
            </a:endParaRPr>
          </a:p>
          <a:p>
            <a:pPr lvl="0" algn="just" defTabSz="457200">
              <a:spcBef>
                <a:spcPts val="2400"/>
              </a:spcBef>
              <a:buClr>
                <a:srgbClr val="7F7F7F"/>
              </a:buClr>
              <a:tabLst>
                <a:tab pos="241300" algn="l"/>
              </a:tabLst>
              <a:defRPr sz="1800"/>
            </a:pPr>
            <a:r>
              <a:rPr sz="2600">
                <a:solidFill>
                  <a:srgbClr val="53585F"/>
                </a:solidFill>
                <a:uFill>
                  <a:solidFill/>
                </a:uFill>
                <a:latin typeface="+mj-lt"/>
                <a:ea typeface="+mj-ea"/>
                <a:cs typeface="+mj-cs"/>
                <a:sym typeface="Gill Sans"/>
              </a:rPr>
              <a:t>Objection:  </a:t>
            </a:r>
            <a:endParaRPr sz="2600">
              <a:solidFill>
                <a:srgbClr val="53585F"/>
              </a:solidFill>
              <a:uFill>
                <a:solidFill/>
              </a:uFill>
              <a:latin typeface="+mj-lt"/>
              <a:ea typeface="+mj-ea"/>
              <a:cs typeface="+mj-cs"/>
              <a:sym typeface="Gill Sans"/>
            </a:endParaRPr>
          </a:p>
          <a:p>
            <a:pPr lvl="0" marL="290945" indent="-290945" algn="just" defTabSz="457200">
              <a:spcBef>
                <a:spcPts val="2400"/>
              </a:spcBef>
              <a:buClr>
                <a:srgbClr val="7F7F7F"/>
              </a:buClr>
              <a:buSzPct val="100000"/>
              <a:buAutoNum type="arabicPeriod" startAt="12"/>
              <a:tabLst>
                <a:tab pos="241300" algn="l"/>
              </a:tabLst>
              <a:defRPr sz="1800"/>
            </a:pPr>
            <a:r>
              <a:rPr sz="2600">
                <a:uFill>
                  <a:solidFill/>
                </a:uFill>
                <a:latin typeface="+mj-lt"/>
                <a:ea typeface="+mj-ea"/>
                <a:cs typeface="+mj-cs"/>
                <a:sym typeface="Gill Sans"/>
              </a:rPr>
              <a:t>Contributing to the needs of the saints. (Romans 12:13)</a:t>
            </a:r>
            <a:endParaRPr sz="2600">
              <a:uFill>
                <a:solidFill/>
              </a:uFill>
              <a:latin typeface="+mj-lt"/>
              <a:ea typeface="+mj-ea"/>
              <a:cs typeface="+mj-cs"/>
              <a:sym typeface="Gill Sans"/>
            </a:endParaRPr>
          </a:p>
          <a:p>
            <a:pPr lvl="0" algn="just" defTabSz="457200">
              <a:spcBef>
                <a:spcPts val="2400"/>
              </a:spcBef>
              <a:buClr>
                <a:srgbClr val="7F7F7F"/>
              </a:buClr>
              <a:tabLst>
                <a:tab pos="241300" algn="l"/>
              </a:tabLst>
              <a:defRPr sz="1800"/>
            </a:pPr>
            <a:r>
              <a:rPr sz="2600">
                <a:solidFill>
                  <a:srgbClr val="53585F"/>
                </a:solidFill>
                <a:uFill>
                  <a:solidFill/>
                </a:uFill>
                <a:latin typeface="+mj-lt"/>
                <a:ea typeface="+mj-ea"/>
                <a:cs typeface="+mj-cs"/>
                <a:sym typeface="Gill Sans"/>
              </a:rPr>
              <a:t>Objection:  </a:t>
            </a:r>
            <a:endParaRPr sz="2600">
              <a:solidFill>
                <a:srgbClr val="53585F"/>
              </a:solidFill>
              <a:uFill>
                <a:solidFill/>
              </a:uFill>
              <a:latin typeface="+mj-lt"/>
              <a:ea typeface="+mj-ea"/>
              <a:cs typeface="+mj-cs"/>
              <a:sym typeface="Gill Sans"/>
            </a:endParaRPr>
          </a:p>
          <a:p>
            <a:pPr lvl="0" marL="290945" indent="-290945" algn="just" defTabSz="457200">
              <a:spcBef>
                <a:spcPts val="2400"/>
              </a:spcBef>
              <a:buClr>
                <a:srgbClr val="7F7F7F"/>
              </a:buClr>
              <a:buSzPct val="100000"/>
              <a:buAutoNum type="arabicPeriod" startAt="13"/>
              <a:tabLst>
                <a:tab pos="241300" algn="l"/>
              </a:tabLst>
              <a:defRPr sz="1800"/>
            </a:pPr>
            <a:r>
              <a:rPr sz="2600">
                <a:uFill>
                  <a:solidFill/>
                </a:uFill>
                <a:latin typeface="+mj-lt"/>
                <a:ea typeface="+mj-ea"/>
                <a:cs typeface="+mj-cs"/>
                <a:sym typeface="Gill Sans"/>
              </a:rPr>
              <a:t>Practicing hospitality. (Romans 12:13)</a:t>
            </a:r>
            <a:endParaRPr sz="2600">
              <a:uFill>
                <a:solidFill/>
              </a:uFill>
              <a:latin typeface="+mj-lt"/>
              <a:ea typeface="+mj-ea"/>
              <a:cs typeface="+mj-cs"/>
              <a:sym typeface="Gill Sans"/>
            </a:endParaRPr>
          </a:p>
          <a:p>
            <a:pPr lvl="0" algn="just" defTabSz="457200">
              <a:spcBef>
                <a:spcPts val="2400"/>
              </a:spcBef>
              <a:buClr>
                <a:srgbClr val="7F7F7F"/>
              </a:buClr>
              <a:tabLst>
                <a:tab pos="241300" algn="l"/>
              </a:tabLst>
              <a:defRPr sz="1800"/>
            </a:pPr>
            <a:r>
              <a:rPr sz="2600">
                <a:solidFill>
                  <a:srgbClr val="53585F"/>
                </a:solidFill>
                <a:uFill>
                  <a:solidFill/>
                </a:uFill>
                <a:latin typeface="+mj-lt"/>
                <a:ea typeface="+mj-ea"/>
                <a:cs typeface="+mj-cs"/>
                <a:sym typeface="Gill Sans"/>
              </a:rPr>
              <a:t>Objection:  </a:t>
            </a:r>
            <a:endParaRPr sz="2600">
              <a:solidFill>
                <a:srgbClr val="53585F"/>
              </a:solidFill>
              <a:uFill>
                <a:solidFill/>
              </a:uFill>
              <a:latin typeface="+mj-lt"/>
              <a:ea typeface="+mj-ea"/>
              <a:cs typeface="+mj-cs"/>
              <a:sym typeface="Gill Sans"/>
            </a:endParaRPr>
          </a:p>
          <a:p>
            <a:pPr lvl="0" marL="290945" indent="-290945" algn="just" defTabSz="457200">
              <a:spcBef>
                <a:spcPts val="2400"/>
              </a:spcBef>
              <a:buClr>
                <a:srgbClr val="7F7F7F"/>
              </a:buClr>
              <a:buSzPct val="100000"/>
              <a:buAutoNum type="arabicPeriod" startAt="14"/>
              <a:tabLst>
                <a:tab pos="241300" algn="l"/>
              </a:tabLst>
              <a:defRPr sz="1800"/>
            </a:pPr>
            <a:r>
              <a:rPr sz="2600">
                <a:uFill>
                  <a:solidFill/>
                </a:uFill>
                <a:latin typeface="+mj-lt"/>
                <a:ea typeface="+mj-ea"/>
                <a:cs typeface="+mj-cs"/>
                <a:sym typeface="Gill Sans"/>
              </a:rPr>
              <a:t>Bless those who persecute you. Bless and curse not. (Romans 12:14)</a:t>
            </a:r>
            <a:endParaRPr sz="2600">
              <a:uFill>
                <a:solidFill/>
              </a:uFill>
              <a:latin typeface="+mj-lt"/>
              <a:ea typeface="+mj-ea"/>
              <a:cs typeface="+mj-cs"/>
              <a:sym typeface="Gill Sans"/>
            </a:endParaRPr>
          </a:p>
          <a:p>
            <a:pPr lvl="0" algn="just" defTabSz="457200">
              <a:spcBef>
                <a:spcPts val="2400"/>
              </a:spcBef>
              <a:buClr>
                <a:srgbClr val="7F7F7F"/>
              </a:buClr>
              <a:tabLst>
                <a:tab pos="241300" algn="l"/>
              </a:tabLst>
              <a:defRPr sz="1800"/>
            </a:pPr>
            <a:r>
              <a:rPr sz="2600">
                <a:solidFill>
                  <a:srgbClr val="53585F"/>
                </a:solidFill>
                <a:uFill>
                  <a:solidFill/>
                </a:uFill>
                <a:latin typeface="+mj-lt"/>
                <a:ea typeface="+mj-ea"/>
                <a:cs typeface="+mj-cs"/>
                <a:sym typeface="Gill Sans"/>
              </a:rPr>
              <a:t>Objection:  </a:t>
            </a:r>
            <a:endParaRPr sz="2600">
              <a:solidFill>
                <a:srgbClr val="53585F"/>
              </a:solidFill>
              <a:uFill>
                <a:solidFill/>
              </a:uFill>
              <a:latin typeface="+mj-lt"/>
              <a:ea typeface="+mj-ea"/>
              <a:cs typeface="+mj-cs"/>
              <a:sym typeface="Gill Sans"/>
            </a:endParaRPr>
          </a:p>
          <a:p>
            <a:pPr lvl="0" marL="290945" indent="-290945" algn="just" defTabSz="457200">
              <a:spcBef>
                <a:spcPts val="2400"/>
              </a:spcBef>
              <a:buClr>
                <a:srgbClr val="7F7F7F"/>
              </a:buClr>
              <a:buSzPct val="100000"/>
              <a:buAutoNum type="arabicPeriod" startAt="15"/>
              <a:tabLst>
                <a:tab pos="241300" algn="l"/>
              </a:tabLst>
              <a:defRPr sz="1800"/>
            </a:pPr>
            <a:r>
              <a:rPr sz="2600">
                <a:uFill>
                  <a:solidFill/>
                </a:uFill>
                <a:latin typeface="+mj-lt"/>
                <a:ea typeface="+mj-ea"/>
                <a:cs typeface="+mj-cs"/>
                <a:sym typeface="Gill Sans"/>
              </a:rPr>
              <a:t>Rejoice with those who rejoice. (Romans 12:15)</a:t>
            </a:r>
          </a:p>
        </p:txBody>
      </p:sp>
      <p:sp>
        <p:nvSpPr>
          <p:cNvPr id="103" name="Shape 103"/>
          <p:cNvSpPr/>
          <p:nvPr/>
        </p:nvSpPr>
        <p:spPr>
          <a:xfrm>
            <a:off x="6180502" y="268314"/>
            <a:ext cx="2257444" cy="544361"/>
          </a:xfrm>
          <a:prstGeom prst="roundRect">
            <a:avLst>
              <a:gd name="adj" fmla="val 34995"/>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latin typeface="Gill Sans UltraBold"/>
                <a:ea typeface="Gill Sans UltraBold"/>
                <a:cs typeface="Gill Sans UltraBold"/>
                <a:sym typeface="Gill Sans UltraBold"/>
              </a:defRPr>
            </a:lvl1pPr>
          </a:lstStyle>
          <a:p>
            <a:pPr lvl="0">
              <a:defRPr sz="1800">
                <a:solidFill>
                  <a:srgbClr val="000000"/>
                </a:solidFill>
              </a:defRPr>
            </a:pPr>
            <a:r>
              <a:rPr sz="2400">
                <a:solidFill>
                  <a:srgbClr val="FFFFFF"/>
                </a:solidFill>
              </a:rPr>
              <a:t>#11-15</a:t>
            </a:r>
          </a:p>
        </p:txBody>
      </p:sp>
    </p:spTree>
  </p:cSld>
  <p:clrMapOvr>
    <a:masterClrMapping/>
  </p:clrMapOvr>
  <p:transition spd="slow" advClick="1">
    <p:fade thruBlk="1"/>
  </p:transition>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5" name="Shape 105"/>
          <p:cNvSpPr/>
          <p:nvPr/>
        </p:nvSpPr>
        <p:spPr>
          <a:xfrm>
            <a:off x="1708005" y="299194"/>
            <a:ext cx="2369593" cy="4826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l">
              <a:defRPr sz="2600">
                <a:latin typeface="+mj-lt"/>
                <a:ea typeface="+mj-ea"/>
                <a:cs typeface="+mj-cs"/>
                <a:sym typeface="Gill Sans"/>
              </a:defRPr>
            </a:lvl1pPr>
          </a:lstStyle>
          <a:p>
            <a:pPr lvl="0" defTabSz="914400">
              <a:defRPr sz="1800"/>
            </a:pPr>
            <a:r>
              <a:rPr sz="2600"/>
              <a:t>Objection please</a:t>
            </a:r>
          </a:p>
        </p:txBody>
      </p:sp>
      <p:sp>
        <p:nvSpPr>
          <p:cNvPr id="106" name="Shape 106"/>
          <p:cNvSpPr/>
          <p:nvPr/>
        </p:nvSpPr>
        <p:spPr>
          <a:xfrm>
            <a:off x="2062455" y="1379534"/>
            <a:ext cx="10493538" cy="669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290945" indent="-290945" algn="just" defTabSz="457200">
              <a:spcBef>
                <a:spcPts val="2400"/>
              </a:spcBef>
              <a:buClr>
                <a:srgbClr val="7F7F7F"/>
              </a:buClr>
              <a:buSzPct val="100000"/>
              <a:buAutoNum type="arabicPeriod" startAt="16"/>
              <a:tabLst>
                <a:tab pos="241300" algn="l"/>
              </a:tabLst>
              <a:defRPr sz="1800"/>
            </a:pPr>
            <a:r>
              <a:rPr sz="2600">
                <a:uFill>
                  <a:solidFill/>
                </a:uFill>
                <a:latin typeface="+mj-lt"/>
                <a:ea typeface="+mj-ea"/>
                <a:cs typeface="+mj-cs"/>
                <a:sym typeface="Gill Sans"/>
              </a:rPr>
              <a:t>Weep with those who weep. (Romans 12:15)</a:t>
            </a:r>
            <a:endParaRPr sz="2600">
              <a:uFill>
                <a:solidFill/>
              </a:uFill>
              <a:latin typeface="+mj-lt"/>
              <a:ea typeface="+mj-ea"/>
              <a:cs typeface="+mj-cs"/>
              <a:sym typeface="Gill Sans"/>
            </a:endParaRPr>
          </a:p>
          <a:p>
            <a:pPr lvl="0" algn="just" defTabSz="457200">
              <a:spcBef>
                <a:spcPts val="2400"/>
              </a:spcBef>
              <a:buClr>
                <a:srgbClr val="7F7F7F"/>
              </a:buClr>
              <a:tabLst>
                <a:tab pos="241300" algn="l"/>
              </a:tabLst>
              <a:defRPr sz="1800"/>
            </a:pPr>
            <a:r>
              <a:rPr sz="2600">
                <a:solidFill>
                  <a:srgbClr val="53585F"/>
                </a:solidFill>
                <a:uFill>
                  <a:solidFill/>
                </a:uFill>
                <a:latin typeface="+mj-lt"/>
                <a:ea typeface="+mj-ea"/>
                <a:cs typeface="+mj-cs"/>
                <a:sym typeface="Gill Sans"/>
              </a:rPr>
              <a:t>Objection:  </a:t>
            </a:r>
            <a:endParaRPr sz="2600">
              <a:solidFill>
                <a:srgbClr val="53585F"/>
              </a:solidFill>
              <a:uFill>
                <a:solidFill/>
              </a:uFill>
              <a:latin typeface="+mj-lt"/>
              <a:ea typeface="+mj-ea"/>
              <a:cs typeface="+mj-cs"/>
              <a:sym typeface="Gill Sans"/>
            </a:endParaRPr>
          </a:p>
          <a:p>
            <a:pPr lvl="0" marL="290945" indent="-290945" algn="just" defTabSz="457200">
              <a:spcBef>
                <a:spcPts val="2400"/>
              </a:spcBef>
              <a:buClr>
                <a:srgbClr val="7F7F7F"/>
              </a:buClr>
              <a:buSzPct val="100000"/>
              <a:buAutoNum type="arabicPeriod" startAt="17"/>
              <a:tabLst>
                <a:tab pos="241300" algn="l"/>
              </a:tabLst>
              <a:defRPr sz="1800"/>
            </a:pPr>
            <a:r>
              <a:rPr sz="2600">
                <a:uFill>
                  <a:solidFill/>
                </a:uFill>
                <a:latin typeface="+mj-lt"/>
                <a:ea typeface="+mj-ea"/>
                <a:cs typeface="+mj-cs"/>
                <a:sym typeface="Gill Sans"/>
              </a:rPr>
              <a:t>Be of the same mind toward one another. (Romans 12:16)</a:t>
            </a:r>
            <a:endParaRPr sz="2600">
              <a:uFill>
                <a:solidFill/>
              </a:uFill>
              <a:latin typeface="+mj-lt"/>
              <a:ea typeface="+mj-ea"/>
              <a:cs typeface="+mj-cs"/>
              <a:sym typeface="Gill Sans"/>
            </a:endParaRPr>
          </a:p>
          <a:p>
            <a:pPr lvl="0" algn="just" defTabSz="457200">
              <a:spcBef>
                <a:spcPts val="2400"/>
              </a:spcBef>
              <a:buClr>
                <a:srgbClr val="7F7F7F"/>
              </a:buClr>
              <a:tabLst>
                <a:tab pos="241300" algn="l"/>
              </a:tabLst>
              <a:defRPr sz="1800"/>
            </a:pPr>
            <a:r>
              <a:rPr sz="2600">
                <a:solidFill>
                  <a:srgbClr val="53585F"/>
                </a:solidFill>
                <a:uFill>
                  <a:solidFill/>
                </a:uFill>
                <a:latin typeface="+mj-lt"/>
                <a:ea typeface="+mj-ea"/>
                <a:cs typeface="+mj-cs"/>
                <a:sym typeface="Gill Sans"/>
              </a:rPr>
              <a:t>Objection:  </a:t>
            </a:r>
            <a:endParaRPr sz="2600">
              <a:solidFill>
                <a:srgbClr val="53585F"/>
              </a:solidFill>
              <a:uFill>
                <a:solidFill/>
              </a:uFill>
              <a:latin typeface="+mj-lt"/>
              <a:ea typeface="+mj-ea"/>
              <a:cs typeface="+mj-cs"/>
              <a:sym typeface="Gill Sans"/>
            </a:endParaRPr>
          </a:p>
          <a:p>
            <a:pPr lvl="0" marL="290945" indent="-290945" algn="just" defTabSz="457200">
              <a:spcBef>
                <a:spcPts val="2400"/>
              </a:spcBef>
              <a:buClr>
                <a:srgbClr val="7F7F7F"/>
              </a:buClr>
              <a:buSzPct val="100000"/>
              <a:buAutoNum type="arabicPeriod" startAt="18"/>
              <a:tabLst>
                <a:tab pos="241300" algn="l"/>
              </a:tabLst>
              <a:defRPr sz="1800"/>
            </a:pPr>
            <a:r>
              <a:rPr sz="2600">
                <a:uFill>
                  <a:solidFill/>
                </a:uFill>
                <a:latin typeface="+mj-lt"/>
                <a:ea typeface="+mj-ea"/>
                <a:cs typeface="+mj-cs"/>
                <a:sym typeface="Gill Sans"/>
              </a:rPr>
              <a:t>Do not be haughty in mind but associate with the lowly. (Romans 12:16)</a:t>
            </a:r>
            <a:endParaRPr sz="2600">
              <a:uFill>
                <a:solidFill/>
              </a:uFill>
              <a:latin typeface="+mj-lt"/>
              <a:ea typeface="+mj-ea"/>
              <a:cs typeface="+mj-cs"/>
              <a:sym typeface="Gill Sans"/>
            </a:endParaRPr>
          </a:p>
          <a:p>
            <a:pPr lvl="0" algn="just" defTabSz="457200">
              <a:spcBef>
                <a:spcPts val="2400"/>
              </a:spcBef>
              <a:buClr>
                <a:srgbClr val="7F7F7F"/>
              </a:buClr>
              <a:tabLst>
                <a:tab pos="241300" algn="l"/>
              </a:tabLst>
              <a:defRPr sz="1800"/>
            </a:pPr>
            <a:r>
              <a:rPr sz="2600">
                <a:solidFill>
                  <a:srgbClr val="53585F"/>
                </a:solidFill>
                <a:uFill>
                  <a:solidFill/>
                </a:uFill>
                <a:latin typeface="+mj-lt"/>
                <a:ea typeface="+mj-ea"/>
                <a:cs typeface="+mj-cs"/>
                <a:sym typeface="Gill Sans"/>
              </a:rPr>
              <a:t>Objection:  </a:t>
            </a:r>
            <a:endParaRPr sz="2600">
              <a:solidFill>
                <a:srgbClr val="53585F"/>
              </a:solidFill>
              <a:uFill>
                <a:solidFill/>
              </a:uFill>
              <a:latin typeface="+mj-lt"/>
              <a:ea typeface="+mj-ea"/>
              <a:cs typeface="+mj-cs"/>
              <a:sym typeface="Gill Sans"/>
            </a:endParaRPr>
          </a:p>
          <a:p>
            <a:pPr lvl="0" marL="290945" indent="-290945" algn="just" defTabSz="457200">
              <a:spcBef>
                <a:spcPts val="2400"/>
              </a:spcBef>
              <a:buClr>
                <a:srgbClr val="7F7F7F"/>
              </a:buClr>
              <a:buSzPct val="100000"/>
              <a:buAutoNum type="arabicPeriod" startAt="19"/>
              <a:tabLst>
                <a:tab pos="241300" algn="l"/>
              </a:tabLst>
              <a:defRPr sz="1800"/>
            </a:pPr>
            <a:r>
              <a:rPr sz="2600">
                <a:uFill>
                  <a:solidFill/>
                </a:uFill>
                <a:latin typeface="+mj-lt"/>
                <a:ea typeface="+mj-ea"/>
                <a:cs typeface="+mj-cs"/>
                <a:sym typeface="Gill Sans"/>
              </a:rPr>
              <a:t>Do not be wise in your estimation. (Romans 12:16)</a:t>
            </a:r>
            <a:endParaRPr sz="2600">
              <a:uFill>
                <a:solidFill/>
              </a:uFill>
              <a:latin typeface="+mj-lt"/>
              <a:ea typeface="+mj-ea"/>
              <a:cs typeface="+mj-cs"/>
              <a:sym typeface="Gill Sans"/>
            </a:endParaRPr>
          </a:p>
          <a:p>
            <a:pPr lvl="0" algn="just" defTabSz="457200">
              <a:spcBef>
                <a:spcPts val="2400"/>
              </a:spcBef>
              <a:buClr>
                <a:srgbClr val="7F7F7F"/>
              </a:buClr>
              <a:tabLst>
                <a:tab pos="241300" algn="l"/>
              </a:tabLst>
              <a:defRPr sz="1800"/>
            </a:pPr>
            <a:r>
              <a:rPr sz="2600">
                <a:solidFill>
                  <a:srgbClr val="53585F"/>
                </a:solidFill>
                <a:uFill>
                  <a:solidFill/>
                </a:uFill>
                <a:latin typeface="+mj-lt"/>
                <a:ea typeface="+mj-ea"/>
                <a:cs typeface="+mj-cs"/>
                <a:sym typeface="Gill Sans"/>
              </a:rPr>
              <a:t>Objection:  </a:t>
            </a:r>
            <a:endParaRPr sz="2600">
              <a:solidFill>
                <a:srgbClr val="53585F"/>
              </a:solidFill>
              <a:uFill>
                <a:solidFill/>
              </a:uFill>
              <a:latin typeface="+mj-lt"/>
              <a:ea typeface="+mj-ea"/>
              <a:cs typeface="+mj-cs"/>
              <a:sym typeface="Gill Sans"/>
            </a:endParaRPr>
          </a:p>
          <a:p>
            <a:pPr lvl="0" marL="290945" indent="-290945" algn="just" defTabSz="457200">
              <a:spcBef>
                <a:spcPts val="2400"/>
              </a:spcBef>
              <a:buClr>
                <a:srgbClr val="7F7F7F"/>
              </a:buClr>
              <a:buSzPct val="100000"/>
              <a:buAutoNum type="arabicPeriod" startAt="20"/>
              <a:tabLst>
                <a:tab pos="241300" algn="l"/>
              </a:tabLst>
              <a:defRPr sz="1800"/>
            </a:pPr>
            <a:r>
              <a:rPr sz="2600">
                <a:uFill>
                  <a:solidFill/>
                </a:uFill>
                <a:latin typeface="+mj-lt"/>
                <a:ea typeface="+mj-ea"/>
                <a:cs typeface="+mj-cs"/>
                <a:sym typeface="Gill Sans"/>
              </a:rPr>
              <a:t>Never pay back evil for evil to anyone. (Romans 12:17)</a:t>
            </a:r>
            <a:endParaRPr sz="2600">
              <a:uFill>
                <a:solidFill/>
              </a:uFill>
              <a:latin typeface="+mj-lt"/>
              <a:ea typeface="+mj-ea"/>
              <a:cs typeface="+mj-cs"/>
              <a:sym typeface="Gill Sans"/>
            </a:endParaRPr>
          </a:p>
          <a:p>
            <a:pPr lvl="0" algn="just" defTabSz="457200">
              <a:spcBef>
                <a:spcPts val="2400"/>
              </a:spcBef>
              <a:buClr>
                <a:srgbClr val="7F7F7F"/>
              </a:buClr>
              <a:tabLst>
                <a:tab pos="241300" algn="l"/>
              </a:tabLst>
              <a:defRPr sz="1800"/>
            </a:pPr>
            <a:r>
              <a:rPr sz="2600">
                <a:solidFill>
                  <a:srgbClr val="53585F"/>
                </a:solidFill>
                <a:uFill>
                  <a:solidFill/>
                </a:uFill>
                <a:latin typeface="+mj-lt"/>
                <a:ea typeface="+mj-ea"/>
                <a:cs typeface="+mj-cs"/>
                <a:sym typeface="Gill Sans"/>
              </a:rPr>
              <a:t>Objection:  </a:t>
            </a:r>
          </a:p>
        </p:txBody>
      </p:sp>
      <p:sp>
        <p:nvSpPr>
          <p:cNvPr id="107" name="Shape 107"/>
          <p:cNvSpPr/>
          <p:nvPr/>
        </p:nvSpPr>
        <p:spPr>
          <a:xfrm>
            <a:off x="6180502" y="299194"/>
            <a:ext cx="2257444" cy="544360"/>
          </a:xfrm>
          <a:prstGeom prst="roundRect">
            <a:avLst>
              <a:gd name="adj" fmla="val 34995"/>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latin typeface="Gill Sans UltraBold"/>
                <a:ea typeface="Gill Sans UltraBold"/>
                <a:cs typeface="Gill Sans UltraBold"/>
                <a:sym typeface="Gill Sans UltraBold"/>
              </a:defRPr>
            </a:lvl1pPr>
          </a:lstStyle>
          <a:p>
            <a:pPr lvl="0">
              <a:defRPr sz="1800">
                <a:solidFill>
                  <a:srgbClr val="000000"/>
                </a:solidFill>
              </a:defRPr>
            </a:pPr>
            <a:r>
              <a:rPr sz="2400">
                <a:solidFill>
                  <a:srgbClr val="FFFFFF"/>
                </a:solidFill>
              </a:rPr>
              <a:t>#16-20</a:t>
            </a:r>
          </a:p>
        </p:txBody>
      </p:sp>
    </p:spTree>
  </p:cSld>
  <p:clrMapOvr>
    <a:masterClrMapping/>
  </p:clrMapOvr>
  <p:transition spd="slow" advClick="1">
    <p:fade thruBlk="1"/>
  </p:transition>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 name="Shape 109"/>
          <p:cNvSpPr/>
          <p:nvPr/>
        </p:nvSpPr>
        <p:spPr>
          <a:xfrm>
            <a:off x="1708005" y="299194"/>
            <a:ext cx="2369593" cy="4826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l">
              <a:defRPr sz="2600">
                <a:latin typeface="+mj-lt"/>
                <a:ea typeface="+mj-ea"/>
                <a:cs typeface="+mj-cs"/>
                <a:sym typeface="Gill Sans"/>
              </a:defRPr>
            </a:lvl1pPr>
          </a:lstStyle>
          <a:p>
            <a:pPr lvl="0" defTabSz="914400">
              <a:defRPr sz="1800"/>
            </a:pPr>
            <a:r>
              <a:rPr sz="2600"/>
              <a:t>Objection please</a:t>
            </a:r>
          </a:p>
        </p:txBody>
      </p:sp>
      <p:sp>
        <p:nvSpPr>
          <p:cNvPr id="110" name="Shape 110"/>
          <p:cNvSpPr/>
          <p:nvPr/>
        </p:nvSpPr>
        <p:spPr>
          <a:xfrm>
            <a:off x="1880106" y="1530350"/>
            <a:ext cx="10493538" cy="669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290945" indent="-290945" algn="just" defTabSz="457200">
              <a:spcBef>
                <a:spcPts val="2400"/>
              </a:spcBef>
              <a:buClr>
                <a:srgbClr val="7F7F7F"/>
              </a:buClr>
              <a:buSzPct val="100000"/>
              <a:buAutoNum type="arabicPeriod" startAt="21"/>
              <a:tabLst>
                <a:tab pos="241300" algn="l"/>
              </a:tabLst>
              <a:defRPr sz="1800"/>
            </a:pPr>
            <a:r>
              <a:rPr sz="2600">
                <a:uFill>
                  <a:solidFill/>
                </a:uFill>
                <a:latin typeface="+mj-lt"/>
                <a:ea typeface="+mj-ea"/>
                <a:cs typeface="+mj-cs"/>
                <a:sym typeface="Gill Sans"/>
              </a:rPr>
              <a:t>Respect what is right in the sight of all men. (Romans 12:17)</a:t>
            </a:r>
            <a:endParaRPr sz="2600">
              <a:uFill>
                <a:solidFill/>
              </a:uFill>
              <a:latin typeface="+mj-lt"/>
              <a:ea typeface="+mj-ea"/>
              <a:cs typeface="+mj-cs"/>
              <a:sym typeface="Gill Sans"/>
            </a:endParaRPr>
          </a:p>
          <a:p>
            <a:pPr lvl="0" algn="just" defTabSz="457200">
              <a:spcBef>
                <a:spcPts val="2400"/>
              </a:spcBef>
              <a:buClr>
                <a:srgbClr val="7F7F7F"/>
              </a:buClr>
              <a:tabLst>
                <a:tab pos="241300" algn="l"/>
              </a:tabLst>
              <a:defRPr sz="1800"/>
            </a:pPr>
            <a:r>
              <a:rPr sz="2600">
                <a:solidFill>
                  <a:srgbClr val="53585F"/>
                </a:solidFill>
                <a:uFill>
                  <a:solidFill/>
                </a:uFill>
                <a:latin typeface="+mj-lt"/>
                <a:ea typeface="+mj-ea"/>
                <a:cs typeface="+mj-cs"/>
                <a:sym typeface="Gill Sans"/>
              </a:rPr>
              <a:t>Objection:  </a:t>
            </a:r>
            <a:endParaRPr sz="2600">
              <a:solidFill>
                <a:srgbClr val="53585F"/>
              </a:solidFill>
              <a:uFill>
                <a:solidFill/>
              </a:uFill>
              <a:latin typeface="+mj-lt"/>
              <a:ea typeface="+mj-ea"/>
              <a:cs typeface="+mj-cs"/>
              <a:sym typeface="Gill Sans"/>
            </a:endParaRPr>
          </a:p>
          <a:p>
            <a:pPr lvl="0" marL="290945" indent="-290945" algn="just" defTabSz="457200">
              <a:spcBef>
                <a:spcPts val="2400"/>
              </a:spcBef>
              <a:buClr>
                <a:srgbClr val="7F7F7F"/>
              </a:buClr>
              <a:buSzPct val="100000"/>
              <a:buAutoNum type="arabicPeriod" startAt="22"/>
              <a:tabLst>
                <a:tab pos="241300" algn="l"/>
              </a:tabLst>
              <a:defRPr sz="1800"/>
            </a:pPr>
            <a:r>
              <a:rPr sz="2600">
                <a:uFill>
                  <a:solidFill/>
                </a:uFill>
                <a:latin typeface="+mj-lt"/>
                <a:ea typeface="+mj-ea"/>
                <a:cs typeface="+mj-cs"/>
                <a:sym typeface="Gill Sans"/>
              </a:rPr>
              <a:t>As far as it depends on you, be at peace with all men. (Romans 12:18)</a:t>
            </a:r>
            <a:endParaRPr sz="2600">
              <a:uFill>
                <a:solidFill/>
              </a:uFill>
              <a:latin typeface="+mj-lt"/>
              <a:ea typeface="+mj-ea"/>
              <a:cs typeface="+mj-cs"/>
              <a:sym typeface="Gill Sans"/>
            </a:endParaRPr>
          </a:p>
          <a:p>
            <a:pPr lvl="0" algn="just" defTabSz="457200">
              <a:spcBef>
                <a:spcPts val="2400"/>
              </a:spcBef>
              <a:buClr>
                <a:srgbClr val="7F7F7F"/>
              </a:buClr>
              <a:tabLst>
                <a:tab pos="241300" algn="l"/>
              </a:tabLst>
              <a:defRPr sz="1800"/>
            </a:pPr>
            <a:r>
              <a:rPr sz="2600">
                <a:solidFill>
                  <a:srgbClr val="53585F"/>
                </a:solidFill>
                <a:uFill>
                  <a:solidFill/>
                </a:uFill>
                <a:latin typeface="+mj-lt"/>
                <a:ea typeface="+mj-ea"/>
                <a:cs typeface="+mj-cs"/>
                <a:sym typeface="Gill Sans"/>
              </a:rPr>
              <a:t>Objection:  </a:t>
            </a:r>
            <a:endParaRPr sz="2600">
              <a:solidFill>
                <a:srgbClr val="53585F"/>
              </a:solidFill>
              <a:uFill>
                <a:solidFill/>
              </a:uFill>
              <a:latin typeface="+mj-lt"/>
              <a:ea typeface="+mj-ea"/>
              <a:cs typeface="+mj-cs"/>
              <a:sym typeface="Gill Sans"/>
            </a:endParaRPr>
          </a:p>
          <a:p>
            <a:pPr lvl="0" marL="290945" indent="-290945" algn="just" defTabSz="457200">
              <a:spcBef>
                <a:spcPts val="2400"/>
              </a:spcBef>
              <a:buClr>
                <a:srgbClr val="7F7F7F"/>
              </a:buClr>
              <a:buSzPct val="100000"/>
              <a:buAutoNum type="arabicPeriod" startAt="23"/>
              <a:tabLst>
                <a:tab pos="241300" algn="l"/>
              </a:tabLst>
              <a:defRPr sz="1800"/>
            </a:pPr>
            <a:r>
              <a:rPr spc="-52" sz="2600">
                <a:uFill>
                  <a:solidFill/>
                </a:uFill>
                <a:latin typeface="+mj-lt"/>
                <a:ea typeface="+mj-ea"/>
                <a:cs typeface="+mj-cs"/>
                <a:sym typeface="Gill Sans"/>
              </a:rPr>
              <a:t>Never take your own revenge, but leave room for the wrath of God… (12:19)</a:t>
            </a:r>
            <a:endParaRPr spc="-52" sz="2600">
              <a:uFill>
                <a:solidFill/>
              </a:uFill>
              <a:latin typeface="+mj-lt"/>
              <a:ea typeface="+mj-ea"/>
              <a:cs typeface="+mj-cs"/>
              <a:sym typeface="Gill Sans"/>
            </a:endParaRPr>
          </a:p>
          <a:p>
            <a:pPr lvl="0" algn="just" defTabSz="457200">
              <a:spcBef>
                <a:spcPts val="2400"/>
              </a:spcBef>
              <a:buClr>
                <a:srgbClr val="7F7F7F"/>
              </a:buClr>
              <a:tabLst>
                <a:tab pos="241300" algn="l"/>
              </a:tabLst>
              <a:defRPr sz="1800"/>
            </a:pPr>
            <a:r>
              <a:rPr sz="2600">
                <a:solidFill>
                  <a:srgbClr val="53585F"/>
                </a:solidFill>
                <a:uFill>
                  <a:solidFill/>
                </a:uFill>
                <a:latin typeface="+mj-lt"/>
                <a:ea typeface="+mj-ea"/>
                <a:cs typeface="+mj-cs"/>
                <a:sym typeface="Gill Sans"/>
              </a:rPr>
              <a:t>Objection:  </a:t>
            </a:r>
            <a:endParaRPr sz="2600">
              <a:solidFill>
                <a:srgbClr val="53585F"/>
              </a:solidFill>
              <a:uFill>
                <a:solidFill/>
              </a:uFill>
              <a:latin typeface="+mj-lt"/>
              <a:ea typeface="+mj-ea"/>
              <a:cs typeface="+mj-cs"/>
              <a:sym typeface="Gill Sans"/>
            </a:endParaRPr>
          </a:p>
          <a:p>
            <a:pPr lvl="0" marL="290945" indent="-290945" algn="just" defTabSz="457200">
              <a:spcBef>
                <a:spcPts val="2400"/>
              </a:spcBef>
              <a:buClr>
                <a:srgbClr val="7F7F7F"/>
              </a:buClr>
              <a:buSzPct val="100000"/>
              <a:buAutoNum type="arabicPeriod" startAt="24"/>
              <a:tabLst>
                <a:tab pos="241300" algn="l"/>
              </a:tabLst>
              <a:defRPr sz="1800"/>
            </a:pPr>
            <a:r>
              <a:rPr spc="-78" sz="2600">
                <a:uFill>
                  <a:solidFill/>
                </a:uFill>
                <a:latin typeface="+mj-lt"/>
                <a:ea typeface="+mj-ea"/>
                <a:cs typeface="+mj-cs"/>
                <a:sym typeface="Gill Sans"/>
              </a:rPr>
              <a:t>If your enemy is hungry, feed him, and if he is thirsty, give him a drink.… (12:20)</a:t>
            </a:r>
            <a:endParaRPr spc="-78" sz="2600">
              <a:uFill>
                <a:solidFill/>
              </a:uFill>
              <a:latin typeface="+mj-lt"/>
              <a:ea typeface="+mj-ea"/>
              <a:cs typeface="+mj-cs"/>
              <a:sym typeface="Gill Sans"/>
            </a:endParaRPr>
          </a:p>
          <a:p>
            <a:pPr lvl="0" algn="just" defTabSz="457200">
              <a:spcBef>
                <a:spcPts val="2400"/>
              </a:spcBef>
              <a:buClr>
                <a:srgbClr val="7F7F7F"/>
              </a:buClr>
              <a:tabLst>
                <a:tab pos="241300" algn="l"/>
              </a:tabLst>
              <a:defRPr sz="1800"/>
            </a:pPr>
            <a:r>
              <a:rPr sz="2600">
                <a:solidFill>
                  <a:srgbClr val="53585F"/>
                </a:solidFill>
                <a:uFill>
                  <a:solidFill/>
                </a:uFill>
                <a:latin typeface="+mj-lt"/>
                <a:ea typeface="+mj-ea"/>
                <a:cs typeface="+mj-cs"/>
                <a:sym typeface="Gill Sans"/>
              </a:rPr>
              <a:t>Objection:  </a:t>
            </a:r>
            <a:endParaRPr sz="2600">
              <a:solidFill>
                <a:srgbClr val="53585F"/>
              </a:solidFill>
              <a:uFill>
                <a:solidFill/>
              </a:uFill>
              <a:latin typeface="+mj-lt"/>
              <a:ea typeface="+mj-ea"/>
              <a:cs typeface="+mj-cs"/>
              <a:sym typeface="Gill Sans"/>
            </a:endParaRPr>
          </a:p>
          <a:p>
            <a:pPr lvl="0" marL="290945" indent="-290945" algn="just" defTabSz="457200">
              <a:spcBef>
                <a:spcPts val="2400"/>
              </a:spcBef>
              <a:buClr>
                <a:srgbClr val="7F7F7F"/>
              </a:buClr>
              <a:buSzPct val="100000"/>
              <a:buAutoNum type="arabicPeriod" startAt="25"/>
              <a:tabLst>
                <a:tab pos="241300" algn="l"/>
              </a:tabLst>
              <a:defRPr sz="1800"/>
            </a:pPr>
            <a:r>
              <a:rPr sz="2600">
                <a:uFill>
                  <a:solidFill/>
                </a:uFill>
                <a:latin typeface="+mj-lt"/>
                <a:ea typeface="+mj-ea"/>
                <a:cs typeface="+mj-cs"/>
                <a:sym typeface="Gill Sans"/>
              </a:rPr>
              <a:t>Do not be overcome by evil, but overcome evil with good. (Romans 12:21)</a:t>
            </a:r>
            <a:endParaRPr sz="2600">
              <a:uFill>
                <a:solidFill/>
              </a:uFill>
              <a:latin typeface="+mj-lt"/>
              <a:ea typeface="+mj-ea"/>
              <a:cs typeface="+mj-cs"/>
              <a:sym typeface="Gill Sans"/>
            </a:endParaRPr>
          </a:p>
          <a:p>
            <a:pPr lvl="0" algn="just" defTabSz="457200">
              <a:spcBef>
                <a:spcPts val="2400"/>
              </a:spcBef>
              <a:buClr>
                <a:srgbClr val="7F7F7F"/>
              </a:buClr>
              <a:tabLst>
                <a:tab pos="241300" algn="l"/>
              </a:tabLst>
              <a:defRPr sz="1800"/>
            </a:pPr>
            <a:r>
              <a:rPr sz="2600">
                <a:solidFill>
                  <a:srgbClr val="53585F"/>
                </a:solidFill>
                <a:uFill>
                  <a:solidFill/>
                </a:uFill>
                <a:latin typeface="+mj-lt"/>
                <a:ea typeface="+mj-ea"/>
                <a:cs typeface="+mj-cs"/>
                <a:sym typeface="Gill Sans"/>
              </a:rPr>
              <a:t>Objection:  </a:t>
            </a:r>
          </a:p>
        </p:txBody>
      </p:sp>
      <p:sp>
        <p:nvSpPr>
          <p:cNvPr id="111" name="Shape 111"/>
          <p:cNvSpPr/>
          <p:nvPr/>
        </p:nvSpPr>
        <p:spPr>
          <a:xfrm>
            <a:off x="5998152" y="237434"/>
            <a:ext cx="2257445" cy="544361"/>
          </a:xfrm>
          <a:prstGeom prst="roundRect">
            <a:avLst>
              <a:gd name="adj" fmla="val 34995"/>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latin typeface="Gill Sans UltraBold"/>
                <a:ea typeface="Gill Sans UltraBold"/>
                <a:cs typeface="Gill Sans UltraBold"/>
                <a:sym typeface="Gill Sans UltraBold"/>
              </a:defRPr>
            </a:lvl1pPr>
          </a:lstStyle>
          <a:p>
            <a:pPr lvl="0">
              <a:defRPr sz="1800">
                <a:solidFill>
                  <a:srgbClr val="000000"/>
                </a:solidFill>
              </a:defRPr>
            </a:pPr>
            <a:r>
              <a:rPr sz="2400">
                <a:solidFill>
                  <a:srgbClr val="FFFFFF"/>
                </a:solidFill>
              </a:rPr>
              <a:t>#21-25</a:t>
            </a:r>
          </a:p>
        </p:txBody>
      </p:sp>
    </p:spTree>
  </p:cSld>
  <p:clrMapOvr>
    <a:masterClrMapping/>
  </p:clrMapOvr>
  <p:transition spd="slow" advClick="1">
    <p:fade thruBlk="1"/>
  </p:transition>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3" name="Shape 113"/>
          <p:cNvSpPr/>
          <p:nvPr/>
        </p:nvSpPr>
        <p:spPr>
          <a:xfrm>
            <a:off x="3562788" y="55136"/>
            <a:ext cx="7532509" cy="5461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l">
              <a:defRPr sz="3100">
                <a:latin typeface="+mj-lt"/>
                <a:ea typeface="+mj-ea"/>
                <a:cs typeface="+mj-cs"/>
                <a:sym typeface="Gill Sans"/>
              </a:defRPr>
            </a:lvl1pPr>
          </a:lstStyle>
          <a:p>
            <a:pPr lvl="0" defTabSz="914400">
              <a:defRPr sz="1800"/>
            </a:pPr>
            <a:r>
              <a:rPr sz="3100"/>
              <a:t>Principles of Christian Growth ( Rom 12:9-21)</a:t>
            </a:r>
          </a:p>
        </p:txBody>
      </p:sp>
      <p:sp>
        <p:nvSpPr>
          <p:cNvPr id="114" name="Shape 114"/>
          <p:cNvSpPr/>
          <p:nvPr/>
        </p:nvSpPr>
        <p:spPr>
          <a:xfrm>
            <a:off x="1862532" y="5495290"/>
            <a:ext cx="10094166" cy="2705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666357" indent="-666357" algn="l" defTabSz="457200">
              <a:spcBef>
                <a:spcPts val="2500"/>
              </a:spcBef>
              <a:buSzPct val="100000"/>
              <a:buAutoNum type="arabicPeriod" startAt="1"/>
              <a:tabLst>
                <a:tab pos="114300" algn="l"/>
              </a:tabLst>
              <a:defRPr sz="1800"/>
            </a:pPr>
            <a:r>
              <a:rPr sz="2800">
                <a:latin typeface="Garamond"/>
                <a:ea typeface="Garamond"/>
                <a:cs typeface="Garamond"/>
                <a:sym typeface="Garamond"/>
              </a:rPr>
              <a:t>Would you consider the above exhortations laws? Why or why not?</a:t>
            </a:r>
            <a:endParaRPr sz="2800">
              <a:latin typeface="Garamond"/>
              <a:ea typeface="Garamond"/>
              <a:cs typeface="Garamond"/>
              <a:sym typeface="Garamond"/>
            </a:endParaRPr>
          </a:p>
          <a:p>
            <a:pPr lvl="0" marL="666357" indent="-666357" algn="l" defTabSz="457200">
              <a:spcBef>
                <a:spcPts val="2500"/>
              </a:spcBef>
              <a:buSzPct val="100000"/>
              <a:buAutoNum type="arabicPeriod" startAt="1"/>
              <a:tabLst>
                <a:tab pos="114300" algn="l"/>
              </a:tabLst>
              <a:defRPr sz="1800"/>
            </a:pPr>
            <a:r>
              <a:rPr sz="2800">
                <a:latin typeface="Garamond"/>
                <a:ea typeface="Garamond"/>
                <a:cs typeface="Garamond"/>
                <a:sym typeface="Garamond"/>
              </a:rPr>
              <a:t>If a person could do all these things, does it make a person a Christian. Explain.</a:t>
            </a:r>
            <a:endParaRPr sz="2800">
              <a:latin typeface="Garamond"/>
              <a:ea typeface="Garamond"/>
              <a:cs typeface="Garamond"/>
              <a:sym typeface="Garamond"/>
            </a:endParaRPr>
          </a:p>
          <a:p>
            <a:pPr lvl="0" marL="666357" indent="-666357" algn="l" defTabSz="457200">
              <a:spcBef>
                <a:spcPts val="2500"/>
              </a:spcBef>
              <a:buSzPct val="100000"/>
              <a:buAutoNum type="arabicPeriod" startAt="1"/>
              <a:tabLst>
                <a:tab pos="114300" algn="l"/>
              </a:tabLst>
              <a:defRPr sz="1800"/>
            </a:pPr>
            <a:r>
              <a:rPr sz="2800">
                <a:latin typeface="Garamond"/>
                <a:ea typeface="Garamond"/>
                <a:cs typeface="Garamond"/>
                <a:sym typeface="Garamond"/>
              </a:rPr>
              <a:t>Share one or more items from above and share how you need to improve the way you live out your life. </a:t>
            </a:r>
          </a:p>
        </p:txBody>
      </p:sp>
      <p:sp>
        <p:nvSpPr>
          <p:cNvPr id="115" name="Shape 115"/>
          <p:cNvSpPr/>
          <p:nvPr/>
        </p:nvSpPr>
        <p:spPr>
          <a:xfrm>
            <a:off x="1778199" y="1004492"/>
            <a:ext cx="219804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Helvetica"/>
                <a:ea typeface="Helvetica"/>
                <a:cs typeface="Helvetica"/>
                <a:sym typeface="Helvetica"/>
              </a:defRPr>
            </a:lvl1pPr>
          </a:lstStyle>
          <a:p>
            <a:pPr lvl="0">
              <a:defRPr b="0" sz="1800"/>
            </a:pPr>
            <a:r>
              <a:rPr b="1" sz="3600"/>
              <a:t>Summary</a:t>
            </a:r>
          </a:p>
        </p:txBody>
      </p:sp>
      <p:sp>
        <p:nvSpPr>
          <p:cNvPr id="116" name="Shape 116"/>
          <p:cNvSpPr/>
          <p:nvPr/>
        </p:nvSpPr>
        <p:spPr>
          <a:xfrm>
            <a:off x="1778199" y="1729373"/>
            <a:ext cx="10262832" cy="2197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defRPr sz="2900">
                <a:latin typeface="Garamond"/>
                <a:ea typeface="Garamond"/>
                <a:cs typeface="Garamond"/>
                <a:sym typeface="Garamond"/>
              </a:defRPr>
            </a:lvl1pPr>
          </a:lstStyle>
          <a:p>
            <a:pPr lvl="0">
              <a:defRPr sz="1800"/>
            </a:pPr>
            <a:r>
              <a:rPr sz="2900"/>
              <a:t>By touching on many aspects of our lives, Paul provides a powerful portrait of the Christian’s life. At the beginning of Romans 5, Paul started to relate what it means for Christ to live through His people right now on earth. He continues that here by showing how God’s people live above the world by caring for others more than themselves.</a:t>
            </a:r>
          </a:p>
        </p:txBody>
      </p:sp>
      <p:sp>
        <p:nvSpPr>
          <p:cNvPr id="117" name="Shape 117"/>
          <p:cNvSpPr/>
          <p:nvPr/>
        </p:nvSpPr>
        <p:spPr>
          <a:xfrm>
            <a:off x="1862532" y="4618404"/>
            <a:ext cx="483966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Helvetica"/>
                <a:ea typeface="Helvetica"/>
                <a:cs typeface="Helvetica"/>
                <a:sym typeface="Helvetica"/>
              </a:defRPr>
            </a:lvl1pPr>
          </a:lstStyle>
          <a:p>
            <a:pPr lvl="0">
              <a:defRPr b="0" sz="1800"/>
            </a:pPr>
            <a:r>
              <a:rPr b="1" sz="3600"/>
              <a:t>Discussion questions</a:t>
            </a:r>
          </a:p>
        </p:txBody>
      </p:sp>
    </p:spTree>
  </p:cSld>
  <p:clrMapOvr>
    <a:masterClrMapping/>
  </p:clrMapOvr>
  <p:transition spd="slow"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1" presetID="22" grpId="1" fill="hold">
                                  <p:stCondLst>
                                    <p:cond delay="300"/>
                                  </p:stCondLst>
                                  <p:iterate type="el" backwards="0">
                                    <p:tmAbs val="0"/>
                                  </p:iterate>
                                  <p:childTnLst>
                                    <p:set>
                                      <p:cBhvr>
                                        <p:cTn id="6" fill="hold"/>
                                        <p:tgtEl>
                                          <p:spTgt spid="116"/>
                                        </p:tgtEl>
                                        <p:attrNameLst>
                                          <p:attrName>style.visibility</p:attrName>
                                        </p:attrNameLst>
                                      </p:cBhvr>
                                      <p:to>
                                        <p:strVal val="visible"/>
                                      </p:to>
                                    </p:set>
                                    <p:animEffect filter="wipe(up)" transition="in">
                                      <p:cBhvr>
                                        <p:cTn id="7" dur="2250"/>
                                        <p:tgtEl>
                                          <p:spTgt spid="116"/>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1" grpId="2" fill="hold">
                                  <p:stCondLst>
                                    <p:cond delay="0"/>
                                  </p:stCondLst>
                                  <p:iterate type="el" backwards="0">
                                    <p:tmAbs val="0"/>
                                  </p:iterate>
                                  <p:childTnLst>
                                    <p:set>
                                      <p:cBhvr>
                                        <p:cTn id="11" fill="hold"/>
                                        <p:tgtEl>
                                          <p:spTgt spid="117"/>
                                        </p:tgtEl>
                                        <p:attrNameLst>
                                          <p:attrName>style.visibility</p:attrName>
                                        </p:attrNameLst>
                                      </p:cBhvr>
                                      <p:to>
                                        <p:strVal val="visible"/>
                                      </p:to>
                                    </p:set>
                                    <p:animEffect filter="(null)(right)" transition="in">
                                      <p:cBhvr>
                                        <p:cTn id="12" dur="2500"/>
                                        <p:tgtEl>
                                          <p:spTgt spid="117"/>
                                        </p:tgtEl>
                                      </p:cBhvr>
                                    </p:animEffect>
                                  </p:childTnLst>
                                </p:cTn>
                              </p:par>
                            </p:childTnLst>
                          </p:cTn>
                        </p:par>
                        <p:par>
                          <p:cTn id="13" fill="hold">
                            <p:stCondLst>
                              <p:cond delay="2500"/>
                            </p:stCondLst>
                            <p:childTnLst>
                              <p:par>
                                <p:cTn id="14" nodeType="afterEffect" presetClass="entr" presetSubtype="8" presetID="2" grpId="3" fill="hold">
                                  <p:stCondLst>
                                    <p:cond delay="0"/>
                                  </p:stCondLst>
                                  <p:iterate type="lt" backwards="0">
                                    <p:tmAbs val="0"/>
                                  </p:iterate>
                                  <p:childTnLst>
                                    <p:set>
                                      <p:cBhvr>
                                        <p:cTn id="15" fill="hold"/>
                                        <p:tgtEl>
                                          <p:spTgt spid="114"/>
                                        </p:tgtEl>
                                        <p:attrNameLst>
                                          <p:attrName>style.visibility</p:attrName>
                                        </p:attrNameLst>
                                      </p:cBhvr>
                                      <p:to>
                                        <p:strVal val="visible"/>
                                      </p:to>
                                    </p:set>
                                    <p:anim calcmode="lin" valueType="num">
                                      <p:cBhvr>
                                        <p:cTn id="16" dur="1000" fill="hold"/>
                                        <p:tgtEl>
                                          <p:spTgt spid="114"/>
                                        </p:tgtEl>
                                        <p:attrNameLst>
                                          <p:attrName>ppt_x</p:attrName>
                                        </p:attrNameLst>
                                      </p:cBhvr>
                                      <p:tavLst>
                                        <p:tav tm="0">
                                          <p:val>
                                            <p:strVal val="0-#ppt_w/2"/>
                                          </p:val>
                                        </p:tav>
                                        <p:tav tm="100000">
                                          <p:val>
                                            <p:strVal val="#ppt_x"/>
                                          </p:val>
                                        </p:tav>
                                      </p:tavLst>
                                    </p:anim>
                                    <p:anim calcmode="lin" valueType="num">
                                      <p:cBhvr>
                                        <p:cTn id="17" dur="1000" fill="hold"/>
                                        <p:tgtEl>
                                          <p:spTgt spid="1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7" grpId="2"/>
      <p:bldP build="whole" bldLvl="1" animBg="1" rev="0" advAuto="0" spid="116" grpId="1"/>
      <p:bldP build="whole" bldLvl="1" animBg="1" rev="0" advAuto="0" spid="114" grpId="3"/>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51A7F9"/>
            </a:gs>
            <a:gs pos="100000">
              <a:srgbClr val="FEF1AE"/>
            </a:gs>
          </a:gsLst>
          <a:lin ang="5400000" scaled="0"/>
        </a:gradFill>
      </p:bgPr>
    </p:bg>
    <p:spTree>
      <p:nvGrpSpPr>
        <p:cNvPr id="1" name=""/>
        <p:cNvGrpSpPr/>
        <p:nvPr/>
      </p:nvGrpSpPr>
      <p:grpSpPr>
        <a:xfrm>
          <a:off x="0" y="0"/>
          <a:ext cx="0" cy="0"/>
          <a:chOff x="0" y="0"/>
          <a:chExt cx="0" cy="0"/>
        </a:xfrm>
      </p:grpSpPr>
      <p:pic>
        <p:nvPicPr>
          <p:cNvPr id="119" name="Coliseum_Romans.png"/>
          <p:cNvPicPr/>
          <p:nvPr/>
        </p:nvPicPr>
        <p:blipFill>
          <a:blip r:embed="rId2">
            <a:extLst/>
          </a:blip>
          <a:stretch>
            <a:fillRect/>
          </a:stretch>
        </p:blipFill>
        <p:spPr>
          <a:xfrm>
            <a:off x="0" y="1670694"/>
            <a:ext cx="13004800" cy="7969251"/>
          </a:xfrm>
          <a:prstGeom prst="rect">
            <a:avLst/>
          </a:prstGeom>
          <a:ln w="12700">
            <a:miter lim="400000"/>
          </a:ln>
          <a:effectLst>
            <a:outerShdw sx="100000" sy="100000" kx="0" ky="0" algn="b" rotWithShape="0" blurRad="114300" dist="25400" dir="1733921">
              <a:srgbClr val="000000">
                <a:alpha val="59426"/>
              </a:srgbClr>
            </a:outerShdw>
          </a:effectLst>
        </p:spPr>
      </p:pic>
      <p:sp>
        <p:nvSpPr>
          <p:cNvPr id="120" name="Shape 120"/>
          <p:cNvSpPr/>
          <p:nvPr/>
        </p:nvSpPr>
        <p:spPr>
          <a:xfrm>
            <a:off x="0" y="8899789"/>
            <a:ext cx="13004801" cy="969852"/>
          </a:xfrm>
          <a:prstGeom prst="rect">
            <a:avLst/>
          </a:prstGeom>
          <a:solidFill>
            <a:srgbClr val="614639"/>
          </a:solidFill>
          <a:ln w="12700">
            <a:miter lim="400000"/>
          </a:ln>
          <a:extLst>
            <a:ext uri="{C572A759-6A51-4108-AA02-DFA0A04FC94B}">
              <ma14:wrappingTextBoxFlag xmlns:ma14="http://schemas.microsoft.com/office/mac/drawingml/2011/main" val="1"/>
            </a:ext>
          </a:extLst>
        </p:spPr>
        <p:txBody>
          <a:bodyPr lIns="0" tIns="0" rIns="0" bIns="0" anchor="ctr"/>
          <a:lstStyle>
            <a:lvl1pPr defTabSz="457200">
              <a:lnSpc>
                <a:spcPct val="90000"/>
              </a:lnSpc>
              <a:defRPr baseline="2777" spc="107">
                <a:solidFill>
                  <a:srgbClr val="D2B9AA"/>
                </a:solidFill>
                <a:effectLst>
                  <a:outerShdw sx="100000" sy="100000" kx="0" ky="0" algn="b" rotWithShape="0" blurRad="12700" dist="12700" dir="2100000">
                    <a:srgbClr val="000000"/>
                  </a:outerShdw>
                </a:effectLst>
                <a:latin typeface="Copperplate Gothic Bold"/>
                <a:ea typeface="Copperplate Gothic Bold"/>
                <a:cs typeface="Copperplate Gothic Bold"/>
                <a:sym typeface="Copperplate Gothic Bold"/>
                <a:hlinkClick r:id="rId3" invalidUrl="" action="" tgtFrame="" tooltip="" history="1" highlightClick="0" endSnd="0"/>
              </a:defRPr>
            </a:lvl1pPr>
          </a:lstStyle>
          <a:p>
            <a:pPr lvl="0">
              <a:defRPr baseline="0" spc="0" sz="1800">
                <a:solidFill>
                  <a:srgbClr val="000000"/>
                </a:solidFill>
                <a:effectLst/>
              </a:defRPr>
            </a:pPr>
            <a:r>
              <a:rPr baseline="2777" spc="107" sz="3600">
                <a:solidFill>
                  <a:srgbClr val="D2B9AA"/>
                </a:solidFill>
                <a:effectLst>
                  <a:outerShdw sx="100000" sy="100000" kx="0" ky="0" algn="b" rotWithShape="0" blurRad="12700" dist="12700" dir="2100000">
                    <a:srgbClr val="000000"/>
                  </a:outerShdw>
                </a:effectLst>
                <a:hlinkClick r:id="rId3" invalidUrl="" action="" tgtFrame="" tooltip="" history="1" highlightClick="0" endSnd="0"/>
              </a:rPr>
              <a:t>www.foundationsforfreedom.net</a:t>
            </a:r>
          </a:p>
        </p:txBody>
      </p:sp>
      <p:sp>
        <p:nvSpPr>
          <p:cNvPr id="121" name="Shape 121"/>
          <p:cNvSpPr/>
          <p:nvPr/>
        </p:nvSpPr>
        <p:spPr>
          <a:xfrm>
            <a:off x="0" y="-438159"/>
            <a:ext cx="13004800" cy="2633391"/>
          </a:xfrm>
          <a:prstGeom prst="rect">
            <a:avLst/>
          </a:prstGeom>
          <a:ln w="12700">
            <a:miter lim="400000"/>
          </a:ln>
          <a:effectLst>
            <a:outerShdw sx="100000" sy="100000" kx="0" ky="0" algn="b" rotWithShape="0" blurRad="114300" dist="25400" dir="1733921">
              <a:srgbClr val="FFFFFF">
                <a:alpha val="83222"/>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457200">
              <a:defRPr b="1" spc="1440" sz="18000">
                <a:solidFill>
                  <a:srgbClr val="494237"/>
                </a:solidFill>
                <a:latin typeface="Times New Roman"/>
                <a:ea typeface="Times New Roman"/>
                <a:cs typeface="Times New Roman"/>
                <a:sym typeface="Times New Roman"/>
              </a:defRPr>
            </a:lvl1pPr>
          </a:lstStyle>
          <a:p>
            <a:pPr lvl="0">
              <a:defRPr b="0" spc="0" sz="1800">
                <a:solidFill>
                  <a:srgbClr val="000000"/>
                </a:solidFill>
              </a:defRPr>
            </a:pPr>
            <a:r>
              <a:rPr b="1" spc="1440" sz="18000">
                <a:solidFill>
                  <a:srgbClr val="494237"/>
                </a:solidFill>
              </a:rPr>
              <a:t>ROMANS</a:t>
            </a:r>
          </a:p>
        </p:txBody>
      </p:sp>
      <p:sp>
        <p:nvSpPr>
          <p:cNvPr id="122" name="Shape 122"/>
          <p:cNvSpPr/>
          <p:nvPr/>
        </p:nvSpPr>
        <p:spPr>
          <a:xfrm>
            <a:off x="0" y="8130164"/>
            <a:ext cx="13004801" cy="969852"/>
          </a:xfrm>
          <a:prstGeom prst="rect">
            <a:avLst/>
          </a:prstGeom>
          <a:solidFill>
            <a:srgbClr val="614639"/>
          </a:solidFill>
          <a:ln w="12700">
            <a:miter lim="400000"/>
          </a:ln>
          <a:extLst>
            <a:ext uri="{C572A759-6A51-4108-AA02-DFA0A04FC94B}">
              <ma14:wrappingTextBoxFlag xmlns:ma14="http://schemas.microsoft.com/office/mac/drawingml/2011/main" val="1"/>
            </a:ext>
          </a:extLst>
        </p:spPr>
        <p:txBody>
          <a:bodyPr lIns="0" tIns="0" rIns="0" bIns="0" anchor="ctr"/>
          <a:lstStyle>
            <a:lvl1pPr defTabSz="457200">
              <a:lnSpc>
                <a:spcPct val="90000"/>
              </a:lnSpc>
              <a:defRPr baseline="1538" spc="194" sz="6500">
                <a:solidFill>
                  <a:srgbClr val="D2B9AA"/>
                </a:solidFill>
                <a:effectLst>
                  <a:outerShdw sx="100000" sy="100000" kx="0" ky="0" algn="b" rotWithShape="0" blurRad="12700" dist="12700" dir="2100000">
                    <a:srgbClr val="000000"/>
                  </a:outerShdw>
                </a:effectLst>
                <a:latin typeface="Copperplate Gothic Bold"/>
                <a:ea typeface="Copperplate Gothic Bold"/>
                <a:cs typeface="Copperplate Gothic Bold"/>
                <a:sym typeface="Copperplate Gothic Bold"/>
              </a:defRPr>
            </a:lvl1pPr>
          </a:lstStyle>
          <a:p>
            <a:pPr lvl="0">
              <a:defRPr baseline="0" spc="0" sz="1800">
                <a:solidFill>
                  <a:srgbClr val="000000"/>
                </a:solidFill>
                <a:effectLst/>
              </a:defRPr>
            </a:pPr>
            <a:r>
              <a:rPr baseline="1538" spc="194" sz="6500">
                <a:solidFill>
                  <a:srgbClr val="D2B9AA"/>
                </a:solidFill>
                <a:effectLst>
                  <a:outerShdw sx="100000" sy="100000" kx="0" ky="0" algn="b" rotWithShape="0" blurRad="12700" dist="12700" dir="2100000">
                    <a:srgbClr val="000000"/>
                  </a:outerShdw>
                </a:effectLst>
              </a:rPr>
              <a:t>Laying a solid foundation</a:t>
            </a:r>
          </a:p>
        </p:txBody>
      </p:sp>
      <p:sp>
        <p:nvSpPr>
          <p:cNvPr id="123" name="Shape 123"/>
          <p:cNvSpPr/>
          <p:nvPr/>
        </p:nvSpPr>
        <p:spPr>
          <a:xfrm>
            <a:off x="4175700" y="2750369"/>
            <a:ext cx="7164589" cy="957691"/>
          </a:xfrm>
          <a:prstGeom prst="rect">
            <a:avLst/>
          </a:prstGeom>
          <a:ln w="12700">
            <a:miter lim="400000"/>
          </a:ln>
          <a:effectLst>
            <a:outerShdw sx="100000" sy="100000" kx="0" ky="0" algn="b" rotWithShape="0" blurRad="114300" dist="25400" dir="1733921">
              <a:srgbClr val="FFFFFF">
                <a:alpha val="72544"/>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457200">
              <a:defRPr b="1" spc="488" sz="6100">
                <a:solidFill>
                  <a:srgbClr val="494237"/>
                </a:solidFill>
                <a:latin typeface="Times New Roman"/>
                <a:ea typeface="Times New Roman"/>
                <a:cs typeface="Times New Roman"/>
                <a:sym typeface="Times New Roman"/>
              </a:defRPr>
            </a:lvl1pPr>
          </a:lstStyle>
          <a:p>
            <a:pPr lvl="0">
              <a:defRPr b="0" spc="0" sz="1800">
                <a:solidFill>
                  <a:srgbClr val="000000"/>
                </a:solidFill>
              </a:defRPr>
            </a:pPr>
            <a:r>
              <a:rPr b="1" spc="488" sz="6100">
                <a:solidFill>
                  <a:srgbClr val="494237"/>
                </a:solidFill>
              </a:rPr>
              <a:t>Romans 12:9-21</a:t>
            </a:r>
          </a:p>
        </p:txBody>
      </p:sp>
      <p:sp>
        <p:nvSpPr>
          <p:cNvPr id="124" name="Shape 124"/>
          <p:cNvSpPr/>
          <p:nvPr/>
        </p:nvSpPr>
        <p:spPr>
          <a:xfrm>
            <a:off x="0" y="7588720"/>
            <a:ext cx="13004801" cy="753048"/>
          </a:xfrm>
          <a:prstGeom prst="rect">
            <a:avLst/>
          </a:prstGeom>
          <a:solidFill>
            <a:srgbClr val="614639"/>
          </a:solidFill>
          <a:ln w="12700">
            <a:miter lim="400000"/>
          </a:ln>
          <a:extLst>
            <a:ext uri="{C572A759-6A51-4108-AA02-DFA0A04FC94B}">
              <ma14:wrappingTextBoxFlag xmlns:ma14="http://schemas.microsoft.com/office/mac/drawingml/2011/main" val="1"/>
            </a:ext>
          </a:extLst>
        </p:spPr>
        <p:txBody>
          <a:bodyPr lIns="0" tIns="0" rIns="0" bIns="0" anchor="ctr"/>
          <a:lstStyle>
            <a:lvl1pPr algn="r" defTabSz="457200">
              <a:lnSpc>
                <a:spcPct val="90000"/>
              </a:lnSpc>
              <a:defRPr b="1" baseline="2941" spc="101" sz="3400">
                <a:solidFill>
                  <a:srgbClr val="D2B9AA"/>
                </a:solidFill>
                <a:effectLst>
                  <a:outerShdw sx="100000" sy="100000" kx="0" ky="0" algn="b" rotWithShape="0" blurRad="12700" dist="12700" dir="2100000">
                    <a:srgbClr val="000000"/>
                  </a:outerShdw>
                </a:effectLst>
                <a:latin typeface="Times New Roman"/>
                <a:ea typeface="Times New Roman"/>
                <a:cs typeface="Times New Roman"/>
                <a:sym typeface="Times New Roman"/>
              </a:defRPr>
            </a:lvl1pPr>
          </a:lstStyle>
          <a:p>
            <a:pPr lvl="0">
              <a:defRPr b="0" baseline="0" spc="0" sz="1800">
                <a:solidFill>
                  <a:srgbClr val="000000"/>
                </a:solidFill>
                <a:effectLst/>
              </a:defRPr>
            </a:pPr>
            <a:r>
              <a:rPr b="1" baseline="2941" spc="101" sz="3400">
                <a:solidFill>
                  <a:srgbClr val="D2B9AA"/>
                </a:solidFill>
                <a:effectLst>
                  <a:outerShdw sx="100000" sy="100000" kx="0" ky="0" algn="b" rotWithShape="0" blurRad="12700" dist="12700" dir="2100000">
                    <a:srgbClr val="000000"/>
                  </a:outerShdw>
                </a:effectLst>
              </a:rPr>
              <a:t>Paul J. Bucknell         </a:t>
            </a:r>
          </a:p>
        </p:txBody>
      </p:sp>
      <p:sp>
        <p:nvSpPr>
          <p:cNvPr id="125" name="Shape 125"/>
          <p:cNvSpPr/>
          <p:nvPr/>
        </p:nvSpPr>
        <p:spPr>
          <a:xfrm>
            <a:off x="2694724" y="1878341"/>
            <a:ext cx="10741083" cy="872029"/>
          </a:xfrm>
          <a:prstGeom prst="rect">
            <a:avLst/>
          </a:prstGeom>
          <a:ln w="12700">
            <a:miter lim="400000"/>
          </a:ln>
          <a:effectLst>
            <a:outerShdw sx="100000" sy="100000" kx="0" ky="0" algn="b" rotWithShape="0" blurRad="114300" dist="25400" dir="1733921">
              <a:srgbClr val="FFFFFF">
                <a:alpha val="72544"/>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457200">
              <a:defRPr b="1" spc="-54" sz="5500">
                <a:solidFill>
                  <a:srgbClr val="494237"/>
                </a:solidFill>
                <a:latin typeface="Times New Roman"/>
                <a:ea typeface="Times New Roman"/>
                <a:cs typeface="Times New Roman"/>
                <a:sym typeface="Times New Roman"/>
              </a:defRPr>
            </a:lvl1pPr>
          </a:lstStyle>
          <a:p>
            <a:pPr lvl="0">
              <a:defRPr b="0" spc="0" sz="1800">
                <a:solidFill>
                  <a:srgbClr val="000000"/>
                </a:solidFill>
              </a:defRPr>
            </a:pPr>
            <a:r>
              <a:rPr b="1" spc="-54" sz="5500">
                <a:solidFill>
                  <a:srgbClr val="494237"/>
                </a:solidFill>
              </a:rPr>
              <a:t>Principles of Christian Growth</a:t>
            </a:r>
          </a:p>
        </p:txBody>
      </p:sp>
      <p:sp>
        <p:nvSpPr>
          <p:cNvPr id="126" name="Shape 126"/>
          <p:cNvSpPr/>
          <p:nvPr/>
        </p:nvSpPr>
        <p:spPr>
          <a:xfrm>
            <a:off x="132679" y="7588720"/>
            <a:ext cx="920831" cy="57855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ct val="90000"/>
              </a:lnSpc>
              <a:defRPr b="1" baseline="2941" spc="101" sz="3400">
                <a:solidFill>
                  <a:srgbClr val="D2B9AA"/>
                </a:solidFill>
                <a:effectLst>
                  <a:outerShdw sx="100000" sy="100000" kx="0" ky="0" algn="b" rotWithShape="0" blurRad="12700" dist="12700" dir="2100000">
                    <a:srgbClr val="000000"/>
                  </a:outerShdw>
                </a:effectLst>
                <a:latin typeface="Times New Roman"/>
                <a:ea typeface="Times New Roman"/>
                <a:cs typeface="Times New Roman"/>
                <a:sym typeface="Times New Roman"/>
              </a:defRPr>
            </a:lvl1pPr>
          </a:lstStyle>
          <a:p>
            <a:pPr lvl="0">
              <a:defRPr b="0" baseline="0" spc="0" sz="1800">
                <a:solidFill>
                  <a:srgbClr val="000000"/>
                </a:solidFill>
                <a:effectLst/>
              </a:defRPr>
            </a:pPr>
            <a:r>
              <a:rPr b="1" baseline="2941" spc="101" sz="3400">
                <a:solidFill>
                  <a:srgbClr val="D2B9AA"/>
                </a:solidFill>
                <a:effectLst>
                  <a:outerShdw sx="100000" sy="100000" kx="0" ky="0" algn="b" rotWithShape="0" blurRad="12700" dist="12700" dir="2100000">
                    <a:srgbClr val="000000"/>
                  </a:outerShdw>
                </a:effectLst>
              </a:rPr>
              <a:t>OIF</a:t>
            </a:r>
          </a:p>
        </p:txBody>
      </p:sp>
    </p:spTree>
  </p:cSld>
  <p:clrMapOvr>
    <a:masterClrMapping/>
  </p:clrMapOvr>
  <p:transition spd="slow" advClick="1">
    <p:fade thruBlk="1"/>
  </p:transition>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 name="Shape 24"/>
          <p:cNvSpPr/>
          <p:nvPr/>
        </p:nvSpPr>
        <p:spPr>
          <a:xfrm>
            <a:off x="1781356" y="5515626"/>
            <a:ext cx="10620824" cy="985470"/>
          </a:xfrm>
          <a:prstGeom prst="roundRect">
            <a:avLst>
              <a:gd name="adj" fmla="val 19331"/>
            </a:avLst>
          </a:prstGeom>
          <a:solidFill>
            <a:srgbClr val="C1F5FF"/>
          </a:soli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sp>
        <p:nvSpPr>
          <p:cNvPr id="25" name="Shape 25"/>
          <p:cNvSpPr/>
          <p:nvPr/>
        </p:nvSpPr>
        <p:spPr>
          <a:xfrm>
            <a:off x="1872558" y="1289696"/>
            <a:ext cx="10643215" cy="5816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defTabSz="457200">
              <a:spcBef>
                <a:spcPts val="3300"/>
              </a:spcBef>
              <a:tabLst>
                <a:tab pos="114300" algn="l"/>
                <a:tab pos="4953000" algn="l"/>
                <a:tab pos="7493000" algn="l"/>
              </a:tabLst>
              <a:defRPr sz="1800"/>
            </a:pPr>
            <a:r>
              <a:rPr b="1" sz="3200">
                <a:solidFill>
                  <a:srgbClr val="A6AAA9"/>
                </a:solidFill>
                <a:latin typeface="Garamond"/>
                <a:ea typeface="Garamond"/>
                <a:cs typeface="Garamond"/>
                <a:sym typeface="Garamond"/>
              </a:rPr>
              <a:t>A. Righteousness Revealed: 	Gospel 	(Rom  1:1-17) </a:t>
            </a:r>
            <a:endParaRPr b="1" sz="3200">
              <a:solidFill>
                <a:srgbClr val="A6AAA9"/>
              </a:solidFill>
              <a:latin typeface="Garamond"/>
              <a:ea typeface="Garamond"/>
              <a:cs typeface="Garamond"/>
              <a:sym typeface="Garamond"/>
            </a:endParaRPr>
          </a:p>
          <a:p>
            <a:pPr lvl="0" algn="l" defTabSz="457200">
              <a:spcBef>
                <a:spcPts val="3300"/>
              </a:spcBef>
              <a:tabLst>
                <a:tab pos="114300" algn="l"/>
                <a:tab pos="4953000" algn="l"/>
                <a:tab pos="7493000" algn="l"/>
              </a:tabLst>
              <a:defRPr sz="1800"/>
            </a:pPr>
            <a:r>
              <a:rPr b="1" sz="3200">
                <a:solidFill>
                  <a:srgbClr val="A6AAA9"/>
                </a:solidFill>
                <a:latin typeface="Garamond"/>
                <a:ea typeface="Garamond"/>
                <a:cs typeface="Garamond"/>
                <a:sym typeface="Garamond"/>
              </a:rPr>
              <a:t>B. Righteousness Obsolete: 	Sin 	(Rom 1:18-3:20)</a:t>
            </a:r>
            <a:endParaRPr b="1" sz="3200">
              <a:solidFill>
                <a:srgbClr val="A6AAA9"/>
              </a:solidFill>
              <a:latin typeface="Garamond"/>
              <a:ea typeface="Garamond"/>
              <a:cs typeface="Garamond"/>
              <a:sym typeface="Garamond"/>
            </a:endParaRPr>
          </a:p>
          <a:p>
            <a:pPr lvl="0" algn="l" defTabSz="457200">
              <a:spcBef>
                <a:spcPts val="3300"/>
              </a:spcBef>
              <a:tabLst>
                <a:tab pos="114300" algn="l"/>
                <a:tab pos="4953000" algn="l"/>
                <a:tab pos="7493000" algn="l"/>
              </a:tabLst>
              <a:defRPr sz="1800"/>
            </a:pPr>
            <a:r>
              <a:rPr b="1" sz="3200">
                <a:solidFill>
                  <a:srgbClr val="A6AAA9"/>
                </a:solidFill>
                <a:latin typeface="Garamond"/>
                <a:ea typeface="Garamond"/>
                <a:cs typeface="Garamond"/>
                <a:sym typeface="Garamond"/>
              </a:rPr>
              <a:t>C. Righteousness Made:	Justification 	(Rom 3:21-5:21)</a:t>
            </a:r>
            <a:endParaRPr b="1" sz="3200">
              <a:solidFill>
                <a:srgbClr val="A6AAA9"/>
              </a:solidFill>
              <a:latin typeface="Garamond"/>
              <a:ea typeface="Garamond"/>
              <a:cs typeface="Garamond"/>
              <a:sym typeface="Garamond"/>
            </a:endParaRPr>
          </a:p>
          <a:p>
            <a:pPr lvl="0" algn="l" defTabSz="457200">
              <a:spcBef>
                <a:spcPts val="3300"/>
              </a:spcBef>
              <a:tabLst>
                <a:tab pos="114300" algn="l"/>
                <a:tab pos="4953000" algn="l"/>
                <a:tab pos="7493000" algn="l"/>
              </a:tabLst>
              <a:defRPr sz="1800"/>
            </a:pPr>
            <a:r>
              <a:rPr b="1" sz="3200">
                <a:solidFill>
                  <a:srgbClr val="A6AAA9"/>
                </a:solidFill>
                <a:latin typeface="Garamond"/>
                <a:ea typeface="Garamond"/>
                <a:cs typeface="Garamond"/>
                <a:sym typeface="Garamond"/>
              </a:rPr>
              <a:t>D. Righteousness Attained: 	Sanctification	(Rom 6-8)</a:t>
            </a:r>
            <a:endParaRPr b="1" sz="3200">
              <a:solidFill>
                <a:srgbClr val="A6AAA9"/>
              </a:solidFill>
              <a:latin typeface="Garamond"/>
              <a:ea typeface="Garamond"/>
              <a:cs typeface="Garamond"/>
              <a:sym typeface="Garamond"/>
            </a:endParaRPr>
          </a:p>
          <a:p>
            <a:pPr lvl="0" algn="l" defTabSz="457200">
              <a:spcBef>
                <a:spcPts val="3300"/>
              </a:spcBef>
              <a:tabLst>
                <a:tab pos="114300" algn="l"/>
                <a:tab pos="4953000" algn="l"/>
                <a:tab pos="7493000" algn="l"/>
              </a:tabLst>
              <a:defRPr sz="1800"/>
            </a:pPr>
            <a:r>
              <a:rPr b="1" sz="3200">
                <a:solidFill>
                  <a:srgbClr val="A6AAA9"/>
                </a:solidFill>
                <a:latin typeface="Garamond"/>
                <a:ea typeface="Garamond"/>
                <a:cs typeface="Garamond"/>
                <a:sym typeface="Garamond"/>
              </a:rPr>
              <a:t>E. Righteousness eNlarged: 	Worldwide 	(Rom 9-11)</a:t>
            </a:r>
            <a:endParaRPr b="1" sz="3200">
              <a:solidFill>
                <a:srgbClr val="A6AAA9"/>
              </a:solidFill>
              <a:latin typeface="Garamond"/>
              <a:ea typeface="Garamond"/>
              <a:cs typeface="Garamond"/>
              <a:sym typeface="Garamond"/>
            </a:endParaRPr>
          </a:p>
          <a:p>
            <a:pPr lvl="0" algn="l" defTabSz="457200">
              <a:spcBef>
                <a:spcPts val="3300"/>
              </a:spcBef>
              <a:tabLst>
                <a:tab pos="114300" algn="l"/>
                <a:tab pos="4953000" algn="l"/>
                <a:tab pos="7493000" algn="l"/>
              </a:tabLst>
              <a:defRPr sz="1800"/>
            </a:pPr>
            <a:r>
              <a:rPr b="1" sz="3200">
                <a:latin typeface="Garamond"/>
                <a:ea typeface="Garamond"/>
                <a:cs typeface="Garamond"/>
                <a:sym typeface="Garamond"/>
              </a:rPr>
              <a:t>F.  Righteousness Spread: 	Service 	(Rom 12-16)</a:t>
            </a:r>
            <a:endParaRPr b="1" sz="3200">
              <a:latin typeface="Garamond"/>
              <a:ea typeface="Garamond"/>
              <a:cs typeface="Garamond"/>
              <a:sym typeface="Garamond"/>
            </a:endParaRPr>
          </a:p>
        </p:txBody>
      </p:sp>
      <p:sp>
        <p:nvSpPr>
          <p:cNvPr id="26" name="Shape 26"/>
          <p:cNvSpPr/>
          <p:nvPr/>
        </p:nvSpPr>
        <p:spPr>
          <a:xfrm>
            <a:off x="4619168" y="321836"/>
            <a:ext cx="5888038" cy="5588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l">
              <a:defRPr sz="3200">
                <a:latin typeface="+mj-lt"/>
                <a:ea typeface="+mj-ea"/>
                <a:cs typeface="+mj-cs"/>
                <a:sym typeface="Gill Sans"/>
              </a:defRPr>
            </a:lvl1pPr>
          </a:lstStyle>
          <a:p>
            <a:pPr lvl="0" defTabSz="914400">
              <a:defRPr sz="1800"/>
            </a:pPr>
            <a:r>
              <a:rPr sz="3200"/>
              <a:t>An Outline of the Book of Romans</a:t>
            </a:r>
          </a:p>
        </p:txBody>
      </p:sp>
      <p:graphicFrame>
        <p:nvGraphicFramePr>
          <p:cNvPr id="27" name="Table 27"/>
          <p:cNvGraphicFramePr/>
          <p:nvPr/>
        </p:nvGraphicFramePr>
        <p:xfrm>
          <a:off x="3755337" y="6946202"/>
          <a:ext cx="6461870" cy="2212310"/>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6436469"/>
              </a:tblGrid>
              <a:tr h="546727">
                <a:tc>
                  <a:txBody>
                    <a:bodyPr/>
                    <a:lstStyle/>
                    <a:p>
                      <a:pPr lvl="0" defTabSz="457200"/>
                      <a:r>
                        <a:rPr sz="2800">
                          <a:latin typeface="Arno Pro Bold"/>
                          <a:ea typeface="Arno Pro Bold"/>
                          <a:cs typeface="Arno Pro Bold"/>
                          <a:sym typeface="Arno Pro Bold"/>
                        </a:rPr>
                        <a:t>Romans 12</a:t>
                      </a:r>
                    </a:p>
                  </a:txBody>
                  <a:tcPr marL="50800" marR="50800" marT="50800" marB="50800" anchor="t" anchorCtr="0" horzOverflow="overflow">
                    <a:lnL w="25400">
                      <a:solidFill>
                        <a:srgbClr val="000000"/>
                      </a:solidFill>
                      <a:miter lim="400000"/>
                    </a:lnL>
                    <a:lnR w="25400">
                      <a:solidFill>
                        <a:srgbClr val="000000"/>
                      </a:solidFill>
                      <a:miter lim="400000"/>
                    </a:lnR>
                    <a:lnT w="25400">
                      <a:solidFill>
                        <a:srgbClr val="000000"/>
                      </a:solidFill>
                      <a:miter lim="400000"/>
                    </a:lnT>
                    <a:lnB w="3175">
                      <a:solidFill>
                        <a:srgbClr val="000000"/>
                      </a:solidFill>
                      <a:miter lim="400000"/>
                    </a:lnB>
                    <a:noFill/>
                  </a:tcPr>
                </a:tc>
              </a:tr>
              <a:tr h="546727">
                <a:tc>
                  <a:txBody>
                    <a:bodyPr/>
                    <a:lstStyle/>
                    <a:p>
                      <a:pPr lvl="0" algn="l" defTabSz="457200"/>
                      <a:r>
                        <a:rPr sz="2800">
                          <a:latin typeface="Arno Pro Bold"/>
                          <a:ea typeface="Arno Pro Bold"/>
                          <a:cs typeface="Arno Pro Bold"/>
                          <a:sym typeface="Arno Pro Bold"/>
                        </a:rPr>
                        <a:t>12:1-2: Dedication to God</a:t>
                      </a:r>
                    </a:p>
                  </a:txBody>
                  <a:tcPr marL="50800" marR="50800" marT="50800" marB="50800" anchor="t" anchorCtr="0" horzOverflow="overflow">
                    <a:lnL w="25400">
                      <a:solidFill>
                        <a:srgbClr val="000000"/>
                      </a:solidFill>
                      <a:miter lim="400000"/>
                    </a:lnL>
                    <a:lnR w="25400">
                      <a:solidFill>
                        <a:srgbClr val="000000"/>
                      </a:solidFill>
                      <a:miter lim="400000"/>
                    </a:lnR>
                    <a:lnT w="3175">
                      <a:solidFill>
                        <a:srgbClr val="000000"/>
                      </a:solidFill>
                      <a:miter lim="400000"/>
                    </a:lnT>
                    <a:lnB w="3175">
                      <a:solidFill>
                        <a:srgbClr val="000000"/>
                      </a:solidFill>
                      <a:miter lim="400000"/>
                    </a:lnB>
                    <a:gradFill flip="none" rotWithShape="1">
                      <a:gsLst>
                        <a:gs pos="0">
                          <a:srgbClr val="F5D328"/>
                        </a:gs>
                        <a:gs pos="100000">
                          <a:srgbClr val="FFFFFF"/>
                        </a:gs>
                      </a:gsLst>
                      <a:lin ang="5400000" scaled="0"/>
                    </a:gradFill>
                  </a:tcPr>
                </a:tc>
              </a:tr>
              <a:tr h="546727">
                <a:tc>
                  <a:txBody>
                    <a:bodyPr/>
                    <a:lstStyle/>
                    <a:p>
                      <a:pPr lvl="0" algn="l" defTabSz="457200"/>
                      <a:r>
                        <a:rPr sz="2800">
                          <a:latin typeface="Arno Pro Bold"/>
                          <a:ea typeface="Arno Pro Bold"/>
                          <a:cs typeface="Arno Pro Bold"/>
                          <a:sym typeface="Arno Pro Bold"/>
                        </a:rPr>
                        <a:t>12:3-8: Spiritual gifts</a:t>
                      </a:r>
                    </a:p>
                  </a:txBody>
                  <a:tcPr marL="50800" marR="50800" marT="50800" marB="50800" anchor="t" anchorCtr="0" horzOverflow="overflow">
                    <a:lnL w="25400">
                      <a:solidFill>
                        <a:srgbClr val="000000"/>
                      </a:solidFill>
                      <a:miter lim="400000"/>
                    </a:lnL>
                    <a:lnR w="25400">
                      <a:solidFill>
                        <a:srgbClr val="000000"/>
                      </a:solidFill>
                      <a:miter lim="400000"/>
                    </a:lnR>
                    <a:lnT w="3175">
                      <a:solidFill>
                        <a:srgbClr val="000000"/>
                      </a:solidFill>
                      <a:miter lim="400000"/>
                    </a:lnT>
                    <a:lnB w="3175">
                      <a:solidFill>
                        <a:srgbClr val="000000"/>
                      </a:solidFill>
                      <a:miter lim="400000"/>
                    </a:lnB>
                    <a:gradFill flip="none" rotWithShape="1">
                      <a:gsLst>
                        <a:gs pos="0">
                          <a:srgbClr val="F5D328"/>
                        </a:gs>
                        <a:gs pos="100000">
                          <a:srgbClr val="FFFFFF"/>
                        </a:gs>
                      </a:gsLst>
                      <a:lin ang="5400000" scaled="0"/>
                    </a:gradFill>
                  </a:tcPr>
                </a:tc>
              </a:tr>
              <a:tr h="546727">
                <a:tc>
                  <a:txBody>
                    <a:bodyPr/>
                    <a:lstStyle/>
                    <a:p>
                      <a:pPr lvl="0" algn="l" defTabSz="457200"/>
                      <a:r>
                        <a:rPr sz="2800">
                          <a:latin typeface="Arno Pro Bold"/>
                          <a:ea typeface="Arno Pro Bold"/>
                          <a:cs typeface="Arno Pro Bold"/>
                          <a:sym typeface="Arno Pro Bold"/>
                        </a:rPr>
                        <a:t>12:9-21: Exhortation to Righteousness</a:t>
                      </a:r>
                    </a:p>
                  </a:txBody>
                  <a:tcPr marL="50800" marR="50800" marT="50800" marB="50800" anchor="t" anchorCtr="0" horzOverflow="overflow">
                    <a:lnL w="25400">
                      <a:solidFill>
                        <a:srgbClr val="000000"/>
                      </a:solidFill>
                      <a:miter lim="400000"/>
                    </a:lnL>
                    <a:lnR w="25400">
                      <a:solidFill>
                        <a:srgbClr val="000000"/>
                      </a:solidFill>
                      <a:miter lim="400000"/>
                    </a:lnR>
                    <a:lnT w="3175">
                      <a:solidFill>
                        <a:srgbClr val="000000"/>
                      </a:solidFill>
                      <a:miter lim="400000"/>
                    </a:lnT>
                    <a:lnB w="25400">
                      <a:solidFill>
                        <a:srgbClr val="000000"/>
                      </a:solidFill>
                      <a:miter lim="400000"/>
                    </a:lnB>
                    <a:gradFill flip="none" rotWithShape="1">
                      <a:gsLst>
                        <a:gs pos="0">
                          <a:srgbClr val="F5D328"/>
                        </a:gs>
                        <a:gs pos="100000">
                          <a:srgbClr val="FFFFFF"/>
                        </a:gs>
                      </a:gsLst>
                      <a:lin ang="5400000" scaled="0"/>
                    </a:gradFill>
                  </a:tcPr>
                </a:tc>
              </a:tr>
            </a:tbl>
          </a:graphicData>
        </a:graphic>
      </p:graphicFrame>
    </p:spTree>
  </p:cSld>
  <p:clrMapOvr>
    <a:masterClrMapping/>
  </p:clrMapOvr>
  <p:transition spd="slow"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4" presetID="2" grpId="1" fill="hold">
                                  <p:stCondLst>
                                    <p:cond delay="0"/>
                                  </p:stCondLst>
                                  <p:iterate type="el" backwards="0">
                                    <p:tmAbs val="0"/>
                                  </p:iterate>
                                  <p:childTnLst>
                                    <p:set>
                                      <p:cBhvr>
                                        <p:cTn id="6" fill="hold"/>
                                        <p:tgtEl>
                                          <p:spTgt spid="25">
                                            <p:bg/>
                                          </p:spTgt>
                                        </p:tgtEl>
                                        <p:attrNameLst>
                                          <p:attrName>style.visibility</p:attrName>
                                        </p:attrNameLst>
                                      </p:cBhvr>
                                      <p:to>
                                        <p:strVal val="visible"/>
                                      </p:to>
                                    </p:set>
                                    <p:anim calcmode="lin" valueType="num">
                                      <p:cBhvr>
                                        <p:cTn id="7" dur="1000" fill="hold"/>
                                        <p:tgtEl>
                                          <p:spTgt spid="25">
                                            <p:bg/>
                                          </p:spTgt>
                                        </p:tgtEl>
                                        <p:attrNameLst>
                                          <p:attrName>ppt_x</p:attrName>
                                        </p:attrNameLst>
                                      </p:cBhvr>
                                      <p:tavLst>
                                        <p:tav tm="0">
                                          <p:val>
                                            <p:strVal val="#ppt_x"/>
                                          </p:val>
                                        </p:tav>
                                        <p:tav tm="100000">
                                          <p:val>
                                            <p:strVal val="#ppt_x"/>
                                          </p:val>
                                        </p:tav>
                                      </p:tavLst>
                                    </p:anim>
                                    <p:anim calcmode="lin" valueType="num">
                                      <p:cBhvr>
                                        <p:cTn id="8" dur="1000" fill="hold"/>
                                        <p:tgtEl>
                                          <p:spTgt spid="25">
                                            <p:bg/>
                                          </p:spTgt>
                                        </p:tgtEl>
                                        <p:attrNameLst>
                                          <p:attrName>ppt_y</p:attrName>
                                        </p:attrNameLst>
                                      </p:cBhvr>
                                      <p:tavLst>
                                        <p:tav tm="0">
                                          <p:val>
                                            <p:strVal val="1+#ppt_h/2"/>
                                          </p:val>
                                        </p:tav>
                                        <p:tav tm="100000">
                                          <p:val>
                                            <p:strVal val="#ppt_y"/>
                                          </p:val>
                                        </p:tav>
                                      </p:tavLst>
                                    </p:anim>
                                  </p:childTnLst>
                                </p:cTn>
                              </p:par>
                              <p:par>
                                <p:cTn id="9" presetClass="entr" presetSubtype="4" presetID="2" grpId="1" fill="hold">
                                  <p:stCondLst>
                                    <p:cond delay="0"/>
                                  </p:stCondLst>
                                  <p:iterate type="el" backwards="0">
                                    <p:tmAbs val="0"/>
                                  </p:iterate>
                                  <p:childTnLst>
                                    <p:set>
                                      <p:cBhvr>
                                        <p:cTn id="10" fill="hold"/>
                                        <p:tgtEl>
                                          <p:spTgt spid="25">
                                            <p:txEl>
                                              <p:pRg st="0" end="0"/>
                                            </p:txEl>
                                          </p:spTgt>
                                        </p:tgtEl>
                                        <p:attrNameLst>
                                          <p:attrName>style.visibility</p:attrName>
                                        </p:attrNameLst>
                                      </p:cBhvr>
                                      <p:to>
                                        <p:strVal val="visible"/>
                                      </p:to>
                                    </p:set>
                                    <p:anim calcmode="lin" valueType="num">
                                      <p:cBhvr>
                                        <p:cTn id="11"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nodeType="afterEffect" presetClass="entr" presetSubtype="4" presetID="2" grpId="1" fill="hold">
                                  <p:stCondLst>
                                    <p:cond delay="0"/>
                                  </p:stCondLst>
                                  <p:iterate type="el" backwards="0">
                                    <p:tmAbs val="0"/>
                                  </p:iterate>
                                  <p:childTnLst>
                                    <p:set>
                                      <p:cBhvr>
                                        <p:cTn id="15" fill="hold"/>
                                        <p:tgtEl>
                                          <p:spTgt spid="25">
                                            <p:txEl>
                                              <p:pRg st="1" end="1"/>
                                            </p:txEl>
                                          </p:spTgt>
                                        </p:tgtEl>
                                        <p:attrNameLst>
                                          <p:attrName>style.visibility</p:attrName>
                                        </p:attrNameLst>
                                      </p:cBhvr>
                                      <p:to>
                                        <p:strVal val="visible"/>
                                      </p:to>
                                    </p:set>
                                    <p:anim calcmode="lin" valueType="num">
                                      <p:cBhvr>
                                        <p:cTn id="16"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25">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nodeType="afterEffect" presetClass="entr" presetSubtype="4" presetID="2" grpId="1" fill="hold">
                                  <p:stCondLst>
                                    <p:cond delay="0"/>
                                  </p:stCondLst>
                                  <p:iterate type="el" backwards="0">
                                    <p:tmAbs val="0"/>
                                  </p:iterate>
                                  <p:childTnLst>
                                    <p:set>
                                      <p:cBhvr>
                                        <p:cTn id="20" fill="hold"/>
                                        <p:tgtEl>
                                          <p:spTgt spid="25">
                                            <p:txEl>
                                              <p:pRg st="2" end="2"/>
                                            </p:txEl>
                                          </p:spTgt>
                                        </p:tgtEl>
                                        <p:attrNameLst>
                                          <p:attrName>style.visibility</p:attrName>
                                        </p:attrNameLst>
                                      </p:cBhvr>
                                      <p:to>
                                        <p:strVal val="visible"/>
                                      </p:to>
                                    </p:set>
                                    <p:anim calcmode="lin" valueType="num">
                                      <p:cBhvr>
                                        <p:cTn id="21" dur="10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25">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nodeType="afterEffect" presetClass="entr" presetSubtype="4" presetID="2" grpId="1" fill="hold">
                                  <p:stCondLst>
                                    <p:cond delay="0"/>
                                  </p:stCondLst>
                                  <p:iterate type="el" backwards="0">
                                    <p:tmAbs val="0"/>
                                  </p:iterate>
                                  <p:childTnLst>
                                    <p:set>
                                      <p:cBhvr>
                                        <p:cTn id="25" fill="hold"/>
                                        <p:tgtEl>
                                          <p:spTgt spid="25">
                                            <p:txEl>
                                              <p:pRg st="3" end="3"/>
                                            </p:txEl>
                                          </p:spTgt>
                                        </p:tgtEl>
                                        <p:attrNameLst>
                                          <p:attrName>style.visibility</p:attrName>
                                        </p:attrNameLst>
                                      </p:cBhvr>
                                      <p:to>
                                        <p:strVal val="visible"/>
                                      </p:to>
                                    </p:set>
                                    <p:anim calcmode="lin" valueType="num">
                                      <p:cBhvr>
                                        <p:cTn id="26"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5">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4000"/>
                            </p:stCondLst>
                            <p:childTnLst>
                              <p:par>
                                <p:cTn id="29" nodeType="afterEffect" presetClass="entr" presetSubtype="4" presetID="2" grpId="1" fill="hold">
                                  <p:stCondLst>
                                    <p:cond delay="0"/>
                                  </p:stCondLst>
                                  <p:iterate type="el" backwards="0">
                                    <p:tmAbs val="0"/>
                                  </p:iterate>
                                  <p:childTnLst>
                                    <p:set>
                                      <p:cBhvr>
                                        <p:cTn id="30" fill="hold"/>
                                        <p:tgtEl>
                                          <p:spTgt spid="25">
                                            <p:txEl>
                                              <p:pRg st="4" end="4"/>
                                            </p:txEl>
                                          </p:spTgt>
                                        </p:tgtEl>
                                        <p:attrNameLst>
                                          <p:attrName>style.visibility</p:attrName>
                                        </p:attrNameLst>
                                      </p:cBhvr>
                                      <p:to>
                                        <p:strVal val="visible"/>
                                      </p:to>
                                    </p:set>
                                    <p:anim calcmode="lin" valueType="num">
                                      <p:cBhvr>
                                        <p:cTn id="31"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25">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nodeType="afterEffect" presetClass="entr" presetSubtype="4" presetID="2" grpId="1" fill="hold">
                                  <p:stCondLst>
                                    <p:cond delay="0"/>
                                  </p:stCondLst>
                                  <p:iterate type="el" backwards="0">
                                    <p:tmAbs val="0"/>
                                  </p:iterate>
                                  <p:childTnLst>
                                    <p:set>
                                      <p:cBhvr>
                                        <p:cTn id="35" fill="hold"/>
                                        <p:tgtEl>
                                          <p:spTgt spid="25">
                                            <p:txEl>
                                              <p:pRg st="5" end="5"/>
                                            </p:txEl>
                                          </p:spTgt>
                                        </p:tgtEl>
                                        <p:attrNameLst>
                                          <p:attrName>style.visibility</p:attrName>
                                        </p:attrNameLst>
                                      </p:cBhvr>
                                      <p:to>
                                        <p:strVal val="visible"/>
                                      </p:to>
                                    </p:set>
                                    <p:anim calcmode="lin" valueType="num">
                                      <p:cBhvr>
                                        <p:cTn id="36"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5">
                                            <p:txEl>
                                              <p:pRg st="5" end="5"/>
                                            </p:txEl>
                                          </p:spTgt>
                                        </p:tgtEl>
                                        <p:attrNameLst>
                                          <p:attrName>ppt_y</p:attrName>
                                        </p:attrNameLst>
                                      </p:cBhvr>
                                      <p:tavLst>
                                        <p:tav tm="0">
                                          <p:val>
                                            <p:strVal val="1+#ppt_h/2"/>
                                          </p:val>
                                        </p:tav>
                                        <p:tav tm="100000">
                                          <p:val>
                                            <p:strVal val="#ppt_y"/>
                                          </p:val>
                                        </p:tav>
                                      </p:tavLst>
                                    </p:anim>
                                  </p:childTnLst>
                                </p:cTn>
                              </p:par>
                            </p:childTnLst>
                          </p:cTn>
                        </p:par>
                        <p:par>
                          <p:cTn id="38" fill="hold">
                            <p:stCondLst>
                              <p:cond delay="6000"/>
                            </p:stCondLst>
                            <p:childTnLst>
                              <p:par>
                                <p:cTn id="39" nodeType="afterEffect" presetClass="entr" presetSubtype="0" presetID="9" grpId="2" fill="hold">
                                  <p:stCondLst>
                                    <p:cond delay="0"/>
                                  </p:stCondLst>
                                  <p:iterate type="el" backwards="0">
                                    <p:tmAbs val="0"/>
                                  </p:iterate>
                                  <p:childTnLst>
                                    <p:set>
                                      <p:cBhvr>
                                        <p:cTn id="40" fill="hold"/>
                                        <p:tgtEl>
                                          <p:spTgt spid="24"/>
                                        </p:tgtEl>
                                        <p:attrNameLst>
                                          <p:attrName>style.visibility</p:attrName>
                                        </p:attrNameLst>
                                      </p:cBhvr>
                                      <p:to>
                                        <p:strVal val="visible"/>
                                      </p:to>
                                    </p:set>
                                    <p:animEffect filter="dissolve" transition="in">
                                      <p:cBhvr>
                                        <p:cTn id="41" dur="1500"/>
                                        <p:tgtEl>
                                          <p:spTgt spid="24"/>
                                        </p:tgtEl>
                                      </p:cBhvr>
                                    </p:animEffect>
                                  </p:childTnLst>
                                </p:cTn>
                              </p:par>
                            </p:childTnLst>
                          </p:cTn>
                        </p:par>
                        <p:par>
                          <p:cTn id="42" fill="hold">
                            <p:stCondLst>
                              <p:cond delay="7500"/>
                            </p:stCondLst>
                            <p:childTnLst>
                              <p:par>
                                <p:cTn id="43" nodeType="afterEffect" presetClass="entr" presetSubtype="4" presetID="2" grpId="1" fill="hold">
                                  <p:stCondLst>
                                    <p:cond delay="0"/>
                                  </p:stCondLst>
                                  <p:iterate type="el" backwards="0">
                                    <p:tmAbs val="0"/>
                                  </p:iterate>
                                  <p:childTnLst>
                                    <p:set>
                                      <p:cBhvr>
                                        <p:cTn id="44" fill="hold"/>
                                        <p:tgtEl>
                                          <p:spTgt spid="25">
                                            <p:txEl>
                                              <p:pRg st="6" end="6"/>
                                            </p:txEl>
                                          </p:spTgt>
                                        </p:tgtEl>
                                        <p:attrNameLst>
                                          <p:attrName>style.visibility</p:attrName>
                                        </p:attrNameLst>
                                      </p:cBhvr>
                                      <p:to>
                                        <p:strVal val="visible"/>
                                      </p:to>
                                    </p:set>
                                    <p:anim calcmode="lin" valueType="num">
                                      <p:cBhvr>
                                        <p:cTn id="45" dur="1000" fill="hold"/>
                                        <p:tgtEl>
                                          <p:spTgt spid="25">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2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nodeType="clickEffect" presetClass="entr" presetSubtype="8" presetID="15" grpId="3" fill="hold">
                                  <p:stCondLst>
                                    <p:cond delay="0"/>
                                  </p:stCondLst>
                                  <p:iterate type="el" backwards="0">
                                    <p:tmAbs val="0"/>
                                  </p:iterate>
                                  <p:childTnLst>
                                    <p:set>
                                      <p:cBhvr>
                                        <p:cTn id="50" fill="hold"/>
                                        <p:tgtEl>
                                          <p:spTgt spid="27"/>
                                        </p:tgtEl>
                                        <p:attrNameLst>
                                          <p:attrName>style.visibility</p:attrName>
                                        </p:attrNameLst>
                                      </p:cBhvr>
                                      <p:to>
                                        <p:strVal val="visible"/>
                                      </p:to>
                                    </p:set>
                                    <p:anim calcmode="lin" valueType="num">
                                      <p:cBhvr>
                                        <p:cTn id="51" dur="1000" fill="hold"/>
                                        <p:tgtEl>
                                          <p:spTgt spid="27"/>
                                        </p:tgtEl>
                                        <p:attrNameLst>
                                          <p:attrName>ppt_w</p:attrName>
                                        </p:attrNameLst>
                                      </p:cBhvr>
                                      <p:tavLst>
                                        <p:tav tm="0">
                                          <p:val>
                                            <p:fltVal val="0"/>
                                          </p:val>
                                        </p:tav>
                                        <p:tav tm="100000">
                                          <p:val>
                                            <p:strVal val="#ppt_w"/>
                                          </p:val>
                                        </p:tav>
                                      </p:tavLst>
                                    </p:anim>
                                    <p:anim calcmode="lin" valueType="num">
                                      <p:cBhvr>
                                        <p:cTn id="52" dur="1000" fill="hold"/>
                                        <p:tgtEl>
                                          <p:spTgt spid="27"/>
                                        </p:tgtEl>
                                        <p:attrNameLst>
                                          <p:attrName>ppt_h</p:attrName>
                                        </p:attrNameLst>
                                      </p:cBhvr>
                                      <p:tavLst>
                                        <p:tav tm="0">
                                          <p:val>
                                            <p:fltVal val="0"/>
                                          </p:val>
                                        </p:tav>
                                        <p:tav tm="100000">
                                          <p:val>
                                            <p:strVal val="#ppt_h"/>
                                          </p:val>
                                        </p:tav>
                                      </p:tavLst>
                                    </p:anim>
                                    <p:anim calcmode="lin" valueType="num">
                                      <p:cBhvr>
                                        <p:cTn id="53" dur="1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2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 grpId="1"/>
      <p:bldP build="whole" bldLvl="1" animBg="1" rev="0" advAuto="0" spid="27" grpId="3"/>
      <p:bldP build="whole" bldLvl="1" animBg="1" rev="0" advAuto="0" spid="24" grpId="2"/>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 name="Shape 29"/>
          <p:cNvSpPr/>
          <p:nvPr/>
        </p:nvSpPr>
        <p:spPr>
          <a:xfrm>
            <a:off x="1708005" y="267444"/>
            <a:ext cx="6848401" cy="5461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l">
              <a:defRPr sz="3000">
                <a:latin typeface="+mj-lt"/>
                <a:ea typeface="+mj-ea"/>
                <a:cs typeface="+mj-cs"/>
                <a:sym typeface="Gill Sans"/>
              </a:defRPr>
            </a:lvl1pPr>
          </a:lstStyle>
          <a:p>
            <a:pPr lvl="0" defTabSz="914400">
              <a:defRPr sz="1800"/>
            </a:pPr>
            <a:r>
              <a:rPr sz="3000"/>
              <a:t>25 Tweetable exhortations to righteousness</a:t>
            </a:r>
          </a:p>
        </p:txBody>
      </p:sp>
      <p:sp>
        <p:nvSpPr>
          <p:cNvPr id="30" name="Shape 30"/>
          <p:cNvSpPr/>
          <p:nvPr/>
        </p:nvSpPr>
        <p:spPr>
          <a:xfrm>
            <a:off x="1708005" y="1183331"/>
            <a:ext cx="11037336" cy="1879601"/>
          </a:xfrm>
          <a:prstGeom prst="rect">
            <a:avLst/>
          </a:prstGeom>
          <a:gradFill>
            <a:gsLst>
              <a:gs pos="0">
                <a:srgbClr val="E6C320"/>
              </a:gs>
              <a:gs pos="100000">
                <a:srgbClr val="FEF2CF"/>
              </a:gs>
            </a:gsLst>
            <a:lin ang="5400000"/>
          </a:gra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L="114300" marR="171450" algn="just" defTabSz="457200">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aseline="31999" sz="2300">
                <a:latin typeface="+mj-lt"/>
                <a:ea typeface="+mj-ea"/>
                <a:cs typeface="+mj-cs"/>
                <a:sym typeface="Gill Sans"/>
              </a:rPr>
              <a:t>12:9</a:t>
            </a:r>
            <a:r>
              <a:rPr sz="2400">
                <a:latin typeface="+mj-lt"/>
                <a:ea typeface="+mj-ea"/>
                <a:cs typeface="+mj-cs"/>
                <a:sym typeface="Gill Sans"/>
              </a:rPr>
              <a:t> Let love be without hypocrisy. Abhor what is evil; cling to what is good. </a:t>
            </a:r>
            <a:r>
              <a:rPr baseline="31999" sz="2300">
                <a:latin typeface="+mj-lt"/>
                <a:ea typeface="+mj-ea"/>
                <a:cs typeface="+mj-cs"/>
                <a:sym typeface="Gill Sans"/>
              </a:rPr>
              <a:t>10</a:t>
            </a:r>
            <a:r>
              <a:rPr sz="2400">
                <a:latin typeface="+mj-lt"/>
                <a:ea typeface="+mj-ea"/>
                <a:cs typeface="+mj-cs"/>
                <a:sym typeface="Gill Sans"/>
              </a:rPr>
              <a:t> Be devoted to one another in brotherly love; give preference to one another in honor; </a:t>
            </a:r>
            <a:r>
              <a:rPr baseline="31999" sz="2300">
                <a:latin typeface="+mj-lt"/>
                <a:ea typeface="+mj-ea"/>
                <a:cs typeface="+mj-cs"/>
                <a:sym typeface="Gill Sans"/>
              </a:rPr>
              <a:t>11 </a:t>
            </a:r>
            <a:r>
              <a:rPr sz="2400">
                <a:latin typeface="+mj-lt"/>
                <a:ea typeface="+mj-ea"/>
                <a:cs typeface="+mj-cs"/>
                <a:sym typeface="Gill Sans"/>
              </a:rPr>
              <a:t>not lagging behind in diligence, fervent in spirit, serving the Lord; </a:t>
            </a:r>
            <a:r>
              <a:rPr baseline="31999" sz="2300">
                <a:latin typeface="+mj-lt"/>
                <a:ea typeface="+mj-ea"/>
                <a:cs typeface="+mj-cs"/>
                <a:sym typeface="Gill Sans"/>
              </a:rPr>
              <a:t>12</a:t>
            </a:r>
            <a:r>
              <a:rPr sz="2400">
                <a:latin typeface="+mj-lt"/>
                <a:ea typeface="+mj-ea"/>
                <a:cs typeface="+mj-cs"/>
                <a:sym typeface="Gill Sans"/>
              </a:rPr>
              <a:t> rejoicing in hope, persevering in tribulation, devoted to prayer, </a:t>
            </a:r>
            <a:r>
              <a:rPr baseline="31999" sz="2300">
                <a:latin typeface="+mj-lt"/>
                <a:ea typeface="+mj-ea"/>
                <a:cs typeface="+mj-cs"/>
                <a:sym typeface="Gill Sans"/>
              </a:rPr>
              <a:t>13</a:t>
            </a:r>
            <a:r>
              <a:rPr sz="2400">
                <a:latin typeface="+mj-lt"/>
                <a:ea typeface="+mj-ea"/>
                <a:cs typeface="+mj-cs"/>
                <a:sym typeface="Gill Sans"/>
              </a:rPr>
              <a:t> contributing to the needs of the saints, practicing hospitality.</a:t>
            </a:r>
          </a:p>
        </p:txBody>
      </p:sp>
      <p:sp>
        <p:nvSpPr>
          <p:cNvPr id="31" name="Shape 31"/>
          <p:cNvSpPr/>
          <p:nvPr/>
        </p:nvSpPr>
        <p:spPr>
          <a:xfrm>
            <a:off x="1954291" y="3543795"/>
            <a:ext cx="435955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marL="114300" marR="171450" algn="just" defTabSz="457200">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aseline="31999" sz="2300">
                <a:solidFill>
                  <a:srgbClr val="570706"/>
                </a:solidFill>
                <a:latin typeface="+mj-lt"/>
                <a:ea typeface="+mj-ea"/>
                <a:cs typeface="+mj-cs"/>
                <a:sym typeface="Gill Sans"/>
              </a:rPr>
              <a:t>12:9</a:t>
            </a:r>
            <a:r>
              <a:rPr sz="2400">
                <a:solidFill>
                  <a:srgbClr val="570706"/>
                </a:solidFill>
                <a:latin typeface="+mj-lt"/>
                <a:ea typeface="+mj-ea"/>
                <a:cs typeface="+mj-cs"/>
                <a:sym typeface="Gill Sans"/>
              </a:rPr>
              <a:t> Let love be without hypocrisy.</a:t>
            </a:r>
          </a:p>
        </p:txBody>
      </p:sp>
      <p:sp>
        <p:nvSpPr>
          <p:cNvPr id="32" name="Shape 32"/>
          <p:cNvSpPr/>
          <p:nvPr/>
        </p:nvSpPr>
        <p:spPr>
          <a:xfrm>
            <a:off x="3801035" y="4215779"/>
            <a:ext cx="2864426"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marL="114300" marR="171450" algn="just" defTabSz="457200">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aseline="31999" sz="2300">
                <a:solidFill>
                  <a:srgbClr val="570706"/>
                </a:solidFill>
                <a:latin typeface="+mj-lt"/>
                <a:ea typeface="+mj-ea"/>
                <a:cs typeface="+mj-cs"/>
                <a:sym typeface="Gill Sans"/>
              </a:rPr>
              <a:t>12:9</a:t>
            </a:r>
            <a:r>
              <a:rPr sz="2400">
                <a:solidFill>
                  <a:srgbClr val="570706"/>
                </a:solidFill>
                <a:latin typeface="+mj-lt"/>
                <a:ea typeface="+mj-ea"/>
                <a:cs typeface="+mj-cs"/>
                <a:sym typeface="Gill Sans"/>
              </a:rPr>
              <a:t> Abhor what is evil</a:t>
            </a:r>
          </a:p>
        </p:txBody>
      </p:sp>
      <p:sp>
        <p:nvSpPr>
          <p:cNvPr id="33" name="Shape 33"/>
          <p:cNvSpPr/>
          <p:nvPr/>
        </p:nvSpPr>
        <p:spPr>
          <a:xfrm>
            <a:off x="2952481" y="4913411"/>
            <a:ext cx="3361362"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marL="114300" marR="171450" algn="just" defTabSz="457200">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aseline="31999" sz="2300">
                <a:solidFill>
                  <a:srgbClr val="570706"/>
                </a:solidFill>
                <a:latin typeface="+mj-lt"/>
                <a:ea typeface="+mj-ea"/>
                <a:cs typeface="+mj-cs"/>
                <a:sym typeface="Gill Sans"/>
              </a:rPr>
              <a:t>12:9</a:t>
            </a:r>
            <a:r>
              <a:rPr sz="2400">
                <a:solidFill>
                  <a:srgbClr val="570706"/>
                </a:solidFill>
                <a:latin typeface="+mj-lt"/>
                <a:ea typeface="+mj-ea"/>
                <a:cs typeface="+mj-cs"/>
                <a:sym typeface="Gill Sans"/>
              </a:rPr>
              <a:t> Cling to what is good.</a:t>
            </a:r>
          </a:p>
        </p:txBody>
      </p:sp>
      <p:sp>
        <p:nvSpPr>
          <p:cNvPr id="34" name="Shape 34"/>
          <p:cNvSpPr/>
          <p:nvPr/>
        </p:nvSpPr>
        <p:spPr>
          <a:xfrm>
            <a:off x="1515752" y="5611043"/>
            <a:ext cx="623482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marL="114300" marR="171450" algn="just" defTabSz="457200">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aseline="31999" sz="2300">
                <a:solidFill>
                  <a:srgbClr val="570706"/>
                </a:solidFill>
                <a:latin typeface="+mj-lt"/>
                <a:ea typeface="+mj-ea"/>
                <a:cs typeface="+mj-cs"/>
                <a:sym typeface="Gill Sans"/>
              </a:rPr>
              <a:t>12:</a:t>
            </a:r>
            <a:r>
              <a:rPr baseline="31999" sz="2300">
                <a:solidFill>
                  <a:srgbClr val="570706"/>
                </a:solidFill>
                <a:latin typeface="+mj-lt"/>
                <a:ea typeface="+mj-ea"/>
                <a:cs typeface="+mj-cs"/>
                <a:sym typeface="Gill Sans"/>
              </a:rPr>
              <a:t>10</a:t>
            </a:r>
            <a:r>
              <a:rPr sz="2400">
                <a:solidFill>
                  <a:srgbClr val="570706"/>
                </a:solidFill>
                <a:latin typeface="+mj-lt"/>
                <a:ea typeface="+mj-ea"/>
                <a:cs typeface="+mj-cs"/>
                <a:sym typeface="Gill Sans"/>
              </a:rPr>
              <a:t> Be devoted to one another in brotherly love</a:t>
            </a:r>
          </a:p>
        </p:txBody>
      </p:sp>
      <p:sp>
        <p:nvSpPr>
          <p:cNvPr id="35" name="Shape 35"/>
          <p:cNvSpPr/>
          <p:nvPr/>
        </p:nvSpPr>
        <p:spPr>
          <a:xfrm>
            <a:off x="2155357" y="6283028"/>
            <a:ext cx="5832687"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marL="114300" marR="171450" algn="just" defTabSz="457200">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aseline="31999" sz="2300">
                <a:solidFill>
                  <a:srgbClr val="570706"/>
                </a:solidFill>
                <a:latin typeface="+mj-lt"/>
                <a:ea typeface="+mj-ea"/>
                <a:cs typeface="+mj-cs"/>
                <a:sym typeface="Gill Sans"/>
              </a:rPr>
              <a:t>12:</a:t>
            </a:r>
            <a:r>
              <a:rPr baseline="31999" sz="2300">
                <a:solidFill>
                  <a:srgbClr val="570706"/>
                </a:solidFill>
                <a:latin typeface="+mj-lt"/>
                <a:ea typeface="+mj-ea"/>
                <a:cs typeface="+mj-cs"/>
                <a:sym typeface="Gill Sans"/>
              </a:rPr>
              <a:t>10</a:t>
            </a:r>
            <a:r>
              <a:rPr sz="2400">
                <a:solidFill>
                  <a:srgbClr val="570706"/>
                </a:solidFill>
                <a:latin typeface="+mj-lt"/>
                <a:ea typeface="+mj-ea"/>
                <a:cs typeface="+mj-cs"/>
                <a:sym typeface="Gill Sans"/>
              </a:rPr>
              <a:t> Give preference to one another in honor</a:t>
            </a:r>
          </a:p>
        </p:txBody>
      </p:sp>
      <p:sp>
        <p:nvSpPr>
          <p:cNvPr id="36" name="Shape 36"/>
          <p:cNvSpPr/>
          <p:nvPr/>
        </p:nvSpPr>
        <p:spPr>
          <a:xfrm>
            <a:off x="3511996" y="6959692"/>
            <a:ext cx="4476048"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marL="114300" marR="171450" algn="just" defTabSz="457200">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aseline="31999" sz="2300">
                <a:solidFill>
                  <a:srgbClr val="570706"/>
                </a:solidFill>
                <a:latin typeface="+mj-lt"/>
                <a:ea typeface="+mj-ea"/>
                <a:cs typeface="+mj-cs"/>
                <a:sym typeface="Gill Sans"/>
              </a:rPr>
              <a:t>12:</a:t>
            </a:r>
            <a:r>
              <a:rPr baseline="31999" sz="2300">
                <a:solidFill>
                  <a:srgbClr val="570706"/>
                </a:solidFill>
                <a:latin typeface="+mj-lt"/>
                <a:ea typeface="+mj-ea"/>
                <a:cs typeface="+mj-cs"/>
                <a:sym typeface="Gill Sans"/>
              </a:rPr>
              <a:t>11 </a:t>
            </a:r>
            <a:r>
              <a:rPr sz="2400">
                <a:solidFill>
                  <a:srgbClr val="570706"/>
                </a:solidFill>
                <a:latin typeface="+mj-lt"/>
                <a:ea typeface="+mj-ea"/>
                <a:cs typeface="+mj-cs"/>
                <a:sym typeface="Gill Sans"/>
              </a:rPr>
              <a:t>Not lagging behind in diligence</a:t>
            </a:r>
          </a:p>
        </p:txBody>
      </p:sp>
      <p:sp>
        <p:nvSpPr>
          <p:cNvPr id="37" name="Shape 37"/>
          <p:cNvSpPr/>
          <p:nvPr/>
        </p:nvSpPr>
        <p:spPr>
          <a:xfrm>
            <a:off x="1666879" y="7634016"/>
            <a:ext cx="2670465"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marL="114300" marR="171450" algn="just" defTabSz="457200">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aseline="31999" sz="2300">
                <a:solidFill>
                  <a:srgbClr val="570706"/>
                </a:solidFill>
                <a:latin typeface="+mj-lt"/>
                <a:ea typeface="+mj-ea"/>
                <a:cs typeface="+mj-cs"/>
                <a:sym typeface="Gill Sans"/>
              </a:rPr>
              <a:t>12:</a:t>
            </a:r>
            <a:r>
              <a:rPr baseline="31999" sz="2300">
                <a:solidFill>
                  <a:srgbClr val="570706"/>
                </a:solidFill>
                <a:latin typeface="+mj-lt"/>
                <a:ea typeface="+mj-ea"/>
                <a:cs typeface="+mj-cs"/>
                <a:sym typeface="Gill Sans"/>
              </a:rPr>
              <a:t>11 </a:t>
            </a:r>
            <a:r>
              <a:rPr sz="2400">
                <a:solidFill>
                  <a:srgbClr val="570706"/>
                </a:solidFill>
                <a:latin typeface="+mj-lt"/>
                <a:ea typeface="+mj-ea"/>
                <a:cs typeface="+mj-cs"/>
                <a:sym typeface="Gill Sans"/>
              </a:rPr>
              <a:t>Fervent in spirit</a:t>
            </a:r>
          </a:p>
        </p:txBody>
      </p:sp>
      <p:sp>
        <p:nvSpPr>
          <p:cNvPr id="38" name="Shape 38"/>
          <p:cNvSpPr/>
          <p:nvPr/>
        </p:nvSpPr>
        <p:spPr>
          <a:xfrm>
            <a:off x="5075589" y="8079740"/>
            <a:ext cx="277137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marL="114300" marR="171450" algn="just" defTabSz="457200">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aseline="31999" sz="2300">
                <a:solidFill>
                  <a:srgbClr val="570706"/>
                </a:solidFill>
                <a:latin typeface="+mj-lt"/>
                <a:ea typeface="+mj-ea"/>
                <a:cs typeface="+mj-cs"/>
                <a:sym typeface="Gill Sans"/>
              </a:rPr>
              <a:t>12:</a:t>
            </a:r>
            <a:r>
              <a:rPr baseline="31999" sz="2300">
                <a:solidFill>
                  <a:srgbClr val="570706"/>
                </a:solidFill>
                <a:latin typeface="+mj-lt"/>
                <a:ea typeface="+mj-ea"/>
                <a:cs typeface="+mj-cs"/>
                <a:sym typeface="Gill Sans"/>
              </a:rPr>
              <a:t>11 </a:t>
            </a:r>
            <a:r>
              <a:rPr sz="2400">
                <a:solidFill>
                  <a:srgbClr val="570706"/>
                </a:solidFill>
                <a:latin typeface="+mj-lt"/>
                <a:ea typeface="+mj-ea"/>
                <a:cs typeface="+mj-cs"/>
                <a:sym typeface="Gill Sans"/>
              </a:rPr>
              <a:t>Serving the Lord</a:t>
            </a:r>
          </a:p>
        </p:txBody>
      </p:sp>
      <p:sp>
        <p:nvSpPr>
          <p:cNvPr id="39" name="Shape 39"/>
          <p:cNvSpPr/>
          <p:nvPr/>
        </p:nvSpPr>
        <p:spPr>
          <a:xfrm>
            <a:off x="7750571" y="3756016"/>
            <a:ext cx="286773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marL="114300" marR="171450" algn="just" defTabSz="457200">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aseline="31999" sz="2300">
                <a:solidFill>
                  <a:srgbClr val="570706"/>
                </a:solidFill>
                <a:latin typeface="+mj-lt"/>
                <a:ea typeface="+mj-ea"/>
                <a:cs typeface="+mj-cs"/>
                <a:sym typeface="Gill Sans"/>
              </a:rPr>
              <a:t>12:</a:t>
            </a:r>
            <a:r>
              <a:rPr baseline="31999" sz="2300">
                <a:solidFill>
                  <a:srgbClr val="570706"/>
                </a:solidFill>
                <a:latin typeface="+mj-lt"/>
                <a:ea typeface="+mj-ea"/>
                <a:cs typeface="+mj-cs"/>
                <a:sym typeface="Gill Sans"/>
              </a:rPr>
              <a:t>12</a:t>
            </a:r>
            <a:r>
              <a:rPr sz="2400">
                <a:solidFill>
                  <a:srgbClr val="570706"/>
                </a:solidFill>
                <a:latin typeface="+mj-lt"/>
                <a:ea typeface="+mj-ea"/>
                <a:cs typeface="+mj-cs"/>
                <a:sym typeface="Gill Sans"/>
              </a:rPr>
              <a:t> Rejoicing in hope</a:t>
            </a:r>
          </a:p>
        </p:txBody>
      </p:sp>
      <p:sp>
        <p:nvSpPr>
          <p:cNvPr id="40" name="Shape 40"/>
          <p:cNvSpPr/>
          <p:nvPr/>
        </p:nvSpPr>
        <p:spPr>
          <a:xfrm>
            <a:off x="8703202" y="4419599"/>
            <a:ext cx="3830204"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marL="114300" marR="171450" algn="just" defTabSz="457200">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aseline="31999" sz="2300">
                <a:solidFill>
                  <a:srgbClr val="570706"/>
                </a:solidFill>
                <a:latin typeface="+mj-lt"/>
                <a:ea typeface="+mj-ea"/>
                <a:cs typeface="+mj-cs"/>
                <a:sym typeface="Gill Sans"/>
              </a:rPr>
              <a:t>12:</a:t>
            </a:r>
            <a:r>
              <a:rPr baseline="31999" sz="2300">
                <a:solidFill>
                  <a:srgbClr val="570706"/>
                </a:solidFill>
                <a:latin typeface="+mj-lt"/>
                <a:ea typeface="+mj-ea"/>
                <a:cs typeface="+mj-cs"/>
                <a:sym typeface="Gill Sans"/>
              </a:rPr>
              <a:t>12</a:t>
            </a:r>
            <a:r>
              <a:rPr sz="2400">
                <a:solidFill>
                  <a:srgbClr val="570706"/>
                </a:solidFill>
                <a:latin typeface="+mj-lt"/>
                <a:ea typeface="+mj-ea"/>
                <a:cs typeface="+mj-cs"/>
                <a:sym typeface="Gill Sans"/>
              </a:rPr>
              <a:t> Persevering in tribulation</a:t>
            </a:r>
          </a:p>
        </p:txBody>
      </p:sp>
      <p:sp>
        <p:nvSpPr>
          <p:cNvPr id="41" name="Shape 41"/>
          <p:cNvSpPr/>
          <p:nvPr/>
        </p:nvSpPr>
        <p:spPr>
          <a:xfrm>
            <a:off x="8988821" y="6054428"/>
            <a:ext cx="303799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marL="114300" marR="171450" algn="just" defTabSz="457200">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aseline="31999" sz="2300">
                <a:solidFill>
                  <a:srgbClr val="570706"/>
                </a:solidFill>
                <a:latin typeface="+mj-lt"/>
                <a:ea typeface="+mj-ea"/>
                <a:cs typeface="+mj-cs"/>
                <a:sym typeface="Gill Sans"/>
              </a:rPr>
              <a:t>12:</a:t>
            </a:r>
            <a:r>
              <a:rPr baseline="31999" sz="2300">
                <a:solidFill>
                  <a:srgbClr val="570706"/>
                </a:solidFill>
                <a:latin typeface="+mj-lt"/>
                <a:ea typeface="+mj-ea"/>
                <a:cs typeface="+mj-cs"/>
                <a:sym typeface="Gill Sans"/>
              </a:rPr>
              <a:t>12</a:t>
            </a:r>
            <a:r>
              <a:rPr sz="2400">
                <a:solidFill>
                  <a:srgbClr val="570706"/>
                </a:solidFill>
                <a:latin typeface="+mj-lt"/>
                <a:ea typeface="+mj-ea"/>
                <a:cs typeface="+mj-cs"/>
                <a:sym typeface="Gill Sans"/>
              </a:rPr>
              <a:t> Devoted to prayer</a:t>
            </a:r>
          </a:p>
        </p:txBody>
      </p:sp>
      <p:sp>
        <p:nvSpPr>
          <p:cNvPr id="42" name="Shape 42"/>
          <p:cNvSpPr/>
          <p:nvPr/>
        </p:nvSpPr>
        <p:spPr>
          <a:xfrm>
            <a:off x="7046041" y="5080672"/>
            <a:ext cx="5550806"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marL="114300" marR="171450" algn="just" defTabSz="457200">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aseline="31999" sz="2300">
                <a:solidFill>
                  <a:srgbClr val="570706"/>
                </a:solidFill>
                <a:latin typeface="+mj-lt"/>
                <a:ea typeface="+mj-ea"/>
                <a:cs typeface="+mj-cs"/>
                <a:sym typeface="Gill Sans"/>
              </a:rPr>
              <a:t>12:</a:t>
            </a:r>
            <a:r>
              <a:rPr baseline="31999" sz="2300">
                <a:solidFill>
                  <a:srgbClr val="570706"/>
                </a:solidFill>
                <a:latin typeface="+mj-lt"/>
                <a:ea typeface="+mj-ea"/>
                <a:cs typeface="+mj-cs"/>
                <a:sym typeface="Gill Sans"/>
              </a:rPr>
              <a:t>13</a:t>
            </a:r>
            <a:r>
              <a:rPr sz="2400">
                <a:solidFill>
                  <a:srgbClr val="570706"/>
                </a:solidFill>
                <a:latin typeface="+mj-lt"/>
                <a:ea typeface="+mj-ea"/>
                <a:cs typeface="+mj-cs"/>
                <a:sym typeface="Gill Sans"/>
              </a:rPr>
              <a:t> Contributing to the needs of the saints</a:t>
            </a:r>
          </a:p>
        </p:txBody>
      </p:sp>
      <p:sp>
        <p:nvSpPr>
          <p:cNvPr id="43" name="Shape 43"/>
          <p:cNvSpPr/>
          <p:nvPr/>
        </p:nvSpPr>
        <p:spPr>
          <a:xfrm>
            <a:off x="8988821" y="7176816"/>
            <a:ext cx="3278201"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marL="114300" marR="171450" algn="just" defTabSz="457200">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aseline="31999" sz="2300">
                <a:solidFill>
                  <a:srgbClr val="570706"/>
                </a:solidFill>
                <a:latin typeface="+mj-lt"/>
                <a:ea typeface="+mj-ea"/>
                <a:cs typeface="+mj-cs"/>
                <a:sym typeface="Gill Sans"/>
              </a:rPr>
              <a:t>12:</a:t>
            </a:r>
            <a:r>
              <a:rPr baseline="31999" sz="2300">
                <a:solidFill>
                  <a:srgbClr val="570706"/>
                </a:solidFill>
                <a:latin typeface="+mj-lt"/>
                <a:ea typeface="+mj-ea"/>
                <a:cs typeface="+mj-cs"/>
                <a:sym typeface="Gill Sans"/>
              </a:rPr>
              <a:t>13</a:t>
            </a:r>
            <a:r>
              <a:rPr sz="2400">
                <a:solidFill>
                  <a:srgbClr val="570706"/>
                </a:solidFill>
                <a:latin typeface="+mj-lt"/>
                <a:ea typeface="+mj-ea"/>
                <a:cs typeface="+mj-cs"/>
                <a:sym typeface="Gill Sans"/>
              </a:rPr>
              <a:t> Practicing hospitality</a:t>
            </a:r>
          </a:p>
        </p:txBody>
      </p:sp>
    </p:spTree>
  </p:cSld>
  <p:clrMapOvr>
    <a:masterClrMapping/>
  </p:clrMapOvr>
  <p:transition spd="slow"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6" presetID="18" grpId="1" fill="hold">
                                  <p:stCondLst>
                                    <p:cond delay="0"/>
                                  </p:stCondLst>
                                  <p:iterate type="el" backwards="0">
                                    <p:tmAbs val="0"/>
                                  </p:iterate>
                                  <p:childTnLst>
                                    <p:set>
                                      <p:cBhvr>
                                        <p:cTn id="6" fill="hold"/>
                                        <p:tgtEl>
                                          <p:spTgt spid="30"/>
                                        </p:tgtEl>
                                        <p:attrNameLst>
                                          <p:attrName>style.visibility</p:attrName>
                                        </p:attrNameLst>
                                      </p:cBhvr>
                                      <p:to>
                                        <p:strVal val="visible"/>
                                      </p:to>
                                    </p:set>
                                    <p:animEffect filter="strips(downRight)" transition="in">
                                      <p:cBhvr>
                                        <p:cTn id="7" dur="2250"/>
                                        <p:tgtEl>
                                          <p:spTgt spid="30"/>
                                        </p:tgtEl>
                                      </p:cBhvr>
                                    </p:animEffect>
                                  </p:childTnLst>
                                </p:cTn>
                              </p:par>
                            </p:childTnLst>
                          </p:cTn>
                        </p:par>
                        <p:par>
                          <p:cTn id="8" fill="hold">
                            <p:stCondLst>
                              <p:cond delay="2250"/>
                            </p:stCondLst>
                            <p:childTnLst>
                              <p:par>
                                <p:cTn id="9" nodeType="afterEffect" presetClass="entr" presetSubtype="16" presetID="23" grpId="2" fill="hold">
                                  <p:stCondLst>
                                    <p:cond delay="0"/>
                                  </p:stCondLst>
                                  <p:iterate type="el" backwards="0">
                                    <p:tmAbs val="0"/>
                                  </p:iterate>
                                  <p:childTnLst>
                                    <p:set>
                                      <p:cBhvr>
                                        <p:cTn id="10" fill="hold"/>
                                        <p:tgtEl>
                                          <p:spTgt spid="31"/>
                                        </p:tgtEl>
                                        <p:attrNameLst>
                                          <p:attrName>style.visibility</p:attrName>
                                        </p:attrNameLst>
                                      </p:cBhvr>
                                      <p:to>
                                        <p:strVal val="visible"/>
                                      </p:to>
                                    </p:set>
                                    <p:anim calcmode="lin" valueType="num">
                                      <p:cBhvr>
                                        <p:cTn id="11" dur="900" fill="hold"/>
                                        <p:tgtEl>
                                          <p:spTgt spid="31"/>
                                        </p:tgtEl>
                                        <p:attrNameLst>
                                          <p:attrName>ppt_w</p:attrName>
                                        </p:attrNameLst>
                                      </p:cBhvr>
                                      <p:tavLst>
                                        <p:tav tm="0">
                                          <p:val>
                                            <p:strVal val="4*#ppt_w"/>
                                          </p:val>
                                        </p:tav>
                                        <p:tav tm="100000">
                                          <p:val>
                                            <p:strVal val="#ppt_w"/>
                                          </p:val>
                                        </p:tav>
                                      </p:tavLst>
                                    </p:anim>
                                    <p:anim calcmode="lin" valueType="num">
                                      <p:cBhvr>
                                        <p:cTn id="12" dur="900" fill="hold"/>
                                        <p:tgtEl>
                                          <p:spTgt spid="31"/>
                                        </p:tgtEl>
                                        <p:attrNameLst>
                                          <p:attrName>ppt_h</p:attrName>
                                        </p:attrNameLst>
                                      </p:cBhvr>
                                      <p:tavLst>
                                        <p:tav tm="0">
                                          <p:val>
                                            <p:strVal val="4*#ppt_h"/>
                                          </p:val>
                                        </p:tav>
                                        <p:tav tm="100000">
                                          <p:val>
                                            <p:strVal val="#ppt_h"/>
                                          </p:val>
                                        </p:tav>
                                      </p:tavLst>
                                    </p:anim>
                                  </p:childTnLst>
                                </p:cTn>
                              </p:par>
                            </p:childTnLst>
                          </p:cTn>
                        </p:par>
                        <p:par>
                          <p:cTn id="13" fill="hold">
                            <p:stCondLst>
                              <p:cond delay="3150"/>
                            </p:stCondLst>
                            <p:childTnLst>
                              <p:par>
                                <p:cTn id="14" nodeType="afterEffect" presetClass="entr" presetSubtype="16" presetID="23" grpId="3" fill="hold">
                                  <p:stCondLst>
                                    <p:cond delay="0"/>
                                  </p:stCondLst>
                                  <p:iterate type="el" backwards="0">
                                    <p:tmAbs val="0"/>
                                  </p:iterate>
                                  <p:childTnLst>
                                    <p:set>
                                      <p:cBhvr>
                                        <p:cTn id="15" fill="hold"/>
                                        <p:tgtEl>
                                          <p:spTgt spid="36"/>
                                        </p:tgtEl>
                                        <p:attrNameLst>
                                          <p:attrName>style.visibility</p:attrName>
                                        </p:attrNameLst>
                                      </p:cBhvr>
                                      <p:to>
                                        <p:strVal val="visible"/>
                                      </p:to>
                                    </p:set>
                                    <p:anim calcmode="lin" valueType="num">
                                      <p:cBhvr>
                                        <p:cTn id="16" dur="900" fill="hold"/>
                                        <p:tgtEl>
                                          <p:spTgt spid="36"/>
                                        </p:tgtEl>
                                        <p:attrNameLst>
                                          <p:attrName>ppt_w</p:attrName>
                                        </p:attrNameLst>
                                      </p:cBhvr>
                                      <p:tavLst>
                                        <p:tav tm="0">
                                          <p:val>
                                            <p:strVal val="4*#ppt_w"/>
                                          </p:val>
                                        </p:tav>
                                        <p:tav tm="100000">
                                          <p:val>
                                            <p:strVal val="#ppt_w"/>
                                          </p:val>
                                        </p:tav>
                                      </p:tavLst>
                                    </p:anim>
                                    <p:anim calcmode="lin" valueType="num">
                                      <p:cBhvr>
                                        <p:cTn id="17" dur="900" fill="hold"/>
                                        <p:tgtEl>
                                          <p:spTgt spid="36"/>
                                        </p:tgtEl>
                                        <p:attrNameLst>
                                          <p:attrName>ppt_h</p:attrName>
                                        </p:attrNameLst>
                                      </p:cBhvr>
                                      <p:tavLst>
                                        <p:tav tm="0">
                                          <p:val>
                                            <p:strVal val="4*#ppt_h"/>
                                          </p:val>
                                        </p:tav>
                                        <p:tav tm="100000">
                                          <p:val>
                                            <p:strVal val="#ppt_h"/>
                                          </p:val>
                                        </p:tav>
                                      </p:tavLst>
                                    </p:anim>
                                  </p:childTnLst>
                                </p:cTn>
                              </p:par>
                            </p:childTnLst>
                          </p:cTn>
                        </p:par>
                        <p:par>
                          <p:cTn id="18" fill="hold">
                            <p:stCondLst>
                              <p:cond delay="4050"/>
                            </p:stCondLst>
                            <p:childTnLst>
                              <p:par>
                                <p:cTn id="19" nodeType="afterEffect" presetClass="entr" presetSubtype="16" presetID="23" grpId="4" fill="hold">
                                  <p:stCondLst>
                                    <p:cond delay="0"/>
                                  </p:stCondLst>
                                  <p:iterate type="el" backwards="0">
                                    <p:tmAbs val="0"/>
                                  </p:iterate>
                                  <p:childTnLst>
                                    <p:set>
                                      <p:cBhvr>
                                        <p:cTn id="20" fill="hold"/>
                                        <p:tgtEl>
                                          <p:spTgt spid="32"/>
                                        </p:tgtEl>
                                        <p:attrNameLst>
                                          <p:attrName>style.visibility</p:attrName>
                                        </p:attrNameLst>
                                      </p:cBhvr>
                                      <p:to>
                                        <p:strVal val="visible"/>
                                      </p:to>
                                    </p:set>
                                    <p:anim calcmode="lin" valueType="num">
                                      <p:cBhvr>
                                        <p:cTn id="21" dur="900" fill="hold"/>
                                        <p:tgtEl>
                                          <p:spTgt spid="32"/>
                                        </p:tgtEl>
                                        <p:attrNameLst>
                                          <p:attrName>ppt_w</p:attrName>
                                        </p:attrNameLst>
                                      </p:cBhvr>
                                      <p:tavLst>
                                        <p:tav tm="0">
                                          <p:val>
                                            <p:strVal val="4*#ppt_w"/>
                                          </p:val>
                                        </p:tav>
                                        <p:tav tm="100000">
                                          <p:val>
                                            <p:strVal val="#ppt_w"/>
                                          </p:val>
                                        </p:tav>
                                      </p:tavLst>
                                    </p:anim>
                                    <p:anim calcmode="lin" valueType="num">
                                      <p:cBhvr>
                                        <p:cTn id="22" dur="900" fill="hold"/>
                                        <p:tgtEl>
                                          <p:spTgt spid="32"/>
                                        </p:tgtEl>
                                        <p:attrNameLst>
                                          <p:attrName>ppt_h</p:attrName>
                                        </p:attrNameLst>
                                      </p:cBhvr>
                                      <p:tavLst>
                                        <p:tav tm="0">
                                          <p:val>
                                            <p:strVal val="4*#ppt_h"/>
                                          </p:val>
                                        </p:tav>
                                        <p:tav tm="100000">
                                          <p:val>
                                            <p:strVal val="#ppt_h"/>
                                          </p:val>
                                        </p:tav>
                                      </p:tavLst>
                                    </p:anim>
                                  </p:childTnLst>
                                </p:cTn>
                              </p:par>
                            </p:childTnLst>
                          </p:cTn>
                        </p:par>
                        <p:par>
                          <p:cTn id="23" fill="hold">
                            <p:stCondLst>
                              <p:cond delay="4950"/>
                            </p:stCondLst>
                            <p:childTnLst>
                              <p:par>
                                <p:cTn id="24" nodeType="afterEffect" presetClass="entr" presetSubtype="16" presetID="23" grpId="5" fill="hold">
                                  <p:stCondLst>
                                    <p:cond delay="0"/>
                                  </p:stCondLst>
                                  <p:iterate type="el" backwards="0">
                                    <p:tmAbs val="0"/>
                                  </p:iterate>
                                  <p:childTnLst>
                                    <p:set>
                                      <p:cBhvr>
                                        <p:cTn id="25" fill="hold"/>
                                        <p:tgtEl>
                                          <p:spTgt spid="37"/>
                                        </p:tgtEl>
                                        <p:attrNameLst>
                                          <p:attrName>style.visibility</p:attrName>
                                        </p:attrNameLst>
                                      </p:cBhvr>
                                      <p:to>
                                        <p:strVal val="visible"/>
                                      </p:to>
                                    </p:set>
                                    <p:anim calcmode="lin" valueType="num">
                                      <p:cBhvr>
                                        <p:cTn id="26" dur="900" fill="hold"/>
                                        <p:tgtEl>
                                          <p:spTgt spid="37"/>
                                        </p:tgtEl>
                                        <p:attrNameLst>
                                          <p:attrName>ppt_w</p:attrName>
                                        </p:attrNameLst>
                                      </p:cBhvr>
                                      <p:tavLst>
                                        <p:tav tm="0">
                                          <p:val>
                                            <p:strVal val="4*#ppt_w"/>
                                          </p:val>
                                        </p:tav>
                                        <p:tav tm="100000">
                                          <p:val>
                                            <p:strVal val="#ppt_w"/>
                                          </p:val>
                                        </p:tav>
                                      </p:tavLst>
                                    </p:anim>
                                    <p:anim calcmode="lin" valueType="num">
                                      <p:cBhvr>
                                        <p:cTn id="27" dur="900" fill="hold"/>
                                        <p:tgtEl>
                                          <p:spTgt spid="37"/>
                                        </p:tgtEl>
                                        <p:attrNameLst>
                                          <p:attrName>ppt_h</p:attrName>
                                        </p:attrNameLst>
                                      </p:cBhvr>
                                      <p:tavLst>
                                        <p:tav tm="0">
                                          <p:val>
                                            <p:strVal val="4*#ppt_h"/>
                                          </p:val>
                                        </p:tav>
                                        <p:tav tm="100000">
                                          <p:val>
                                            <p:strVal val="#ppt_h"/>
                                          </p:val>
                                        </p:tav>
                                      </p:tavLst>
                                    </p:anim>
                                  </p:childTnLst>
                                </p:cTn>
                              </p:par>
                            </p:childTnLst>
                          </p:cTn>
                        </p:par>
                        <p:par>
                          <p:cTn id="28" fill="hold">
                            <p:stCondLst>
                              <p:cond delay="5850"/>
                            </p:stCondLst>
                            <p:childTnLst>
                              <p:par>
                                <p:cTn id="29" nodeType="afterEffect" presetClass="entr" presetSubtype="16" presetID="23" grpId="6" fill="hold">
                                  <p:stCondLst>
                                    <p:cond delay="0"/>
                                  </p:stCondLst>
                                  <p:iterate type="el" backwards="0">
                                    <p:tmAbs val="0"/>
                                  </p:iterate>
                                  <p:childTnLst>
                                    <p:set>
                                      <p:cBhvr>
                                        <p:cTn id="30" fill="hold"/>
                                        <p:tgtEl>
                                          <p:spTgt spid="33"/>
                                        </p:tgtEl>
                                        <p:attrNameLst>
                                          <p:attrName>style.visibility</p:attrName>
                                        </p:attrNameLst>
                                      </p:cBhvr>
                                      <p:to>
                                        <p:strVal val="visible"/>
                                      </p:to>
                                    </p:set>
                                    <p:anim calcmode="lin" valueType="num">
                                      <p:cBhvr>
                                        <p:cTn id="31" dur="900" fill="hold"/>
                                        <p:tgtEl>
                                          <p:spTgt spid="33"/>
                                        </p:tgtEl>
                                        <p:attrNameLst>
                                          <p:attrName>ppt_w</p:attrName>
                                        </p:attrNameLst>
                                      </p:cBhvr>
                                      <p:tavLst>
                                        <p:tav tm="0">
                                          <p:val>
                                            <p:strVal val="4*#ppt_w"/>
                                          </p:val>
                                        </p:tav>
                                        <p:tav tm="100000">
                                          <p:val>
                                            <p:strVal val="#ppt_w"/>
                                          </p:val>
                                        </p:tav>
                                      </p:tavLst>
                                    </p:anim>
                                    <p:anim calcmode="lin" valueType="num">
                                      <p:cBhvr>
                                        <p:cTn id="32" dur="900" fill="hold"/>
                                        <p:tgtEl>
                                          <p:spTgt spid="33"/>
                                        </p:tgtEl>
                                        <p:attrNameLst>
                                          <p:attrName>ppt_h</p:attrName>
                                        </p:attrNameLst>
                                      </p:cBhvr>
                                      <p:tavLst>
                                        <p:tav tm="0">
                                          <p:val>
                                            <p:strVal val="4*#ppt_h"/>
                                          </p:val>
                                        </p:tav>
                                        <p:tav tm="100000">
                                          <p:val>
                                            <p:strVal val="#ppt_h"/>
                                          </p:val>
                                        </p:tav>
                                      </p:tavLst>
                                    </p:anim>
                                  </p:childTnLst>
                                </p:cTn>
                              </p:par>
                            </p:childTnLst>
                          </p:cTn>
                        </p:par>
                        <p:par>
                          <p:cTn id="33" fill="hold">
                            <p:stCondLst>
                              <p:cond delay="6750"/>
                            </p:stCondLst>
                            <p:childTnLst>
                              <p:par>
                                <p:cTn id="34" nodeType="afterEffect" presetClass="entr" presetSubtype="16" presetID="23" grpId="7" fill="hold">
                                  <p:stCondLst>
                                    <p:cond delay="0"/>
                                  </p:stCondLst>
                                  <p:iterate type="el" backwards="0">
                                    <p:tmAbs val="0"/>
                                  </p:iterate>
                                  <p:childTnLst>
                                    <p:set>
                                      <p:cBhvr>
                                        <p:cTn id="35" fill="hold"/>
                                        <p:tgtEl>
                                          <p:spTgt spid="38"/>
                                        </p:tgtEl>
                                        <p:attrNameLst>
                                          <p:attrName>style.visibility</p:attrName>
                                        </p:attrNameLst>
                                      </p:cBhvr>
                                      <p:to>
                                        <p:strVal val="visible"/>
                                      </p:to>
                                    </p:set>
                                    <p:anim calcmode="lin" valueType="num">
                                      <p:cBhvr>
                                        <p:cTn id="36" dur="900" fill="hold"/>
                                        <p:tgtEl>
                                          <p:spTgt spid="38"/>
                                        </p:tgtEl>
                                        <p:attrNameLst>
                                          <p:attrName>ppt_w</p:attrName>
                                        </p:attrNameLst>
                                      </p:cBhvr>
                                      <p:tavLst>
                                        <p:tav tm="0">
                                          <p:val>
                                            <p:strVal val="4*#ppt_w"/>
                                          </p:val>
                                        </p:tav>
                                        <p:tav tm="100000">
                                          <p:val>
                                            <p:strVal val="#ppt_w"/>
                                          </p:val>
                                        </p:tav>
                                      </p:tavLst>
                                    </p:anim>
                                    <p:anim calcmode="lin" valueType="num">
                                      <p:cBhvr>
                                        <p:cTn id="37" dur="900" fill="hold"/>
                                        <p:tgtEl>
                                          <p:spTgt spid="38"/>
                                        </p:tgtEl>
                                        <p:attrNameLst>
                                          <p:attrName>ppt_h</p:attrName>
                                        </p:attrNameLst>
                                      </p:cBhvr>
                                      <p:tavLst>
                                        <p:tav tm="0">
                                          <p:val>
                                            <p:strVal val="4*#ppt_h"/>
                                          </p:val>
                                        </p:tav>
                                        <p:tav tm="100000">
                                          <p:val>
                                            <p:strVal val="#ppt_h"/>
                                          </p:val>
                                        </p:tav>
                                      </p:tavLst>
                                    </p:anim>
                                  </p:childTnLst>
                                </p:cTn>
                              </p:par>
                            </p:childTnLst>
                          </p:cTn>
                        </p:par>
                        <p:par>
                          <p:cTn id="38" fill="hold">
                            <p:stCondLst>
                              <p:cond delay="7650"/>
                            </p:stCondLst>
                            <p:childTnLst>
                              <p:par>
                                <p:cTn id="39" nodeType="afterEffect" presetClass="entr" presetSubtype="16" presetID="23" grpId="8" fill="hold">
                                  <p:stCondLst>
                                    <p:cond delay="0"/>
                                  </p:stCondLst>
                                  <p:iterate type="el" backwards="0">
                                    <p:tmAbs val="0"/>
                                  </p:iterate>
                                  <p:childTnLst>
                                    <p:set>
                                      <p:cBhvr>
                                        <p:cTn id="40" fill="hold"/>
                                        <p:tgtEl>
                                          <p:spTgt spid="34"/>
                                        </p:tgtEl>
                                        <p:attrNameLst>
                                          <p:attrName>style.visibility</p:attrName>
                                        </p:attrNameLst>
                                      </p:cBhvr>
                                      <p:to>
                                        <p:strVal val="visible"/>
                                      </p:to>
                                    </p:set>
                                    <p:anim calcmode="lin" valueType="num">
                                      <p:cBhvr>
                                        <p:cTn id="41" dur="900" fill="hold"/>
                                        <p:tgtEl>
                                          <p:spTgt spid="34"/>
                                        </p:tgtEl>
                                        <p:attrNameLst>
                                          <p:attrName>ppt_w</p:attrName>
                                        </p:attrNameLst>
                                      </p:cBhvr>
                                      <p:tavLst>
                                        <p:tav tm="0">
                                          <p:val>
                                            <p:strVal val="4*#ppt_w"/>
                                          </p:val>
                                        </p:tav>
                                        <p:tav tm="100000">
                                          <p:val>
                                            <p:strVal val="#ppt_w"/>
                                          </p:val>
                                        </p:tav>
                                      </p:tavLst>
                                    </p:anim>
                                    <p:anim calcmode="lin" valueType="num">
                                      <p:cBhvr>
                                        <p:cTn id="42" dur="900" fill="hold"/>
                                        <p:tgtEl>
                                          <p:spTgt spid="34"/>
                                        </p:tgtEl>
                                        <p:attrNameLst>
                                          <p:attrName>ppt_h</p:attrName>
                                        </p:attrNameLst>
                                      </p:cBhvr>
                                      <p:tavLst>
                                        <p:tav tm="0">
                                          <p:val>
                                            <p:strVal val="4*#ppt_h"/>
                                          </p:val>
                                        </p:tav>
                                        <p:tav tm="100000">
                                          <p:val>
                                            <p:strVal val="#ppt_h"/>
                                          </p:val>
                                        </p:tav>
                                      </p:tavLst>
                                    </p:anim>
                                  </p:childTnLst>
                                </p:cTn>
                              </p:par>
                            </p:childTnLst>
                          </p:cTn>
                        </p:par>
                        <p:par>
                          <p:cTn id="43" fill="hold">
                            <p:stCondLst>
                              <p:cond delay="8550"/>
                            </p:stCondLst>
                            <p:childTnLst>
                              <p:par>
                                <p:cTn id="44" nodeType="afterEffect" presetClass="entr" presetSubtype="16" presetID="23" grpId="9" fill="hold">
                                  <p:stCondLst>
                                    <p:cond delay="0"/>
                                  </p:stCondLst>
                                  <p:iterate type="el" backwards="0">
                                    <p:tmAbs val="0"/>
                                  </p:iterate>
                                  <p:childTnLst>
                                    <p:set>
                                      <p:cBhvr>
                                        <p:cTn id="45" fill="hold"/>
                                        <p:tgtEl>
                                          <p:spTgt spid="35"/>
                                        </p:tgtEl>
                                        <p:attrNameLst>
                                          <p:attrName>style.visibility</p:attrName>
                                        </p:attrNameLst>
                                      </p:cBhvr>
                                      <p:to>
                                        <p:strVal val="visible"/>
                                      </p:to>
                                    </p:set>
                                    <p:anim calcmode="lin" valueType="num">
                                      <p:cBhvr>
                                        <p:cTn id="46" dur="900" fill="hold"/>
                                        <p:tgtEl>
                                          <p:spTgt spid="35"/>
                                        </p:tgtEl>
                                        <p:attrNameLst>
                                          <p:attrName>ppt_w</p:attrName>
                                        </p:attrNameLst>
                                      </p:cBhvr>
                                      <p:tavLst>
                                        <p:tav tm="0">
                                          <p:val>
                                            <p:strVal val="4*#ppt_w"/>
                                          </p:val>
                                        </p:tav>
                                        <p:tav tm="100000">
                                          <p:val>
                                            <p:strVal val="#ppt_w"/>
                                          </p:val>
                                        </p:tav>
                                      </p:tavLst>
                                    </p:anim>
                                    <p:anim calcmode="lin" valueType="num">
                                      <p:cBhvr>
                                        <p:cTn id="47" dur="900" fill="hold"/>
                                        <p:tgtEl>
                                          <p:spTgt spid="35"/>
                                        </p:tgtEl>
                                        <p:attrNameLst>
                                          <p:attrName>ppt_h</p:attrName>
                                        </p:attrNameLst>
                                      </p:cBhvr>
                                      <p:tavLst>
                                        <p:tav tm="0">
                                          <p:val>
                                            <p:strVal val="4*#ppt_h"/>
                                          </p:val>
                                        </p:tav>
                                        <p:tav tm="100000">
                                          <p:val>
                                            <p:strVal val="#ppt_h"/>
                                          </p:val>
                                        </p:tav>
                                      </p:tavLst>
                                    </p:anim>
                                  </p:childTnLst>
                                </p:cTn>
                              </p:par>
                            </p:childTnLst>
                          </p:cTn>
                        </p:par>
                        <p:par>
                          <p:cTn id="48" fill="hold">
                            <p:stCondLst>
                              <p:cond delay="9450"/>
                            </p:stCondLst>
                            <p:childTnLst>
                              <p:par>
                                <p:cTn id="49" nodeType="afterEffect" presetClass="entr" presetSubtype="16" presetID="23" grpId="10" fill="hold">
                                  <p:stCondLst>
                                    <p:cond delay="0"/>
                                  </p:stCondLst>
                                  <p:iterate type="el" backwards="0">
                                    <p:tmAbs val="0"/>
                                  </p:iterate>
                                  <p:childTnLst>
                                    <p:set>
                                      <p:cBhvr>
                                        <p:cTn id="50" fill="hold"/>
                                        <p:tgtEl>
                                          <p:spTgt spid="39"/>
                                        </p:tgtEl>
                                        <p:attrNameLst>
                                          <p:attrName>style.visibility</p:attrName>
                                        </p:attrNameLst>
                                      </p:cBhvr>
                                      <p:to>
                                        <p:strVal val="visible"/>
                                      </p:to>
                                    </p:set>
                                    <p:anim calcmode="lin" valueType="num">
                                      <p:cBhvr>
                                        <p:cTn id="51" dur="900" fill="hold"/>
                                        <p:tgtEl>
                                          <p:spTgt spid="39"/>
                                        </p:tgtEl>
                                        <p:attrNameLst>
                                          <p:attrName>ppt_w</p:attrName>
                                        </p:attrNameLst>
                                      </p:cBhvr>
                                      <p:tavLst>
                                        <p:tav tm="0">
                                          <p:val>
                                            <p:strVal val="4*#ppt_w"/>
                                          </p:val>
                                        </p:tav>
                                        <p:tav tm="100000">
                                          <p:val>
                                            <p:strVal val="#ppt_w"/>
                                          </p:val>
                                        </p:tav>
                                      </p:tavLst>
                                    </p:anim>
                                    <p:anim calcmode="lin" valueType="num">
                                      <p:cBhvr>
                                        <p:cTn id="52" dur="900" fill="hold"/>
                                        <p:tgtEl>
                                          <p:spTgt spid="39"/>
                                        </p:tgtEl>
                                        <p:attrNameLst>
                                          <p:attrName>ppt_h</p:attrName>
                                        </p:attrNameLst>
                                      </p:cBhvr>
                                      <p:tavLst>
                                        <p:tav tm="0">
                                          <p:val>
                                            <p:strVal val="4*#ppt_h"/>
                                          </p:val>
                                        </p:tav>
                                        <p:tav tm="100000">
                                          <p:val>
                                            <p:strVal val="#ppt_h"/>
                                          </p:val>
                                        </p:tav>
                                      </p:tavLst>
                                    </p:anim>
                                  </p:childTnLst>
                                </p:cTn>
                              </p:par>
                            </p:childTnLst>
                          </p:cTn>
                        </p:par>
                        <p:par>
                          <p:cTn id="53" fill="hold">
                            <p:stCondLst>
                              <p:cond delay="10350"/>
                            </p:stCondLst>
                            <p:childTnLst>
                              <p:par>
                                <p:cTn id="54" nodeType="afterEffect" presetClass="entr" presetSubtype="16" presetID="23" grpId="11" fill="hold">
                                  <p:stCondLst>
                                    <p:cond delay="0"/>
                                  </p:stCondLst>
                                  <p:iterate type="el" backwards="0">
                                    <p:tmAbs val="0"/>
                                  </p:iterate>
                                  <p:childTnLst>
                                    <p:set>
                                      <p:cBhvr>
                                        <p:cTn id="55" fill="hold"/>
                                        <p:tgtEl>
                                          <p:spTgt spid="40"/>
                                        </p:tgtEl>
                                        <p:attrNameLst>
                                          <p:attrName>style.visibility</p:attrName>
                                        </p:attrNameLst>
                                      </p:cBhvr>
                                      <p:to>
                                        <p:strVal val="visible"/>
                                      </p:to>
                                    </p:set>
                                    <p:anim calcmode="lin" valueType="num">
                                      <p:cBhvr>
                                        <p:cTn id="56" dur="900" fill="hold"/>
                                        <p:tgtEl>
                                          <p:spTgt spid="40"/>
                                        </p:tgtEl>
                                        <p:attrNameLst>
                                          <p:attrName>ppt_w</p:attrName>
                                        </p:attrNameLst>
                                      </p:cBhvr>
                                      <p:tavLst>
                                        <p:tav tm="0">
                                          <p:val>
                                            <p:strVal val="4*#ppt_w"/>
                                          </p:val>
                                        </p:tav>
                                        <p:tav tm="100000">
                                          <p:val>
                                            <p:strVal val="#ppt_w"/>
                                          </p:val>
                                        </p:tav>
                                      </p:tavLst>
                                    </p:anim>
                                    <p:anim calcmode="lin" valueType="num">
                                      <p:cBhvr>
                                        <p:cTn id="57" dur="900" fill="hold"/>
                                        <p:tgtEl>
                                          <p:spTgt spid="40"/>
                                        </p:tgtEl>
                                        <p:attrNameLst>
                                          <p:attrName>ppt_h</p:attrName>
                                        </p:attrNameLst>
                                      </p:cBhvr>
                                      <p:tavLst>
                                        <p:tav tm="0">
                                          <p:val>
                                            <p:strVal val="4*#ppt_h"/>
                                          </p:val>
                                        </p:tav>
                                        <p:tav tm="100000">
                                          <p:val>
                                            <p:strVal val="#ppt_h"/>
                                          </p:val>
                                        </p:tav>
                                      </p:tavLst>
                                    </p:anim>
                                  </p:childTnLst>
                                </p:cTn>
                              </p:par>
                            </p:childTnLst>
                          </p:cTn>
                        </p:par>
                        <p:par>
                          <p:cTn id="58" fill="hold">
                            <p:stCondLst>
                              <p:cond delay="11250"/>
                            </p:stCondLst>
                            <p:childTnLst>
                              <p:par>
                                <p:cTn id="59" nodeType="afterEffect" presetClass="entr" presetSubtype="16" presetID="23" grpId="12" fill="hold">
                                  <p:stCondLst>
                                    <p:cond delay="0"/>
                                  </p:stCondLst>
                                  <p:iterate type="el" backwards="0">
                                    <p:tmAbs val="0"/>
                                  </p:iterate>
                                  <p:childTnLst>
                                    <p:set>
                                      <p:cBhvr>
                                        <p:cTn id="60" fill="hold"/>
                                        <p:tgtEl>
                                          <p:spTgt spid="41"/>
                                        </p:tgtEl>
                                        <p:attrNameLst>
                                          <p:attrName>style.visibility</p:attrName>
                                        </p:attrNameLst>
                                      </p:cBhvr>
                                      <p:to>
                                        <p:strVal val="visible"/>
                                      </p:to>
                                    </p:set>
                                    <p:anim calcmode="lin" valueType="num">
                                      <p:cBhvr>
                                        <p:cTn id="61" dur="900" fill="hold"/>
                                        <p:tgtEl>
                                          <p:spTgt spid="41"/>
                                        </p:tgtEl>
                                        <p:attrNameLst>
                                          <p:attrName>ppt_w</p:attrName>
                                        </p:attrNameLst>
                                      </p:cBhvr>
                                      <p:tavLst>
                                        <p:tav tm="0">
                                          <p:val>
                                            <p:strVal val="4*#ppt_w"/>
                                          </p:val>
                                        </p:tav>
                                        <p:tav tm="100000">
                                          <p:val>
                                            <p:strVal val="#ppt_w"/>
                                          </p:val>
                                        </p:tav>
                                      </p:tavLst>
                                    </p:anim>
                                    <p:anim calcmode="lin" valueType="num">
                                      <p:cBhvr>
                                        <p:cTn id="62" dur="900" fill="hold"/>
                                        <p:tgtEl>
                                          <p:spTgt spid="41"/>
                                        </p:tgtEl>
                                        <p:attrNameLst>
                                          <p:attrName>ppt_h</p:attrName>
                                        </p:attrNameLst>
                                      </p:cBhvr>
                                      <p:tavLst>
                                        <p:tav tm="0">
                                          <p:val>
                                            <p:strVal val="4*#ppt_h"/>
                                          </p:val>
                                        </p:tav>
                                        <p:tav tm="100000">
                                          <p:val>
                                            <p:strVal val="#ppt_h"/>
                                          </p:val>
                                        </p:tav>
                                      </p:tavLst>
                                    </p:anim>
                                  </p:childTnLst>
                                </p:cTn>
                              </p:par>
                            </p:childTnLst>
                          </p:cTn>
                        </p:par>
                        <p:par>
                          <p:cTn id="63" fill="hold">
                            <p:stCondLst>
                              <p:cond delay="12150"/>
                            </p:stCondLst>
                            <p:childTnLst>
                              <p:par>
                                <p:cTn id="64" nodeType="afterEffect" presetClass="entr" presetSubtype="16" presetID="23" grpId="13" fill="hold">
                                  <p:stCondLst>
                                    <p:cond delay="0"/>
                                  </p:stCondLst>
                                  <p:iterate type="el" backwards="0">
                                    <p:tmAbs val="0"/>
                                  </p:iterate>
                                  <p:childTnLst>
                                    <p:set>
                                      <p:cBhvr>
                                        <p:cTn id="65" fill="hold"/>
                                        <p:tgtEl>
                                          <p:spTgt spid="42"/>
                                        </p:tgtEl>
                                        <p:attrNameLst>
                                          <p:attrName>style.visibility</p:attrName>
                                        </p:attrNameLst>
                                      </p:cBhvr>
                                      <p:to>
                                        <p:strVal val="visible"/>
                                      </p:to>
                                    </p:set>
                                    <p:anim calcmode="lin" valueType="num">
                                      <p:cBhvr>
                                        <p:cTn id="66" dur="900" fill="hold"/>
                                        <p:tgtEl>
                                          <p:spTgt spid="42"/>
                                        </p:tgtEl>
                                        <p:attrNameLst>
                                          <p:attrName>ppt_w</p:attrName>
                                        </p:attrNameLst>
                                      </p:cBhvr>
                                      <p:tavLst>
                                        <p:tav tm="0">
                                          <p:val>
                                            <p:strVal val="4*#ppt_w"/>
                                          </p:val>
                                        </p:tav>
                                        <p:tav tm="100000">
                                          <p:val>
                                            <p:strVal val="#ppt_w"/>
                                          </p:val>
                                        </p:tav>
                                      </p:tavLst>
                                    </p:anim>
                                    <p:anim calcmode="lin" valueType="num">
                                      <p:cBhvr>
                                        <p:cTn id="67" dur="900" fill="hold"/>
                                        <p:tgtEl>
                                          <p:spTgt spid="42"/>
                                        </p:tgtEl>
                                        <p:attrNameLst>
                                          <p:attrName>ppt_h</p:attrName>
                                        </p:attrNameLst>
                                      </p:cBhvr>
                                      <p:tavLst>
                                        <p:tav tm="0">
                                          <p:val>
                                            <p:strVal val="4*#ppt_h"/>
                                          </p:val>
                                        </p:tav>
                                        <p:tav tm="100000">
                                          <p:val>
                                            <p:strVal val="#ppt_h"/>
                                          </p:val>
                                        </p:tav>
                                      </p:tavLst>
                                    </p:anim>
                                  </p:childTnLst>
                                </p:cTn>
                              </p:par>
                            </p:childTnLst>
                          </p:cTn>
                        </p:par>
                        <p:par>
                          <p:cTn id="68" fill="hold">
                            <p:stCondLst>
                              <p:cond delay="13050"/>
                            </p:stCondLst>
                            <p:childTnLst>
                              <p:par>
                                <p:cTn id="69" nodeType="afterEffect" presetClass="entr" presetSubtype="16" presetID="23" grpId="14" fill="hold">
                                  <p:stCondLst>
                                    <p:cond delay="0"/>
                                  </p:stCondLst>
                                  <p:iterate type="el" backwards="0">
                                    <p:tmAbs val="0"/>
                                  </p:iterate>
                                  <p:childTnLst>
                                    <p:set>
                                      <p:cBhvr>
                                        <p:cTn id="70" fill="hold"/>
                                        <p:tgtEl>
                                          <p:spTgt spid="43"/>
                                        </p:tgtEl>
                                        <p:attrNameLst>
                                          <p:attrName>style.visibility</p:attrName>
                                        </p:attrNameLst>
                                      </p:cBhvr>
                                      <p:to>
                                        <p:strVal val="visible"/>
                                      </p:to>
                                    </p:set>
                                    <p:anim calcmode="lin" valueType="num">
                                      <p:cBhvr>
                                        <p:cTn id="71" dur="900" fill="hold"/>
                                        <p:tgtEl>
                                          <p:spTgt spid="43"/>
                                        </p:tgtEl>
                                        <p:attrNameLst>
                                          <p:attrName>ppt_w</p:attrName>
                                        </p:attrNameLst>
                                      </p:cBhvr>
                                      <p:tavLst>
                                        <p:tav tm="0">
                                          <p:val>
                                            <p:strVal val="4*#ppt_w"/>
                                          </p:val>
                                        </p:tav>
                                        <p:tav tm="100000">
                                          <p:val>
                                            <p:strVal val="#ppt_w"/>
                                          </p:val>
                                        </p:tav>
                                      </p:tavLst>
                                    </p:anim>
                                    <p:anim calcmode="lin" valueType="num">
                                      <p:cBhvr>
                                        <p:cTn id="72" dur="900" fill="hold"/>
                                        <p:tgtEl>
                                          <p:spTgt spid="4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 grpId="8"/>
      <p:bldP build="whole" bldLvl="1" animBg="1" rev="0" advAuto="0" spid="31" grpId="2"/>
      <p:bldP build="whole" bldLvl="1" animBg="1" rev="0" advAuto="0" spid="35" grpId="9"/>
      <p:bldP build="whole" bldLvl="1" animBg="1" rev="0" advAuto="0" spid="40" grpId="11"/>
      <p:bldP build="whole" bldLvl="1" animBg="1" rev="0" advAuto="0" spid="42" grpId="13"/>
      <p:bldP build="whole" bldLvl="1" animBg="1" rev="0" advAuto="0" spid="41" grpId="12"/>
      <p:bldP build="whole" bldLvl="1" animBg="1" rev="0" advAuto="0" spid="38" grpId="7"/>
      <p:bldP build="whole" bldLvl="1" animBg="1" rev="0" advAuto="0" spid="39" grpId="10"/>
      <p:bldP build="whole" bldLvl="1" animBg="1" rev="0" advAuto="0" spid="43" grpId="14"/>
      <p:bldP build="whole" bldLvl="1" animBg="1" rev="0" advAuto="0" spid="37" grpId="5"/>
      <p:bldP build="whole" bldLvl="1" animBg="1" rev="0" advAuto="0" spid="30" grpId="1"/>
      <p:bldP build="whole" bldLvl="1" animBg="1" rev="0" advAuto="0" spid="36" grpId="3"/>
      <p:bldP build="whole" bldLvl="1" animBg="1" rev="0" advAuto="0" spid="32" grpId="4"/>
      <p:bldP build="whole" bldLvl="1" animBg="1" rev="0" advAuto="0" spid="33" grpId="6"/>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48" name="Group 48"/>
          <p:cNvGrpSpPr/>
          <p:nvPr/>
        </p:nvGrpSpPr>
        <p:grpSpPr>
          <a:xfrm>
            <a:off x="6501838" y="4138061"/>
            <a:ext cx="5928361" cy="2857655"/>
            <a:chOff x="0" y="0"/>
            <a:chExt cx="5928359" cy="2857654"/>
          </a:xfrm>
        </p:grpSpPr>
        <p:sp>
          <p:nvSpPr>
            <p:cNvPr id="45" name="Shape 45"/>
            <p:cNvSpPr/>
            <p:nvPr/>
          </p:nvSpPr>
          <p:spPr>
            <a:xfrm>
              <a:off x="0" y="0"/>
              <a:ext cx="5928360" cy="609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000">
                  <a:solidFill>
                    <a:srgbClr val="164F86"/>
                  </a:solidFill>
                  <a:latin typeface="Garamond Premier Pro"/>
                  <a:ea typeface="Garamond Premier Pro"/>
                  <a:cs typeface="Garamond Premier Pro"/>
                  <a:sym typeface="Garamond Premier Pro"/>
                </a:defRPr>
              </a:lvl1pPr>
            </a:lstStyle>
            <a:p>
              <a:pPr lvl="0">
                <a:defRPr b="0" sz="1800">
                  <a:solidFill>
                    <a:srgbClr val="000000"/>
                  </a:solidFill>
                </a:defRPr>
              </a:pPr>
              <a:r>
                <a:rPr b="1" sz="4000">
                  <a:solidFill>
                    <a:srgbClr val="164F86"/>
                  </a:solidFill>
                </a:rPr>
                <a:t>by the renewing of your mind</a:t>
              </a:r>
            </a:p>
          </p:txBody>
        </p:sp>
        <p:sp>
          <p:nvSpPr>
            <p:cNvPr id="46" name="Shape 46"/>
            <p:cNvSpPr/>
            <p:nvPr/>
          </p:nvSpPr>
          <p:spPr>
            <a:xfrm>
              <a:off x="1909572" y="2248054"/>
              <a:ext cx="2109217"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000">
                  <a:solidFill>
                    <a:srgbClr val="164F86"/>
                  </a:solidFill>
                  <a:latin typeface="Garamond Premier Pro"/>
                  <a:ea typeface="Garamond Premier Pro"/>
                  <a:cs typeface="Garamond Premier Pro"/>
                  <a:sym typeface="Garamond Premier Pro"/>
                </a:defRPr>
              </a:lvl1pPr>
            </a:lstStyle>
            <a:p>
              <a:pPr lvl="0">
                <a:defRPr b="0" sz="1800">
                  <a:solidFill>
                    <a:srgbClr val="000000"/>
                  </a:solidFill>
                </a:defRPr>
              </a:pPr>
              <a:r>
                <a:rPr b="1" sz="4000">
                  <a:solidFill>
                    <a:srgbClr val="164F86"/>
                  </a:solidFill>
                </a:rPr>
                <a:t>the means</a:t>
              </a:r>
            </a:p>
          </p:txBody>
        </p:sp>
        <p:sp>
          <p:nvSpPr>
            <p:cNvPr id="47" name="Shape 47"/>
            <p:cNvSpPr/>
            <p:nvPr/>
          </p:nvSpPr>
          <p:spPr>
            <a:xfrm rot="5400000">
              <a:off x="2207088" y="832732"/>
              <a:ext cx="1115202" cy="1037391"/>
            </a:xfrm>
            <a:prstGeom prst="rightArrow">
              <a:avLst>
                <a:gd name="adj1" fmla="val 32000"/>
                <a:gd name="adj2" fmla="val 68800"/>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3200">
                  <a:solidFill>
                    <a:srgbClr val="FFFFFF"/>
                  </a:solidFill>
                </a:defRPr>
              </a:pPr>
            </a:p>
          </p:txBody>
        </p:sp>
      </p:grpSp>
      <p:grpSp>
        <p:nvGrpSpPr>
          <p:cNvPr id="52" name="Group 52"/>
          <p:cNvGrpSpPr/>
          <p:nvPr/>
        </p:nvGrpSpPr>
        <p:grpSpPr>
          <a:xfrm>
            <a:off x="2128459" y="4138061"/>
            <a:ext cx="4211829" cy="2857655"/>
            <a:chOff x="0" y="0"/>
            <a:chExt cx="4211828" cy="2857654"/>
          </a:xfrm>
        </p:grpSpPr>
        <p:sp>
          <p:nvSpPr>
            <p:cNvPr id="49" name="Shape 49"/>
            <p:cNvSpPr/>
            <p:nvPr/>
          </p:nvSpPr>
          <p:spPr>
            <a:xfrm>
              <a:off x="0" y="2248054"/>
              <a:ext cx="4211829"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000">
                  <a:solidFill>
                    <a:srgbClr val="861001"/>
                  </a:solidFill>
                  <a:latin typeface="Garamond Premier Pro"/>
                  <a:ea typeface="Garamond Premier Pro"/>
                  <a:cs typeface="Garamond Premier Pro"/>
                  <a:sym typeface="Garamond Premier Pro"/>
                </a:defRPr>
              </a:lvl1pPr>
            </a:lstStyle>
            <a:p>
              <a:pPr lvl="0">
                <a:defRPr b="0" sz="1800">
                  <a:solidFill>
                    <a:srgbClr val="000000"/>
                  </a:solidFill>
                </a:defRPr>
              </a:pPr>
              <a:r>
                <a:rPr b="1" sz="4000">
                  <a:solidFill>
                    <a:srgbClr val="861001"/>
                  </a:solidFill>
                </a:rPr>
                <a:t>The expected change</a:t>
              </a:r>
            </a:p>
          </p:txBody>
        </p:sp>
        <p:sp>
          <p:nvSpPr>
            <p:cNvPr id="50" name="Shape 50"/>
            <p:cNvSpPr/>
            <p:nvPr/>
          </p:nvSpPr>
          <p:spPr>
            <a:xfrm rot="5400000">
              <a:off x="1548313" y="910132"/>
              <a:ext cx="1115202" cy="1037391"/>
            </a:xfrm>
            <a:prstGeom prst="rightArrow">
              <a:avLst>
                <a:gd name="adj1" fmla="val 32000"/>
                <a:gd name="adj2" fmla="val 68800"/>
              </a:avLst>
            </a:prstGeom>
            <a:solidFill>
              <a:srgbClr val="570706"/>
            </a:solidFill>
            <a:ln w="12700" cap="flat">
              <a:noFill/>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3200">
                  <a:solidFill>
                    <a:srgbClr val="570706"/>
                  </a:solidFill>
                </a:defRPr>
              </a:pPr>
            </a:p>
          </p:txBody>
        </p:sp>
        <p:sp>
          <p:nvSpPr>
            <p:cNvPr id="51" name="Shape 51"/>
            <p:cNvSpPr/>
            <p:nvPr/>
          </p:nvSpPr>
          <p:spPr>
            <a:xfrm>
              <a:off x="505713" y="0"/>
              <a:ext cx="3200401" cy="609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000">
                  <a:solidFill>
                    <a:srgbClr val="861001"/>
                  </a:solidFill>
                  <a:latin typeface="Garamond Premier Pro"/>
                  <a:ea typeface="Garamond Premier Pro"/>
                  <a:cs typeface="Garamond Premier Pro"/>
                  <a:sym typeface="Garamond Premier Pro"/>
                </a:defRPr>
              </a:lvl1pPr>
            </a:lstStyle>
            <a:p>
              <a:pPr lvl="0">
                <a:defRPr b="0" sz="1800">
                  <a:solidFill>
                    <a:srgbClr val="000000"/>
                  </a:solidFill>
                </a:defRPr>
              </a:pPr>
              <a:r>
                <a:rPr b="1" sz="4000">
                  <a:solidFill>
                    <a:srgbClr val="861001"/>
                  </a:solidFill>
                </a:rPr>
                <a:t>Be transformed</a:t>
              </a:r>
            </a:p>
          </p:txBody>
        </p:sp>
      </p:grpSp>
      <p:sp>
        <p:nvSpPr>
          <p:cNvPr id="53" name="Shape 53"/>
          <p:cNvSpPr/>
          <p:nvPr/>
        </p:nvSpPr>
        <p:spPr>
          <a:xfrm>
            <a:off x="1708005" y="267444"/>
            <a:ext cx="7757183" cy="5461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l">
              <a:defRPr sz="3000">
                <a:latin typeface="+mj-lt"/>
                <a:ea typeface="+mj-ea"/>
                <a:cs typeface="+mj-cs"/>
                <a:sym typeface="Gill Sans"/>
              </a:defRPr>
            </a:lvl1pPr>
          </a:lstStyle>
          <a:p>
            <a:pPr lvl="0" defTabSz="914400">
              <a:defRPr sz="1800"/>
            </a:pPr>
            <a:r>
              <a:rPr sz="3000"/>
              <a:t>Transformation by renewing the mind (Rom 12:2)</a:t>
            </a:r>
          </a:p>
        </p:txBody>
      </p:sp>
      <p:sp>
        <p:nvSpPr>
          <p:cNvPr id="54" name="Shape 54"/>
          <p:cNvSpPr/>
          <p:nvPr/>
        </p:nvSpPr>
        <p:spPr>
          <a:xfrm>
            <a:off x="1624017" y="1270235"/>
            <a:ext cx="11037336" cy="1905001"/>
          </a:xfrm>
          <a:prstGeom prst="rect">
            <a:avLst/>
          </a:prstGeom>
          <a:gradFill>
            <a:gsLst>
              <a:gs pos="0">
                <a:srgbClr val="E6C320"/>
              </a:gs>
              <a:gs pos="100000">
                <a:srgbClr val="FEF2CF"/>
              </a:gs>
            </a:gsLst>
            <a:lin ang="5400000"/>
          </a:gra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L="114300" marR="171450" algn="just" defTabSz="457200">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aseline="31999" sz="2300">
                <a:latin typeface="+mj-lt"/>
                <a:ea typeface="+mj-ea"/>
                <a:cs typeface="+mj-cs"/>
                <a:sym typeface="Gill Sans"/>
              </a:rPr>
              <a:t>12:1</a:t>
            </a:r>
            <a:r>
              <a:rPr sz="2400">
                <a:latin typeface="+mj-lt"/>
                <a:ea typeface="+mj-ea"/>
                <a:cs typeface="+mj-cs"/>
                <a:sym typeface="Gill Sans"/>
              </a:rPr>
              <a:t> I urge you therefore, brethren, by the mercies of God, to present your bodies a living and holy sacrifice, acceptable to God, which is your spiritual service of worship. </a:t>
            </a:r>
            <a:r>
              <a:rPr baseline="31999" sz="2300">
                <a:latin typeface="+mj-lt"/>
                <a:ea typeface="+mj-ea"/>
                <a:cs typeface="+mj-cs"/>
                <a:sym typeface="Gill Sans"/>
              </a:rPr>
              <a:t>2 </a:t>
            </a:r>
            <a:r>
              <a:rPr sz="2400">
                <a:latin typeface="+mj-lt"/>
                <a:ea typeface="+mj-ea"/>
                <a:cs typeface="+mj-cs"/>
                <a:sym typeface="Gill Sans"/>
              </a:rPr>
              <a:t>And do not be conformed to this world, but be </a:t>
            </a:r>
            <a:r>
              <a:rPr sz="2400">
                <a:latin typeface="Gill Sans SemiBold"/>
                <a:ea typeface="Gill Sans SemiBold"/>
                <a:cs typeface="Gill Sans SemiBold"/>
                <a:sym typeface="Gill Sans SemiBold"/>
              </a:rPr>
              <a:t>transformed by the renewing of your mind</a:t>
            </a:r>
            <a:r>
              <a:rPr sz="2400">
                <a:latin typeface="+mj-lt"/>
                <a:ea typeface="+mj-ea"/>
                <a:cs typeface="+mj-cs"/>
                <a:sym typeface="Gill Sans"/>
              </a:rPr>
              <a:t>, that you may prove what the will of God is, that which is good and acceptable and perfect.</a:t>
            </a:r>
          </a:p>
        </p:txBody>
      </p:sp>
    </p:spTree>
  </p:cSld>
  <p:clrMapOvr>
    <a:masterClrMapping/>
  </p:clrMapOvr>
  <p:transition spd="slow"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6" presetID="18" grpId="1" fill="hold">
                                  <p:stCondLst>
                                    <p:cond delay="0"/>
                                  </p:stCondLst>
                                  <p:iterate type="el" backwards="0">
                                    <p:tmAbs val="0"/>
                                  </p:iterate>
                                  <p:childTnLst>
                                    <p:set>
                                      <p:cBhvr>
                                        <p:cTn id="6" fill="hold"/>
                                        <p:tgtEl>
                                          <p:spTgt spid="54"/>
                                        </p:tgtEl>
                                        <p:attrNameLst>
                                          <p:attrName>style.visibility</p:attrName>
                                        </p:attrNameLst>
                                      </p:cBhvr>
                                      <p:to>
                                        <p:strVal val="visible"/>
                                      </p:to>
                                    </p:set>
                                    <p:animEffect filter="strips(downRight)" transition="in">
                                      <p:cBhvr>
                                        <p:cTn id="7" dur="2250"/>
                                        <p:tgtEl>
                                          <p:spTgt spid="54"/>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1" presetID="22" grpId="2" fill="hold">
                                  <p:stCondLst>
                                    <p:cond delay="0"/>
                                  </p:stCondLst>
                                  <p:iterate type="el" backwards="0">
                                    <p:tmAbs val="0"/>
                                  </p:iterate>
                                  <p:childTnLst>
                                    <p:set>
                                      <p:cBhvr>
                                        <p:cTn id="11" fill="hold"/>
                                        <p:tgtEl>
                                          <p:spTgt spid="52"/>
                                        </p:tgtEl>
                                        <p:attrNameLst>
                                          <p:attrName>style.visibility</p:attrName>
                                        </p:attrNameLst>
                                      </p:cBhvr>
                                      <p:to>
                                        <p:strVal val="visible"/>
                                      </p:to>
                                    </p:set>
                                    <p:animEffect filter="wipe(up)" transition="in">
                                      <p:cBhvr>
                                        <p:cTn id="12" dur="2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1" presetID="22" grpId="3" fill="hold">
                                  <p:stCondLst>
                                    <p:cond delay="0"/>
                                  </p:stCondLst>
                                  <p:iterate type="el" backwards="0">
                                    <p:tmAbs val="0"/>
                                  </p:iterate>
                                  <p:childTnLst>
                                    <p:set>
                                      <p:cBhvr>
                                        <p:cTn id="16" fill="hold"/>
                                        <p:tgtEl>
                                          <p:spTgt spid="48"/>
                                        </p:tgtEl>
                                        <p:attrNameLst>
                                          <p:attrName>style.visibility</p:attrName>
                                        </p:attrNameLst>
                                      </p:cBhvr>
                                      <p:to>
                                        <p:strVal val="visible"/>
                                      </p:to>
                                    </p:set>
                                    <p:animEffect filter="wipe(up)" transition="in">
                                      <p:cBhvr>
                                        <p:cTn id="17" dur="2500"/>
                                        <p:tgtEl>
                                          <p:spTgt spid="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2" grpId="2"/>
      <p:bldP build="whole" bldLvl="1" animBg="1" rev="0" advAuto="0" spid="54" grpId="1"/>
      <p:bldP build="whole" bldLvl="1" animBg="1" rev="0" advAuto="0" spid="48" grpId="3"/>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 name="Shape 56"/>
          <p:cNvSpPr/>
          <p:nvPr/>
        </p:nvSpPr>
        <p:spPr>
          <a:xfrm>
            <a:off x="3650562" y="2805400"/>
            <a:ext cx="4843230" cy="883486"/>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defTabSz="457200">
              <a:defRPr sz="2500">
                <a:solidFill>
                  <a:srgbClr val="7F7F7F"/>
                </a:solidFill>
                <a:latin typeface="Arno Pro Semibold"/>
                <a:ea typeface="Arno Pro Semibold"/>
                <a:cs typeface="Arno Pro Semibold"/>
                <a:sym typeface="Arno Pro Semibold"/>
              </a:defRPr>
            </a:lvl1pPr>
          </a:lstStyle>
          <a:p>
            <a:pPr lvl="0">
              <a:defRPr sz="1800">
                <a:solidFill>
                  <a:srgbClr val="000000"/>
                </a:solidFill>
              </a:defRPr>
            </a:pPr>
            <a:r>
              <a:rPr sz="2500">
                <a:solidFill>
                  <a:srgbClr val="7F7F7F"/>
                </a:solidFill>
              </a:rPr>
              <a:t>Each instruction reveals weaknesses we need to stand guard against.</a:t>
            </a:r>
          </a:p>
        </p:txBody>
      </p:sp>
      <p:sp>
        <p:nvSpPr>
          <p:cNvPr id="57" name="Shape 57"/>
          <p:cNvSpPr/>
          <p:nvPr/>
        </p:nvSpPr>
        <p:spPr>
          <a:xfrm rot="5400000">
            <a:off x="3294738" y="3937945"/>
            <a:ext cx="5213971" cy="2095196"/>
          </a:xfrm>
          <a:prstGeom prst="rightArrow">
            <a:avLst>
              <a:gd name="adj1" fmla="val 63677"/>
              <a:gd name="adj2" fmla="val 28636"/>
            </a:avLst>
          </a:prstGeom>
          <a:blipFill>
            <a:blip r:embed="rId2">
              <a:alphaModFix amt="16515"/>
            </a:blip>
          </a:blip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defTabSz="457200">
              <a:defRPr sz="1200">
                <a:solidFill>
                  <a:srgbClr val="FFFFFF"/>
                </a:solidFill>
                <a:effectLst>
                  <a:outerShdw sx="100000" sy="100000" kx="0" ky="0" algn="b" rotWithShape="0" blurRad="25400" dist="23998" dir="2700000">
                    <a:srgbClr val="000000">
                      <a:alpha val="31034"/>
                    </a:srgbClr>
                  </a:outerShdw>
                </a:effectLst>
                <a:latin typeface="Arno Pro Caption"/>
                <a:ea typeface="Arno Pro Caption"/>
                <a:cs typeface="Arno Pro Caption"/>
                <a:sym typeface="Arno Pro Caption"/>
              </a:defRPr>
            </a:pPr>
          </a:p>
        </p:txBody>
      </p:sp>
      <p:sp>
        <p:nvSpPr>
          <p:cNvPr id="58" name="Shape 58"/>
          <p:cNvSpPr/>
          <p:nvPr/>
        </p:nvSpPr>
        <p:spPr>
          <a:xfrm>
            <a:off x="3558450" y="4194525"/>
            <a:ext cx="4437134" cy="883486"/>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defTabSz="457200">
              <a:defRPr sz="2500">
                <a:solidFill>
                  <a:srgbClr val="7F7F7F"/>
                </a:solidFill>
                <a:latin typeface="Arno Pro Semibold"/>
                <a:ea typeface="Arno Pro Semibold"/>
                <a:cs typeface="Arno Pro Semibold"/>
                <a:sym typeface="Arno Pro Semibold"/>
              </a:defRPr>
            </a:lvl1pPr>
          </a:lstStyle>
          <a:p>
            <a:pPr lvl="0">
              <a:defRPr sz="1800">
                <a:solidFill>
                  <a:srgbClr val="000000"/>
                </a:solidFill>
              </a:defRPr>
            </a:pPr>
            <a:r>
              <a:rPr sz="2500">
                <a:solidFill>
                  <a:srgbClr val="7F7F7F"/>
                </a:solidFill>
              </a:rPr>
              <a:t>The truth is a restatement of what ought to be true in our lives.</a:t>
            </a:r>
          </a:p>
        </p:txBody>
      </p:sp>
      <p:sp>
        <p:nvSpPr>
          <p:cNvPr id="59" name="Shape 59"/>
          <p:cNvSpPr/>
          <p:nvPr/>
        </p:nvSpPr>
        <p:spPr>
          <a:xfrm>
            <a:off x="3446092" y="5503046"/>
            <a:ext cx="5047700" cy="1274075"/>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defTabSz="457200">
              <a:defRPr sz="2500">
                <a:solidFill>
                  <a:srgbClr val="7F7F7F"/>
                </a:solidFill>
                <a:latin typeface="Arno Pro Semibold"/>
                <a:ea typeface="Arno Pro Semibold"/>
                <a:cs typeface="Arno Pro Semibold"/>
                <a:sym typeface="Arno Pro Semibold"/>
              </a:defRPr>
            </a:lvl1pPr>
          </a:lstStyle>
          <a:p>
            <a:pPr lvl="0">
              <a:defRPr sz="1800">
                <a:solidFill>
                  <a:srgbClr val="000000"/>
                </a:solidFill>
              </a:defRPr>
            </a:pPr>
            <a:r>
              <a:rPr sz="2500">
                <a:solidFill>
                  <a:srgbClr val="7F7F7F"/>
                </a:solidFill>
              </a:rPr>
              <a:t>The exhortation challenges us to extend our faith further in God to carry out what He deems to be important.</a:t>
            </a:r>
          </a:p>
        </p:txBody>
      </p:sp>
      <p:sp>
        <p:nvSpPr>
          <p:cNvPr id="60" name="Shape 60"/>
          <p:cNvSpPr/>
          <p:nvPr/>
        </p:nvSpPr>
        <p:spPr>
          <a:xfrm>
            <a:off x="2770701" y="7671325"/>
            <a:ext cx="6262045" cy="1282062"/>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defTabSz="457200">
              <a:defRPr sz="2500">
                <a:solidFill>
                  <a:srgbClr val="7F7F7F"/>
                </a:solidFill>
                <a:latin typeface="Arno Pro Semibold"/>
                <a:ea typeface="Arno Pro Semibold"/>
                <a:cs typeface="Arno Pro Semibold"/>
                <a:sym typeface="Arno Pro Semibold"/>
              </a:defRPr>
            </a:lvl1pPr>
          </a:lstStyle>
          <a:p>
            <a:pPr lvl="0">
              <a:defRPr sz="1800">
                <a:solidFill>
                  <a:srgbClr val="000000"/>
                </a:solidFill>
              </a:defRPr>
            </a:pPr>
            <a:r>
              <a:rPr sz="2500">
                <a:solidFill>
                  <a:srgbClr val="7F7F7F"/>
                </a:solidFill>
              </a:rPr>
              <a:t>Our resolve to obey helps us to target the changes that we need to make in our lives, often including a change in our attitudes and values.</a:t>
            </a:r>
          </a:p>
        </p:txBody>
      </p:sp>
      <p:grpSp>
        <p:nvGrpSpPr>
          <p:cNvPr id="63" name="Group 63"/>
          <p:cNvGrpSpPr/>
          <p:nvPr/>
        </p:nvGrpSpPr>
        <p:grpSpPr>
          <a:xfrm>
            <a:off x="2122591" y="1042979"/>
            <a:ext cx="7152925" cy="8319378"/>
            <a:chOff x="0" y="0"/>
            <a:chExt cx="7152923" cy="8319376"/>
          </a:xfrm>
        </p:grpSpPr>
        <p:sp>
          <p:nvSpPr>
            <p:cNvPr id="61" name="Shape 61"/>
            <p:cNvSpPr/>
            <p:nvPr/>
          </p:nvSpPr>
          <p:spPr>
            <a:xfrm>
              <a:off x="0" y="0"/>
              <a:ext cx="7152924" cy="8319377"/>
            </a:xfrm>
            <a:prstGeom prst="roundRect">
              <a:avLst>
                <a:gd name="adj" fmla="val 14463"/>
              </a:avLst>
            </a:prstGeom>
            <a:blipFill rotWithShape="1">
              <a:blip r:embed="rId3">
                <a:alphaModFix amt="5780"/>
              </a:blip>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defTabSz="457200">
                <a:defRPr sz="1200">
                  <a:solidFill>
                    <a:srgbClr val="FFFFFF"/>
                  </a:solidFill>
                  <a:effectLst>
                    <a:outerShdw sx="100000" sy="100000" kx="0" ky="0" algn="b" rotWithShape="0" blurRad="25400" dist="23998" dir="2700000">
                      <a:srgbClr val="000000">
                        <a:alpha val="31034"/>
                      </a:srgbClr>
                    </a:outerShdw>
                  </a:effectLst>
                  <a:latin typeface="Helvetica"/>
                  <a:ea typeface="Helvetica"/>
                  <a:cs typeface="Helvetica"/>
                  <a:sym typeface="Helvetica"/>
                </a:defRPr>
              </a:pPr>
            </a:p>
          </p:txBody>
        </p:sp>
        <p:sp>
          <p:nvSpPr>
            <p:cNvPr id="62" name="Shape 62"/>
            <p:cNvSpPr/>
            <p:nvPr/>
          </p:nvSpPr>
          <p:spPr>
            <a:xfrm>
              <a:off x="1700583" y="171437"/>
              <a:ext cx="4498003" cy="673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defTabSz="457200">
                <a:spcBef>
                  <a:spcPts val="1000"/>
                </a:spcBef>
                <a:defRPr sz="3900" u="sng">
                  <a:latin typeface="Copperplate Gothic Bold"/>
                  <a:ea typeface="Copperplate Gothic Bold"/>
                  <a:cs typeface="Copperplate Gothic Bold"/>
                  <a:sym typeface="Copperplate Gothic Bold"/>
                </a:defRPr>
              </a:lvl1pPr>
            </a:lstStyle>
            <a:p>
              <a:pPr lvl="0">
                <a:defRPr sz="1800" u="none"/>
              </a:pPr>
              <a:r>
                <a:rPr sz="3900" u="sng"/>
                <a:t>Exhortations</a:t>
              </a:r>
            </a:p>
          </p:txBody>
        </p:sp>
      </p:grpSp>
      <p:sp>
        <p:nvSpPr>
          <p:cNvPr id="64" name="Shape 64"/>
          <p:cNvSpPr/>
          <p:nvPr/>
        </p:nvSpPr>
        <p:spPr>
          <a:xfrm>
            <a:off x="1708005" y="267444"/>
            <a:ext cx="4599050" cy="5461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l">
              <a:defRPr sz="3000">
                <a:latin typeface="+mj-lt"/>
                <a:ea typeface="+mj-ea"/>
                <a:cs typeface="+mj-cs"/>
                <a:sym typeface="Gill Sans"/>
              </a:defRPr>
            </a:lvl1pPr>
          </a:lstStyle>
          <a:p>
            <a:pPr lvl="0" defTabSz="914400">
              <a:defRPr sz="1800"/>
            </a:pPr>
            <a:r>
              <a:rPr sz="3000"/>
              <a:t>By the renewing of the mind!</a:t>
            </a:r>
          </a:p>
        </p:txBody>
      </p:sp>
      <p:sp>
        <p:nvSpPr>
          <p:cNvPr id="65" name="Shape 65"/>
          <p:cNvSpPr/>
          <p:nvPr/>
        </p:nvSpPr>
        <p:spPr>
          <a:xfrm>
            <a:off x="9531151" y="5659520"/>
            <a:ext cx="3143572" cy="1054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80000"/>
              </a:lnSpc>
              <a:defRPr sz="2500">
                <a:solidFill>
                  <a:srgbClr val="8E6720"/>
                </a:solidFill>
                <a:latin typeface="Arno Pro Caption"/>
                <a:ea typeface="Arno Pro Caption"/>
                <a:cs typeface="Arno Pro Caption"/>
                <a:sym typeface="Arno Pro Caption"/>
              </a:defRPr>
            </a:lvl1pPr>
          </a:lstStyle>
          <a:p>
            <a:pPr lvl="0">
              <a:defRPr sz="1800">
                <a:solidFill>
                  <a:srgbClr val="000000"/>
                </a:solidFill>
              </a:defRPr>
            </a:pPr>
            <a:r>
              <a:rPr sz="2500">
                <a:solidFill>
                  <a:srgbClr val="8E6720"/>
                </a:solidFill>
              </a:rPr>
              <a:t>There are certain times it is very difficult for me to carry this out.</a:t>
            </a:r>
          </a:p>
        </p:txBody>
      </p:sp>
      <p:sp>
        <p:nvSpPr>
          <p:cNvPr id="66" name="Shape 66"/>
          <p:cNvSpPr/>
          <p:nvPr/>
        </p:nvSpPr>
        <p:spPr>
          <a:xfrm>
            <a:off x="9531151" y="4267968"/>
            <a:ext cx="3143572" cy="736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80000"/>
              </a:lnSpc>
              <a:defRPr sz="2500">
                <a:solidFill>
                  <a:srgbClr val="8E6720"/>
                </a:solidFill>
                <a:latin typeface="Arno Pro Caption"/>
                <a:ea typeface="Arno Pro Caption"/>
                <a:cs typeface="Arno Pro Caption"/>
                <a:sym typeface="Arno Pro Caption"/>
              </a:defRPr>
            </a:lvl1pPr>
          </a:lstStyle>
          <a:p>
            <a:pPr lvl="0">
              <a:defRPr sz="1800">
                <a:solidFill>
                  <a:srgbClr val="000000"/>
                </a:solidFill>
              </a:defRPr>
            </a:pPr>
            <a:r>
              <a:rPr sz="2500">
                <a:solidFill>
                  <a:srgbClr val="8E6720"/>
                </a:solidFill>
              </a:rPr>
              <a:t>This is the way I ought to be!</a:t>
            </a:r>
          </a:p>
        </p:txBody>
      </p:sp>
      <p:sp>
        <p:nvSpPr>
          <p:cNvPr id="67" name="Shape 67"/>
          <p:cNvSpPr/>
          <p:nvPr/>
        </p:nvSpPr>
        <p:spPr>
          <a:xfrm>
            <a:off x="9531151" y="2634785"/>
            <a:ext cx="3143572" cy="1054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80000"/>
              </a:lnSpc>
              <a:defRPr sz="2500">
                <a:solidFill>
                  <a:srgbClr val="8E6720"/>
                </a:solidFill>
                <a:latin typeface="Arno Pro Caption"/>
                <a:ea typeface="Arno Pro Caption"/>
                <a:cs typeface="Arno Pro Caption"/>
                <a:sym typeface="Arno Pro Caption"/>
              </a:defRPr>
            </a:lvl1pPr>
          </a:lstStyle>
          <a:p>
            <a:pPr lvl="0">
              <a:defRPr sz="1800">
                <a:solidFill>
                  <a:srgbClr val="000000"/>
                </a:solidFill>
              </a:defRPr>
            </a:pPr>
            <a:r>
              <a:rPr sz="2500">
                <a:solidFill>
                  <a:srgbClr val="8E6720"/>
                </a:solidFill>
              </a:rPr>
              <a:t>e.g. Cling to what is good: “ I know what I should do but….”</a:t>
            </a:r>
          </a:p>
        </p:txBody>
      </p:sp>
      <p:sp>
        <p:nvSpPr>
          <p:cNvPr id="68" name="Shape 68"/>
          <p:cNvSpPr/>
          <p:nvPr/>
        </p:nvSpPr>
        <p:spPr>
          <a:xfrm>
            <a:off x="9531151" y="7785305"/>
            <a:ext cx="3473650" cy="1054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80000"/>
              </a:lnSpc>
              <a:defRPr sz="2500">
                <a:solidFill>
                  <a:srgbClr val="8E6720"/>
                </a:solidFill>
                <a:latin typeface="Arno Pro Caption"/>
                <a:ea typeface="Arno Pro Caption"/>
                <a:cs typeface="Arno Pro Caption"/>
                <a:sym typeface="Arno Pro Caption"/>
              </a:defRPr>
            </a:lvl1pPr>
          </a:lstStyle>
          <a:p>
            <a:pPr lvl="0">
              <a:defRPr sz="1800">
                <a:solidFill>
                  <a:srgbClr val="000000"/>
                </a:solidFill>
              </a:defRPr>
            </a:pPr>
            <a:r>
              <a:rPr sz="2500">
                <a:solidFill>
                  <a:srgbClr val="8E6720"/>
                </a:solidFill>
              </a:rPr>
              <a:t>Renewing the mind enables us to consistently live like Jesus.</a:t>
            </a:r>
          </a:p>
        </p:txBody>
      </p:sp>
    </p:spTree>
  </p:cSld>
  <p:clrMapOvr>
    <a:masterClrMapping/>
  </p:clrMapOvr>
  <p:transition spd="slow"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15" grpId="1" fill="hold">
                                  <p:stCondLst>
                                    <p:cond delay="0"/>
                                  </p:stCondLst>
                                  <p:iterate type="el" backwards="0">
                                    <p:tmAbs val="0"/>
                                  </p:iterate>
                                  <p:childTnLst>
                                    <p:set>
                                      <p:cBhvr>
                                        <p:cTn id="6" fill="hold"/>
                                        <p:tgtEl>
                                          <p:spTgt spid="56"/>
                                        </p:tgtEl>
                                        <p:attrNameLst>
                                          <p:attrName>style.visibility</p:attrName>
                                        </p:attrNameLst>
                                      </p:cBhvr>
                                      <p:to>
                                        <p:strVal val="visible"/>
                                      </p:to>
                                    </p:set>
                                    <p:anim calcmode="lin" valueType="num">
                                      <p:cBhvr>
                                        <p:cTn id="7" dur="1000" fill="hold"/>
                                        <p:tgtEl>
                                          <p:spTgt spid="56"/>
                                        </p:tgtEl>
                                        <p:attrNameLst>
                                          <p:attrName>ppt_w</p:attrName>
                                        </p:attrNameLst>
                                      </p:cBhvr>
                                      <p:tavLst>
                                        <p:tav tm="0">
                                          <p:val>
                                            <p:fltVal val="0"/>
                                          </p:val>
                                        </p:tav>
                                        <p:tav tm="100000">
                                          <p:val>
                                            <p:strVal val="#ppt_w"/>
                                          </p:val>
                                        </p:tav>
                                      </p:tavLst>
                                    </p:anim>
                                    <p:anim calcmode="lin" valueType="num">
                                      <p:cBhvr>
                                        <p:cTn id="8" dur="1000" fill="hold"/>
                                        <p:tgtEl>
                                          <p:spTgt spid="56"/>
                                        </p:tgtEl>
                                        <p:attrNameLst>
                                          <p:attrName>ppt_h</p:attrName>
                                        </p:attrNameLst>
                                      </p:cBhvr>
                                      <p:tavLst>
                                        <p:tav tm="0">
                                          <p:val>
                                            <p:fltVal val="0"/>
                                          </p:val>
                                        </p:tav>
                                        <p:tav tm="100000">
                                          <p:val>
                                            <p:strVal val="#ppt_h"/>
                                          </p:val>
                                        </p:tav>
                                      </p:tavLst>
                                    </p:anim>
                                    <p:anim calcmode="lin" valueType="num">
                                      <p:cBhvr>
                                        <p:cTn id="9" dur="1000" fill="hold"/>
                                        <p:tgtEl>
                                          <p:spTgt spid="5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nodeType="afterEffect" presetClass="entr" presetSubtype="32" presetID="4" grpId="2" fill="hold">
                                  <p:stCondLst>
                                    <p:cond delay="0"/>
                                  </p:stCondLst>
                                  <p:iterate type="el" backwards="0">
                                    <p:tmAbs val="0"/>
                                  </p:iterate>
                                  <p:childTnLst>
                                    <p:set>
                                      <p:cBhvr>
                                        <p:cTn id="13" fill="hold"/>
                                        <p:tgtEl>
                                          <p:spTgt spid="67"/>
                                        </p:tgtEl>
                                        <p:attrNameLst>
                                          <p:attrName>style.visibility</p:attrName>
                                        </p:attrNameLst>
                                      </p:cBhvr>
                                      <p:to>
                                        <p:strVal val="visible"/>
                                      </p:to>
                                    </p:set>
                                    <p:animEffect filter="box(out)" transition="in">
                                      <p:cBhvr>
                                        <p:cTn id="14" dur="2250"/>
                                        <p:tgtEl>
                                          <p:spTgt spid="67"/>
                                        </p:tgtEl>
                                      </p:cBhvr>
                                    </p:animEffec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8" presetID="15" grpId="3" fill="hold">
                                  <p:stCondLst>
                                    <p:cond delay="0"/>
                                  </p:stCondLst>
                                  <p:iterate type="el" backwards="0">
                                    <p:tmAbs val="0"/>
                                  </p:iterate>
                                  <p:childTnLst>
                                    <p:set>
                                      <p:cBhvr>
                                        <p:cTn id="18" fill="hold"/>
                                        <p:tgtEl>
                                          <p:spTgt spid="58"/>
                                        </p:tgtEl>
                                        <p:attrNameLst>
                                          <p:attrName>style.visibility</p:attrName>
                                        </p:attrNameLst>
                                      </p:cBhvr>
                                      <p:to>
                                        <p:strVal val="visible"/>
                                      </p:to>
                                    </p:set>
                                    <p:anim calcmode="lin" valueType="num">
                                      <p:cBhvr>
                                        <p:cTn id="19" dur="1000" fill="hold"/>
                                        <p:tgtEl>
                                          <p:spTgt spid="58"/>
                                        </p:tgtEl>
                                        <p:attrNameLst>
                                          <p:attrName>ppt_w</p:attrName>
                                        </p:attrNameLst>
                                      </p:cBhvr>
                                      <p:tavLst>
                                        <p:tav tm="0">
                                          <p:val>
                                            <p:fltVal val="0"/>
                                          </p:val>
                                        </p:tav>
                                        <p:tav tm="100000">
                                          <p:val>
                                            <p:strVal val="#ppt_w"/>
                                          </p:val>
                                        </p:tav>
                                      </p:tavLst>
                                    </p:anim>
                                    <p:anim calcmode="lin" valueType="num">
                                      <p:cBhvr>
                                        <p:cTn id="20" dur="1000" fill="hold"/>
                                        <p:tgtEl>
                                          <p:spTgt spid="58"/>
                                        </p:tgtEl>
                                        <p:attrNameLst>
                                          <p:attrName>ppt_h</p:attrName>
                                        </p:attrNameLst>
                                      </p:cBhvr>
                                      <p:tavLst>
                                        <p:tav tm="0">
                                          <p:val>
                                            <p:fltVal val="0"/>
                                          </p:val>
                                        </p:tav>
                                        <p:tav tm="100000">
                                          <p:val>
                                            <p:strVal val="#ppt_h"/>
                                          </p:val>
                                        </p:tav>
                                      </p:tavLst>
                                    </p:anim>
                                    <p:anim calcmode="lin" valueType="num">
                                      <p:cBhvr>
                                        <p:cTn id="21" dur="1000" fill="hold"/>
                                        <p:tgtEl>
                                          <p:spTgt spid="58"/>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58"/>
                                        </p:tgtEl>
                                        <p:attrNameLst>
                                          <p:attrName>ppt_y</p:attrName>
                                        </p:attrNameLst>
                                      </p:cBhvr>
                                      <p:tavLst>
                                        <p:tav tm="0" fmla="#ppt_y+(sin(-2*pi*(1-$))*-#ppt_x+cos(-2*pi*(1-$))*(1-#ppt_y))*(1-$)">
                                          <p:val>
                                            <p:fltVal val="0"/>
                                          </p:val>
                                        </p:tav>
                                        <p:tav tm="100000">
                                          <p:val>
                                            <p:fltVal val="1"/>
                                          </p:val>
                                        </p:tav>
                                      </p:tavLst>
                                    </p:anim>
                                  </p:childTnLst>
                                </p:cTn>
                              </p:par>
                            </p:childTnLst>
                          </p:cTn>
                        </p:par>
                        <p:par>
                          <p:cTn id="23" fill="hold">
                            <p:stCondLst>
                              <p:cond delay="1000"/>
                            </p:stCondLst>
                            <p:childTnLst>
                              <p:par>
                                <p:cTn id="24" nodeType="afterEffect" presetClass="entr" presetSubtype="1" presetID="22" grpId="4" fill="hold">
                                  <p:stCondLst>
                                    <p:cond delay="0"/>
                                  </p:stCondLst>
                                  <p:iterate type="el" backwards="0">
                                    <p:tmAbs val="0"/>
                                  </p:iterate>
                                  <p:childTnLst>
                                    <p:set>
                                      <p:cBhvr>
                                        <p:cTn id="25" fill="hold"/>
                                        <p:tgtEl>
                                          <p:spTgt spid="57"/>
                                        </p:tgtEl>
                                        <p:attrNameLst>
                                          <p:attrName>style.visibility</p:attrName>
                                        </p:attrNameLst>
                                      </p:cBhvr>
                                      <p:to>
                                        <p:strVal val="visible"/>
                                      </p:to>
                                    </p:set>
                                    <p:animEffect filter="wipe(up)" transition="in">
                                      <p:cBhvr>
                                        <p:cTn id="26" dur="3250"/>
                                        <p:tgtEl>
                                          <p:spTgt spid="57"/>
                                        </p:tgtEl>
                                      </p:cBhvr>
                                    </p:animEffect>
                                  </p:childTnLst>
                                </p:cTn>
                              </p:par>
                            </p:childTnLst>
                          </p:cTn>
                        </p:par>
                        <p:par>
                          <p:cTn id="27" fill="hold">
                            <p:stCondLst>
                              <p:cond delay="4250"/>
                            </p:stCondLst>
                            <p:childTnLst>
                              <p:par>
                                <p:cTn id="28" nodeType="afterEffect" presetClass="entr" presetSubtype="32" presetID="4" grpId="5" fill="hold">
                                  <p:stCondLst>
                                    <p:cond delay="0"/>
                                  </p:stCondLst>
                                  <p:iterate type="el" backwards="0">
                                    <p:tmAbs val="0"/>
                                  </p:iterate>
                                  <p:childTnLst>
                                    <p:set>
                                      <p:cBhvr>
                                        <p:cTn id="29" fill="hold"/>
                                        <p:tgtEl>
                                          <p:spTgt spid="66"/>
                                        </p:tgtEl>
                                        <p:attrNameLst>
                                          <p:attrName>style.visibility</p:attrName>
                                        </p:attrNameLst>
                                      </p:cBhvr>
                                      <p:to>
                                        <p:strVal val="visible"/>
                                      </p:to>
                                    </p:set>
                                    <p:animEffect filter="box(out)" transition="in">
                                      <p:cBhvr>
                                        <p:cTn id="30" dur="225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8" presetID="15" grpId="6" fill="hold">
                                  <p:stCondLst>
                                    <p:cond delay="0"/>
                                  </p:stCondLst>
                                  <p:iterate type="el" backwards="0">
                                    <p:tmAbs val="0"/>
                                  </p:iterate>
                                  <p:childTnLst>
                                    <p:set>
                                      <p:cBhvr>
                                        <p:cTn id="34" fill="hold"/>
                                        <p:tgtEl>
                                          <p:spTgt spid="59"/>
                                        </p:tgtEl>
                                        <p:attrNameLst>
                                          <p:attrName>style.visibility</p:attrName>
                                        </p:attrNameLst>
                                      </p:cBhvr>
                                      <p:to>
                                        <p:strVal val="visible"/>
                                      </p:to>
                                    </p:set>
                                    <p:anim calcmode="lin" valueType="num">
                                      <p:cBhvr>
                                        <p:cTn id="35" dur="1000" fill="hold"/>
                                        <p:tgtEl>
                                          <p:spTgt spid="59"/>
                                        </p:tgtEl>
                                        <p:attrNameLst>
                                          <p:attrName>ppt_w</p:attrName>
                                        </p:attrNameLst>
                                      </p:cBhvr>
                                      <p:tavLst>
                                        <p:tav tm="0">
                                          <p:val>
                                            <p:fltVal val="0"/>
                                          </p:val>
                                        </p:tav>
                                        <p:tav tm="100000">
                                          <p:val>
                                            <p:strVal val="#ppt_w"/>
                                          </p:val>
                                        </p:tav>
                                      </p:tavLst>
                                    </p:anim>
                                    <p:anim calcmode="lin" valueType="num">
                                      <p:cBhvr>
                                        <p:cTn id="36" dur="1000" fill="hold"/>
                                        <p:tgtEl>
                                          <p:spTgt spid="59"/>
                                        </p:tgtEl>
                                        <p:attrNameLst>
                                          <p:attrName>ppt_h</p:attrName>
                                        </p:attrNameLst>
                                      </p:cBhvr>
                                      <p:tavLst>
                                        <p:tav tm="0">
                                          <p:val>
                                            <p:fltVal val="0"/>
                                          </p:val>
                                        </p:tav>
                                        <p:tav tm="100000">
                                          <p:val>
                                            <p:strVal val="#ppt_h"/>
                                          </p:val>
                                        </p:tav>
                                      </p:tavLst>
                                    </p:anim>
                                    <p:anim calcmode="lin" valueType="num">
                                      <p:cBhvr>
                                        <p:cTn id="37" dur="1000" fill="hold"/>
                                        <p:tgtEl>
                                          <p:spTgt spid="59"/>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59"/>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1000"/>
                            </p:stCondLst>
                            <p:childTnLst>
                              <p:par>
                                <p:cTn id="40" nodeType="afterEffect" presetClass="entr" presetSubtype="32" presetID="4" grpId="7" fill="hold">
                                  <p:stCondLst>
                                    <p:cond delay="0"/>
                                  </p:stCondLst>
                                  <p:iterate type="el" backwards="0">
                                    <p:tmAbs val="0"/>
                                  </p:iterate>
                                  <p:childTnLst>
                                    <p:set>
                                      <p:cBhvr>
                                        <p:cTn id="41" fill="hold"/>
                                        <p:tgtEl>
                                          <p:spTgt spid="65"/>
                                        </p:tgtEl>
                                        <p:attrNameLst>
                                          <p:attrName>style.visibility</p:attrName>
                                        </p:attrNameLst>
                                      </p:cBhvr>
                                      <p:to>
                                        <p:strVal val="visible"/>
                                      </p:to>
                                    </p:set>
                                    <p:animEffect filter="box(out)" transition="in">
                                      <p:cBhvr>
                                        <p:cTn id="42" dur="2250"/>
                                        <p:tgtEl>
                                          <p:spTgt spid="65"/>
                                        </p:tgtEl>
                                      </p:cBhvr>
                                    </p:animEffect>
                                  </p:childTnLst>
                                </p:cTn>
                              </p:par>
                            </p:childTnLst>
                          </p:cTn>
                        </p:par>
                      </p:childTnLst>
                    </p:cTn>
                  </p:par>
                  <p:par>
                    <p:cTn id="43" fill="hold">
                      <p:stCondLst>
                        <p:cond delay="indefinite"/>
                      </p:stCondLst>
                      <p:childTnLst>
                        <p:par>
                          <p:cTn id="44" fill="hold">
                            <p:stCondLst>
                              <p:cond delay="0"/>
                            </p:stCondLst>
                            <p:childTnLst>
                              <p:par>
                                <p:cTn id="45" nodeType="clickEffect" presetClass="entr" presetSubtype="8" presetID="15" grpId="8" fill="hold">
                                  <p:stCondLst>
                                    <p:cond delay="0"/>
                                  </p:stCondLst>
                                  <p:iterate type="el" backwards="0">
                                    <p:tmAbs val="0"/>
                                  </p:iterate>
                                  <p:childTnLst>
                                    <p:set>
                                      <p:cBhvr>
                                        <p:cTn id="46" fill="hold"/>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60"/>
                                        </p:tgtEl>
                                        <p:attrNameLst>
                                          <p:attrName>ppt_y</p:attrName>
                                        </p:attrNameLst>
                                      </p:cBhvr>
                                      <p:tavLst>
                                        <p:tav tm="0" fmla="#ppt_y+(sin(-2*pi*(1-$))*-#ppt_x+cos(-2*pi*(1-$))*(1-#ppt_y))*(1-$)">
                                          <p:val>
                                            <p:fltVal val="0"/>
                                          </p:val>
                                        </p:tav>
                                        <p:tav tm="100000">
                                          <p:val>
                                            <p:fltVal val="1"/>
                                          </p:val>
                                        </p:tav>
                                      </p:tavLst>
                                    </p:anim>
                                  </p:childTnLst>
                                </p:cTn>
                              </p:par>
                            </p:childTnLst>
                          </p:cTn>
                        </p:par>
                        <p:par>
                          <p:cTn id="51" fill="hold">
                            <p:stCondLst>
                              <p:cond delay="1000"/>
                            </p:stCondLst>
                            <p:childTnLst>
                              <p:par>
                                <p:cTn id="52" nodeType="afterEffect" presetClass="entr" presetSubtype="0" presetID="9" grpId="9" fill="hold">
                                  <p:stCondLst>
                                    <p:cond delay="0"/>
                                  </p:stCondLst>
                                  <p:iterate type="el" backwards="0">
                                    <p:tmAbs val="0"/>
                                  </p:iterate>
                                  <p:childTnLst>
                                    <p:set>
                                      <p:cBhvr>
                                        <p:cTn id="53" fill="hold"/>
                                        <p:tgtEl>
                                          <p:spTgt spid="63"/>
                                        </p:tgtEl>
                                        <p:attrNameLst>
                                          <p:attrName>style.visibility</p:attrName>
                                        </p:attrNameLst>
                                      </p:cBhvr>
                                      <p:to>
                                        <p:strVal val="visible"/>
                                      </p:to>
                                    </p:set>
                                    <p:animEffect filter="dissolve" transition="in">
                                      <p:cBhvr>
                                        <p:cTn id="54" dur="1500"/>
                                        <p:tgtEl>
                                          <p:spTgt spid="63"/>
                                        </p:tgtEl>
                                      </p:cBhvr>
                                    </p:animEffect>
                                  </p:childTnLst>
                                </p:cTn>
                              </p:par>
                            </p:childTnLst>
                          </p:cTn>
                        </p:par>
                        <p:par>
                          <p:cTn id="55" fill="hold">
                            <p:stCondLst>
                              <p:cond delay="2500"/>
                            </p:stCondLst>
                            <p:childTnLst>
                              <p:par>
                                <p:cTn id="56" nodeType="afterEffect" presetClass="entr" presetSubtype="32" presetID="4" grpId="10" fill="hold">
                                  <p:stCondLst>
                                    <p:cond delay="0"/>
                                  </p:stCondLst>
                                  <p:iterate type="el" backwards="0">
                                    <p:tmAbs val="0"/>
                                  </p:iterate>
                                  <p:childTnLst>
                                    <p:set>
                                      <p:cBhvr>
                                        <p:cTn id="57" fill="hold"/>
                                        <p:tgtEl>
                                          <p:spTgt spid="68"/>
                                        </p:tgtEl>
                                        <p:attrNameLst>
                                          <p:attrName>style.visibility</p:attrName>
                                        </p:attrNameLst>
                                      </p:cBhvr>
                                      <p:to>
                                        <p:strVal val="visible"/>
                                      </p:to>
                                    </p:set>
                                    <p:animEffect filter="box(out)" transition="in">
                                      <p:cBhvr>
                                        <p:cTn id="58" dur="2250"/>
                                        <p:tgtEl>
                                          <p:spTgt spid="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6" grpId="1"/>
      <p:bldP build="whole" bldLvl="1" animBg="1" rev="0" advAuto="0" spid="66" grpId="5"/>
      <p:bldP build="whole" bldLvl="1" animBg="1" rev="0" advAuto="0" spid="59" grpId="6"/>
      <p:bldP build="whole" bldLvl="1" animBg="1" rev="0" advAuto="0" spid="65" grpId="7"/>
      <p:bldP build="whole" bldLvl="1" animBg="1" rev="0" advAuto="0" spid="58" grpId="3"/>
      <p:bldP build="whole" bldLvl="1" animBg="1" rev="0" advAuto="0" spid="63" grpId="9"/>
      <p:bldP build="whole" bldLvl="1" animBg="1" rev="0" advAuto="0" spid="68" grpId="10"/>
      <p:bldP build="whole" bldLvl="1" animBg="1" rev="0" advAuto="0" spid="67" grpId="2"/>
      <p:bldP build="whole" bldLvl="1" animBg="1" rev="0" advAuto="0" spid="60" grpId="8"/>
      <p:bldP build="whole" bldLvl="1" animBg="1" rev="0" advAuto="0" spid="57" grpId="4"/>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 name="Shape 70"/>
          <p:cNvSpPr/>
          <p:nvPr/>
        </p:nvSpPr>
        <p:spPr>
          <a:xfrm>
            <a:off x="1708005" y="267444"/>
            <a:ext cx="2803302" cy="5461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l">
              <a:defRPr sz="3100">
                <a:latin typeface="+mj-lt"/>
                <a:ea typeface="+mj-ea"/>
                <a:cs typeface="+mj-cs"/>
                <a:sym typeface="Gill Sans"/>
              </a:defRPr>
            </a:lvl1pPr>
          </a:lstStyle>
          <a:p>
            <a:pPr lvl="0" defTabSz="914400">
              <a:defRPr sz="1800"/>
            </a:pPr>
            <a:r>
              <a:rPr sz="3100"/>
              <a:t>Objection please</a:t>
            </a:r>
          </a:p>
        </p:txBody>
      </p:sp>
      <p:graphicFrame>
        <p:nvGraphicFramePr>
          <p:cNvPr id="71" name="Table 71"/>
          <p:cNvGraphicFramePr/>
          <p:nvPr/>
        </p:nvGraphicFramePr>
        <p:xfrm>
          <a:off x="2006394" y="1414262"/>
          <a:ext cx="9721408" cy="721360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9721407"/>
              </a:tblGrid>
              <a:tr h="901700">
                <a:tc>
                  <a:txBody>
                    <a:bodyPr/>
                    <a:lstStyle/>
                    <a:p>
                      <a:pPr lvl="0" marL="156410" indent="-156410" algn="l" defTabSz="457200">
                        <a:spcBef>
                          <a:spcPts val="1500"/>
                        </a:spcBef>
                        <a:buSzPct val="100000"/>
                        <a:buChar char="•"/>
                        <a:tabLst>
                          <a:tab pos="114300" algn="l"/>
                        </a:tabLst>
                      </a:pPr>
                      <a:r>
                        <a:rPr sz="2600">
                          <a:latin typeface="Garamond"/>
                          <a:ea typeface="Garamond"/>
                          <a:cs typeface="Garamond"/>
                          <a:sym typeface="Garamond"/>
                        </a:rPr>
                        <a:t>Let love be without hypocrisy. (Romans 12:9)</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solidFill>
                      <a:srgbClr val="D69C36"/>
                    </a:solidFill>
                  </a:tcPr>
                </a:tc>
              </a:tr>
              <a:tr h="901700">
                <a:tc>
                  <a:txBody>
                    <a:bodyPr/>
                    <a:lstStyle/>
                    <a:p>
                      <a:pPr lvl="1" algn="l" defTabSz="457200">
                        <a:spcBef>
                          <a:spcPts val="1500"/>
                        </a:spcBef>
                        <a:tabLst>
                          <a:tab pos="114300" algn="l"/>
                        </a:tabLst>
                      </a:pPr>
                      <a:r>
                        <a:rPr sz="2600">
                          <a:latin typeface="Garamond"/>
                          <a:ea typeface="Garamond"/>
                          <a:cs typeface="Garamond"/>
                          <a:sym typeface="Garamond"/>
                        </a:rPr>
                        <a:t>Objection:  “But what if I don’t really love them?"</a:t>
                      </a:r>
                    </a:p>
                  </a:txBody>
                  <a:tcPr marL="50800" marR="50800" marT="50800" marB="50800" anchor="ctr" anchorCtr="0" horzOverflow="overflow">
                    <a:lnL w="12700">
                      <a:solidFill>
                        <a:srgbClr val="3797C6"/>
                      </a:solidFill>
                      <a:miter lim="400000"/>
                    </a:lnL>
                    <a:lnR w="12700">
                      <a:solidFill>
                        <a:srgbClr val="3797C6"/>
                      </a:solidFill>
                      <a:miter lim="400000"/>
                    </a:lnR>
                    <a:solidFill>
                      <a:srgbClr val="F5D328">
                        <a:alpha val="56000"/>
                      </a:srgbClr>
                    </a:solidFill>
                  </a:tcPr>
                </a:tc>
              </a:tr>
              <a:tr h="901700">
                <a:tc>
                  <a:txBody>
                    <a:bodyPr/>
                    <a:lstStyle/>
                    <a:p>
                      <a:pPr lvl="0" marL="156410" indent="-156410" algn="l" defTabSz="457200">
                        <a:spcBef>
                          <a:spcPts val="1500"/>
                        </a:spcBef>
                        <a:buSzPct val="100000"/>
                        <a:buChar char="•"/>
                        <a:tabLst>
                          <a:tab pos="114300" algn="l"/>
                        </a:tabLst>
                      </a:pPr>
                      <a:r>
                        <a:rPr sz="2600">
                          <a:latin typeface="Garamond"/>
                          <a:ea typeface="Garamond"/>
                          <a:cs typeface="Garamond"/>
                          <a:sym typeface="Garamond"/>
                        </a:rPr>
                        <a:t>Abhor what is evil. (Romans 12:9 )</a:t>
                      </a:r>
                    </a:p>
                  </a:txBody>
                  <a:tcPr marL="50800" marR="50800" marT="50800" marB="50800" anchor="ctr" anchorCtr="0" horzOverflow="overflow">
                    <a:lnL w="12700">
                      <a:solidFill>
                        <a:srgbClr val="3797C6"/>
                      </a:solidFill>
                      <a:miter lim="400000"/>
                    </a:lnL>
                    <a:lnR w="12700">
                      <a:solidFill>
                        <a:srgbClr val="3797C6"/>
                      </a:solidFill>
                      <a:miter lim="400000"/>
                    </a:lnR>
                    <a:solidFill>
                      <a:srgbClr val="D69C36"/>
                    </a:solidFill>
                  </a:tcPr>
                </a:tc>
              </a:tr>
              <a:tr h="901700">
                <a:tc>
                  <a:txBody>
                    <a:bodyPr/>
                    <a:lstStyle/>
                    <a:p>
                      <a:pPr lvl="1" algn="l" defTabSz="457200">
                        <a:spcBef>
                          <a:spcPts val="1500"/>
                        </a:spcBef>
                        <a:tabLst>
                          <a:tab pos="114300" algn="l"/>
                        </a:tabLst>
                      </a:pPr>
                      <a:r>
                        <a:rPr sz="2600">
                          <a:latin typeface="Garamond"/>
                          <a:ea typeface="Garamond"/>
                          <a:cs typeface="Garamond"/>
                          <a:sym typeface="Garamond"/>
                        </a:rPr>
                        <a:t>Objection:  “But then I can't watch my programs!"</a:t>
                      </a:r>
                    </a:p>
                  </a:txBody>
                  <a:tcPr marL="50800" marR="50800" marT="50800" marB="50800" anchor="ctr" anchorCtr="0" horzOverflow="overflow">
                    <a:lnL w="12700">
                      <a:solidFill>
                        <a:srgbClr val="3797C6"/>
                      </a:solidFill>
                      <a:miter lim="400000"/>
                    </a:lnL>
                    <a:lnR w="12700">
                      <a:solidFill>
                        <a:srgbClr val="3797C6"/>
                      </a:solidFill>
                      <a:miter lim="400000"/>
                    </a:lnR>
                    <a:solidFill>
                      <a:srgbClr val="F5D328">
                        <a:alpha val="56000"/>
                      </a:srgbClr>
                    </a:solidFill>
                  </a:tcPr>
                </a:tc>
              </a:tr>
              <a:tr h="901700">
                <a:tc>
                  <a:txBody>
                    <a:bodyPr/>
                    <a:lstStyle/>
                    <a:p>
                      <a:pPr lvl="0" marL="156410" indent="-156410" algn="l" defTabSz="457200">
                        <a:spcBef>
                          <a:spcPts val="1500"/>
                        </a:spcBef>
                        <a:buSzPct val="100000"/>
                        <a:buChar char="•"/>
                        <a:tabLst>
                          <a:tab pos="114300" algn="l"/>
                        </a:tabLst>
                      </a:pPr>
                      <a:r>
                        <a:rPr sz="2600">
                          <a:latin typeface="Garamond"/>
                          <a:ea typeface="Garamond"/>
                          <a:cs typeface="Garamond"/>
                          <a:sym typeface="Garamond"/>
                        </a:rPr>
                        <a:t>Cling to what is good. (Romans 12:9)</a:t>
                      </a:r>
                    </a:p>
                  </a:txBody>
                  <a:tcPr marL="50800" marR="50800" marT="50800" marB="50800" anchor="ctr" anchorCtr="0" horzOverflow="overflow">
                    <a:lnL w="12700">
                      <a:solidFill>
                        <a:srgbClr val="3797C6"/>
                      </a:solidFill>
                      <a:miter lim="400000"/>
                    </a:lnL>
                    <a:lnR w="12700">
                      <a:solidFill>
                        <a:srgbClr val="3797C6"/>
                      </a:solidFill>
                      <a:miter lim="400000"/>
                    </a:lnR>
                    <a:solidFill>
                      <a:srgbClr val="D69C36"/>
                    </a:solidFill>
                  </a:tcPr>
                </a:tc>
              </a:tr>
              <a:tr h="901700">
                <a:tc>
                  <a:txBody>
                    <a:bodyPr/>
                    <a:lstStyle/>
                    <a:p>
                      <a:pPr lvl="1" algn="l" defTabSz="457200">
                        <a:spcBef>
                          <a:spcPts val="1500"/>
                        </a:spcBef>
                        <a:tabLst>
                          <a:tab pos="114300" algn="l"/>
                        </a:tabLst>
                      </a:pPr>
                      <a:r>
                        <a:rPr sz="2600">
                          <a:latin typeface="Garamond"/>
                          <a:ea typeface="Garamond"/>
                          <a:cs typeface="Garamond"/>
                          <a:sym typeface="Garamond"/>
                        </a:rPr>
                        <a:t>Objection:  “But I only sometimes meet with God and have devotions.”</a:t>
                      </a:r>
                    </a:p>
                  </a:txBody>
                  <a:tcPr marL="50800" marR="50800" marT="50800" marB="50800" anchor="ctr" anchorCtr="0" horzOverflow="overflow">
                    <a:lnL w="12700">
                      <a:solidFill>
                        <a:srgbClr val="3797C6"/>
                      </a:solidFill>
                      <a:miter lim="400000"/>
                    </a:lnL>
                    <a:lnR w="12700">
                      <a:solidFill>
                        <a:srgbClr val="3797C6"/>
                      </a:solidFill>
                      <a:miter lim="400000"/>
                    </a:lnR>
                    <a:solidFill>
                      <a:srgbClr val="F5D328">
                        <a:alpha val="56000"/>
                      </a:srgbClr>
                    </a:solidFill>
                  </a:tcPr>
                </a:tc>
              </a:tr>
              <a:tr h="901700">
                <a:tc>
                  <a:txBody>
                    <a:bodyPr/>
                    <a:lstStyle/>
                    <a:p>
                      <a:pPr lvl="0" marL="156410" indent="-156410" algn="l" defTabSz="457200">
                        <a:spcBef>
                          <a:spcPts val="1500"/>
                        </a:spcBef>
                        <a:buSzPct val="100000"/>
                        <a:buChar char="•"/>
                        <a:tabLst>
                          <a:tab pos="114300" algn="l"/>
                        </a:tabLst>
                      </a:pPr>
                      <a:r>
                        <a:rPr sz="2600">
                          <a:latin typeface="Garamond"/>
                          <a:ea typeface="Garamond"/>
                          <a:cs typeface="Garamond"/>
                          <a:sym typeface="Garamond"/>
                        </a:rPr>
                        <a:t>Be devoted to one another in brotherly love. (Romans 12:10)</a:t>
                      </a:r>
                    </a:p>
                  </a:txBody>
                  <a:tcPr marL="50800" marR="50800" marT="50800" marB="50800" anchor="ctr" anchorCtr="0" horzOverflow="overflow">
                    <a:lnL w="12700">
                      <a:solidFill>
                        <a:srgbClr val="3797C6"/>
                      </a:solidFill>
                      <a:miter lim="400000"/>
                    </a:lnL>
                    <a:lnR w="12700">
                      <a:solidFill>
                        <a:srgbClr val="3797C6"/>
                      </a:solidFill>
                      <a:miter lim="400000"/>
                    </a:lnR>
                    <a:solidFill>
                      <a:srgbClr val="D69C36"/>
                    </a:solidFill>
                  </a:tcPr>
                </a:tc>
              </a:tr>
              <a:tr h="901700">
                <a:tc>
                  <a:txBody>
                    <a:bodyPr/>
                    <a:lstStyle/>
                    <a:p>
                      <a:pPr lvl="1" marL="385010" indent="-156410" algn="l" defTabSz="457200">
                        <a:spcBef>
                          <a:spcPts val="1500"/>
                        </a:spcBef>
                        <a:buSzPct val="100000"/>
                        <a:buChar char="•"/>
                        <a:tabLst>
                          <a:tab pos="114300" algn="l"/>
                        </a:tabLst>
                      </a:pPr>
                      <a:r>
                        <a:rPr sz="2600">
                          <a:latin typeface="Garamond"/>
                          <a:ea typeface="Garamond"/>
                          <a:cs typeface="Garamond"/>
                          <a:sym typeface="Garamond"/>
                        </a:rPr>
                        <a:t>Objection:  “But can’t I just be nice?"</a:t>
                      </a:r>
                    </a:p>
                  </a:txBody>
                  <a:tcPr marL="50800" marR="50800" marT="50800" marB="50800" anchor="ctr" anchorCtr="0" horzOverflow="overflow">
                    <a:lnL w="12700">
                      <a:solidFill>
                        <a:srgbClr val="3797C6"/>
                      </a:solidFill>
                      <a:miter lim="400000"/>
                    </a:lnL>
                    <a:lnR w="12700">
                      <a:solidFill>
                        <a:srgbClr val="3797C6"/>
                      </a:solidFill>
                      <a:miter lim="400000"/>
                    </a:lnR>
                    <a:lnB w="12700">
                      <a:solidFill>
                        <a:srgbClr val="3797C6"/>
                      </a:solidFill>
                      <a:miter lim="400000"/>
                    </a:lnB>
                    <a:solidFill>
                      <a:srgbClr val="F5D328">
                        <a:alpha val="56000"/>
                      </a:srgbClr>
                    </a:solidFill>
                  </a:tcPr>
                </a:tc>
              </a:tr>
            </a:tbl>
          </a:graphicData>
        </a:graphic>
      </p:graphicFrame>
    </p:spTree>
  </p:cSld>
  <p:clrMapOvr>
    <a:masterClrMapping/>
  </p:clrMapOvr>
  <p:transition spd="slow"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4" presetID="17" grpId="1" fill="hold">
                                  <p:stCondLst>
                                    <p:cond delay="0"/>
                                  </p:stCondLst>
                                  <p:iterate type="el" backwards="0">
                                    <p:tmAbs val="0"/>
                                  </p:iterate>
                                  <p:childTnLst>
                                    <p:set>
                                      <p:cBhvr>
                                        <p:cTn id="6" fill="hold"/>
                                        <p:tgtEl>
                                          <p:spTgt spid="71"/>
                                        </p:tgtEl>
                                        <p:attrNameLst>
                                          <p:attrName>style.visibility</p:attrName>
                                        </p:attrNameLst>
                                      </p:cBhvr>
                                      <p:to>
                                        <p:strVal val="visible"/>
                                      </p:to>
                                    </p:set>
                                    <p:anim calcmode="lin" valueType="num">
                                      <p:cBhvr>
                                        <p:cTn id="7" dur="2250" fill="hold"/>
                                        <p:tgtEl>
                                          <p:spTgt spid="71"/>
                                        </p:tgtEl>
                                        <p:attrNameLst>
                                          <p:attrName>ppt_x</p:attrName>
                                        </p:attrNameLst>
                                      </p:cBhvr>
                                      <p:tavLst>
                                        <p:tav tm="0">
                                          <p:val>
                                            <p:strVal val="#ppt_x"/>
                                          </p:val>
                                        </p:tav>
                                        <p:tav tm="100000">
                                          <p:val>
                                            <p:strVal val="#ppt_x"/>
                                          </p:val>
                                        </p:tav>
                                      </p:tavLst>
                                    </p:anim>
                                    <p:anim calcmode="lin" valueType="num">
                                      <p:cBhvr>
                                        <p:cTn id="8" dur="2250" fill="hold"/>
                                        <p:tgtEl>
                                          <p:spTgt spid="71"/>
                                        </p:tgtEl>
                                        <p:attrNameLst>
                                          <p:attrName>ppt_y</p:attrName>
                                        </p:attrNameLst>
                                      </p:cBhvr>
                                      <p:tavLst>
                                        <p:tav tm="0">
                                          <p:val>
                                            <p:strVal val="#ppt_y+#ppt_h/2"/>
                                          </p:val>
                                        </p:tav>
                                        <p:tav tm="100000">
                                          <p:val>
                                            <p:strVal val="#ppt_y"/>
                                          </p:val>
                                        </p:tav>
                                      </p:tavLst>
                                    </p:anim>
                                    <p:anim calcmode="lin" valueType="num">
                                      <p:cBhvr>
                                        <p:cTn id="9" dur="2250" fill="hold"/>
                                        <p:tgtEl>
                                          <p:spTgt spid="71"/>
                                        </p:tgtEl>
                                        <p:attrNameLst>
                                          <p:attrName>ppt_w</p:attrName>
                                        </p:attrNameLst>
                                      </p:cBhvr>
                                      <p:tavLst>
                                        <p:tav tm="0">
                                          <p:val>
                                            <p:strVal val="#ppt_w"/>
                                          </p:val>
                                        </p:tav>
                                        <p:tav tm="100000">
                                          <p:val>
                                            <p:strVal val="#ppt_w"/>
                                          </p:val>
                                        </p:tav>
                                      </p:tavLst>
                                    </p:anim>
                                    <p:anim calcmode="lin" valueType="num">
                                      <p:cBhvr>
                                        <p:cTn id="10" dur="2250" fill="hold"/>
                                        <p:tgtEl>
                                          <p:spTgt spid="7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1"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 name="Shape 73"/>
          <p:cNvSpPr/>
          <p:nvPr/>
        </p:nvSpPr>
        <p:spPr>
          <a:xfrm>
            <a:off x="2088995" y="110195"/>
            <a:ext cx="4357625"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000">
                <a:solidFill>
                  <a:srgbClr val="164F86"/>
                </a:solidFill>
                <a:latin typeface="Garamond Premier Pro"/>
                <a:ea typeface="Garamond Premier Pro"/>
                <a:cs typeface="Garamond Premier Pro"/>
                <a:sym typeface="Garamond Premier Pro"/>
              </a:defRPr>
            </a:lvl1pPr>
          </a:lstStyle>
          <a:p>
            <a:pPr lvl="0">
              <a:defRPr b="0" sz="1800">
                <a:solidFill>
                  <a:srgbClr val="000000"/>
                </a:solidFill>
              </a:defRPr>
            </a:pPr>
            <a:r>
              <a:rPr b="1" sz="4000">
                <a:solidFill>
                  <a:srgbClr val="164F86"/>
                </a:solidFill>
              </a:rPr>
              <a:t>You discover the rest!</a:t>
            </a:r>
          </a:p>
        </p:txBody>
      </p:sp>
      <p:sp>
        <p:nvSpPr>
          <p:cNvPr id="74" name="Shape 74"/>
          <p:cNvSpPr/>
          <p:nvPr/>
        </p:nvSpPr>
        <p:spPr>
          <a:xfrm>
            <a:off x="2642005" y="1528591"/>
            <a:ext cx="1130083" cy="495301"/>
          </a:xfrm>
          <a:prstGeom prst="roundRect">
            <a:avLst>
              <a:gd name="adj" fmla="val 38462"/>
            </a:avLst>
          </a:prstGeom>
          <a:blipFill>
            <a:blip r:embed="rId2"/>
          </a:blip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sp>
        <p:nvSpPr>
          <p:cNvPr id="75" name="Shape 75"/>
          <p:cNvSpPr/>
          <p:nvPr/>
        </p:nvSpPr>
        <p:spPr>
          <a:xfrm>
            <a:off x="2644612" y="1989063"/>
            <a:ext cx="8201539" cy="325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498763" indent="-498763" algn="just" defTabSz="457200">
              <a:spcBef>
                <a:spcPts val="1600"/>
              </a:spcBef>
              <a:buSzPct val="100000"/>
              <a:buAutoNum type="arabicPeriod" startAt="1"/>
              <a:tabLst>
                <a:tab pos="241300" algn="l"/>
              </a:tabLst>
              <a:defRPr sz="1800"/>
            </a:pPr>
            <a:r>
              <a:rPr sz="2400">
                <a:uFill>
                  <a:solidFill/>
                </a:uFill>
                <a:latin typeface="+mj-lt"/>
                <a:ea typeface="+mj-ea"/>
                <a:cs typeface="+mj-cs"/>
                <a:sym typeface="Gill Sans"/>
              </a:rPr>
              <a:t>Pick out significant words</a:t>
            </a:r>
            <a:endParaRPr sz="2400">
              <a:uFill>
                <a:solidFill/>
              </a:uFill>
              <a:latin typeface="+mj-lt"/>
              <a:ea typeface="+mj-ea"/>
              <a:cs typeface="+mj-cs"/>
              <a:sym typeface="Gill Sans"/>
            </a:endParaRPr>
          </a:p>
          <a:p>
            <a:pPr lvl="0" marL="498763" indent="-498763" algn="just" defTabSz="457200">
              <a:spcBef>
                <a:spcPts val="1600"/>
              </a:spcBef>
              <a:buSzPct val="100000"/>
              <a:buAutoNum type="arabicPeriod" startAt="1"/>
              <a:tabLst>
                <a:tab pos="241300" algn="l"/>
              </a:tabLst>
              <a:defRPr sz="1800"/>
            </a:pPr>
            <a:r>
              <a:rPr sz="2400">
                <a:uFill>
                  <a:solidFill/>
                </a:uFill>
                <a:latin typeface="+mj-lt"/>
                <a:ea typeface="+mj-ea"/>
                <a:cs typeface="+mj-cs"/>
                <a:sym typeface="Gill Sans"/>
              </a:rPr>
              <a:t>Ask yourself why do I or others have problem doing this without exceptions?</a:t>
            </a:r>
            <a:endParaRPr sz="2400">
              <a:uFill>
                <a:solidFill/>
              </a:uFill>
              <a:latin typeface="+mj-lt"/>
              <a:ea typeface="+mj-ea"/>
              <a:cs typeface="+mj-cs"/>
              <a:sym typeface="Gill Sans"/>
            </a:endParaRPr>
          </a:p>
          <a:p>
            <a:pPr lvl="0" marL="498763" indent="-498763" algn="just" defTabSz="457200">
              <a:spcBef>
                <a:spcPts val="1600"/>
              </a:spcBef>
              <a:buSzPct val="100000"/>
              <a:buAutoNum type="arabicPeriod" startAt="1"/>
              <a:tabLst>
                <a:tab pos="241300" algn="l"/>
              </a:tabLst>
              <a:defRPr sz="1800"/>
            </a:pPr>
            <a:r>
              <a:rPr sz="2400">
                <a:uFill>
                  <a:solidFill/>
                </a:uFill>
                <a:latin typeface="+mj-lt"/>
                <a:ea typeface="+mj-ea"/>
                <a:cs typeface="+mj-cs"/>
                <a:sym typeface="Gill Sans"/>
              </a:rPr>
              <a:t>The reasons people don’t carry the exhortation out is largely due to doubts about it being the best thing to be done. </a:t>
            </a:r>
            <a:endParaRPr sz="2400">
              <a:uFill>
                <a:solidFill/>
              </a:uFill>
              <a:latin typeface="+mj-lt"/>
              <a:ea typeface="+mj-ea"/>
              <a:cs typeface="+mj-cs"/>
              <a:sym typeface="Gill Sans"/>
            </a:endParaRPr>
          </a:p>
          <a:p>
            <a:pPr lvl="0" marL="498763" indent="-498763" algn="just" defTabSz="457200">
              <a:spcBef>
                <a:spcPts val="1600"/>
              </a:spcBef>
              <a:buSzPct val="100000"/>
              <a:buAutoNum type="arabicPeriod" startAt="1"/>
              <a:tabLst>
                <a:tab pos="241300" algn="l"/>
              </a:tabLst>
              <a:defRPr sz="1800"/>
            </a:pPr>
            <a:r>
              <a:rPr sz="2400">
                <a:uFill>
                  <a:solidFill/>
                </a:uFill>
                <a:latin typeface="+mj-lt"/>
                <a:ea typeface="+mj-ea"/>
                <a:cs typeface="+mj-cs"/>
                <a:sym typeface="Gill Sans"/>
              </a:rPr>
              <a:t>Make one or more sentences that expresses that doubt or reserve in doing it.  This is your </a:t>
            </a:r>
            <a:r>
              <a:rPr sz="2400">
                <a:uFill>
                  <a:solidFill/>
                </a:uFill>
                <a:latin typeface="Gill Sans SemiBold"/>
                <a:ea typeface="Gill Sans SemiBold"/>
                <a:cs typeface="Gill Sans SemiBold"/>
                <a:sym typeface="Gill Sans SemiBold"/>
              </a:rPr>
              <a:t>objection</a:t>
            </a:r>
            <a:r>
              <a:rPr sz="2400">
                <a:uFill>
                  <a:solidFill/>
                </a:uFill>
                <a:latin typeface="+mj-lt"/>
                <a:ea typeface="+mj-ea"/>
                <a:cs typeface="+mj-cs"/>
                <a:sym typeface="Gill Sans"/>
              </a:rPr>
              <a:t>.</a:t>
            </a:r>
          </a:p>
        </p:txBody>
      </p:sp>
      <p:sp>
        <p:nvSpPr>
          <p:cNvPr id="76" name="Shape 76"/>
          <p:cNvSpPr/>
          <p:nvPr/>
        </p:nvSpPr>
        <p:spPr>
          <a:xfrm>
            <a:off x="6210192" y="1503191"/>
            <a:ext cx="1973895" cy="495301"/>
          </a:xfrm>
          <a:prstGeom prst="roundRect">
            <a:avLst>
              <a:gd name="adj" fmla="val 38462"/>
            </a:avLst>
          </a:prstGeom>
          <a:blipFill>
            <a:blip r:embed="rId2"/>
          </a:blip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sp>
        <p:nvSpPr>
          <p:cNvPr id="77" name="Shape 77"/>
          <p:cNvSpPr/>
          <p:nvPr/>
        </p:nvSpPr>
        <p:spPr>
          <a:xfrm>
            <a:off x="1945720" y="1484141"/>
            <a:ext cx="8478144"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228600" indent="-228600" algn="just" defTabSz="457200">
              <a:spcBef>
                <a:spcPts val="500"/>
              </a:spcBef>
              <a:buSzPct val="100000"/>
              <a:buChar char="•"/>
              <a:tabLst>
                <a:tab pos="241300" algn="l"/>
              </a:tabLst>
              <a:defRPr sz="2400">
                <a:solidFill>
                  <a:srgbClr val="164F86"/>
                </a:solidFill>
                <a:uFill>
                  <a:solidFill/>
                </a:uFill>
                <a:latin typeface="Gill Sans SemiBold"/>
                <a:ea typeface="Gill Sans SemiBold"/>
                <a:cs typeface="Gill Sans SemiBold"/>
                <a:sym typeface="Gill Sans SemiBold"/>
              </a:defRPr>
            </a:lvl1pPr>
          </a:lstStyle>
          <a:p>
            <a:pPr lvl="0">
              <a:defRPr sz="1800">
                <a:solidFill>
                  <a:srgbClr val="000000"/>
                </a:solidFill>
                <a:uFillTx/>
              </a:defRPr>
            </a:pPr>
            <a:r>
              <a:rPr sz="2400">
                <a:solidFill>
                  <a:srgbClr val="164F86"/>
                </a:solidFill>
                <a:uFill>
                  <a:solidFill/>
                </a:uFill>
              </a:rPr>
              <a:t>Be devoted to one another in brotherly love. (Romans 12:10)</a:t>
            </a:r>
          </a:p>
        </p:txBody>
      </p:sp>
      <p:sp>
        <p:nvSpPr>
          <p:cNvPr id="78" name="Shape 78"/>
          <p:cNvSpPr/>
          <p:nvPr/>
        </p:nvSpPr>
        <p:spPr>
          <a:xfrm>
            <a:off x="1945720" y="5528822"/>
            <a:ext cx="8071843"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228600" indent="-228600" algn="just" defTabSz="457200">
              <a:spcBef>
                <a:spcPts val="500"/>
              </a:spcBef>
              <a:buSzPct val="100000"/>
              <a:buChar char="•"/>
              <a:tabLst>
                <a:tab pos="241300" algn="l"/>
              </a:tabLst>
              <a:defRPr sz="2400">
                <a:solidFill>
                  <a:srgbClr val="164F86"/>
                </a:solidFill>
                <a:uFill>
                  <a:solidFill/>
                </a:uFill>
                <a:latin typeface="Gill Sans SemiBold"/>
                <a:ea typeface="Gill Sans SemiBold"/>
                <a:cs typeface="Gill Sans SemiBold"/>
                <a:sym typeface="Gill Sans SemiBold"/>
              </a:defRPr>
            </a:lvl1pPr>
          </a:lstStyle>
          <a:p>
            <a:pPr lvl="0">
              <a:defRPr sz="1800">
                <a:solidFill>
                  <a:srgbClr val="000000"/>
                </a:solidFill>
                <a:uFillTx/>
              </a:defRPr>
            </a:pPr>
            <a:r>
              <a:rPr sz="2400">
                <a:solidFill>
                  <a:srgbClr val="164F86"/>
                </a:solidFill>
                <a:uFill>
                  <a:solidFill/>
                </a:uFill>
              </a:rPr>
              <a:t>Give preference to one another in honor. (Romans 12:10 )</a:t>
            </a:r>
          </a:p>
        </p:txBody>
      </p:sp>
      <p:sp>
        <p:nvSpPr>
          <p:cNvPr id="79" name="Shape 79"/>
          <p:cNvSpPr/>
          <p:nvPr/>
        </p:nvSpPr>
        <p:spPr>
          <a:xfrm>
            <a:off x="2644612" y="6243487"/>
            <a:ext cx="8013966" cy="2171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498763" indent="-498763" algn="just" defTabSz="457200">
              <a:spcBef>
                <a:spcPts val="1600"/>
              </a:spcBef>
              <a:buSzPct val="100000"/>
              <a:buAutoNum type="arabicPeriod" startAt="1"/>
              <a:tabLst>
                <a:tab pos="241300" algn="l"/>
              </a:tabLst>
              <a:defRPr sz="1800"/>
            </a:pPr>
            <a:r>
              <a:rPr sz="2400">
                <a:uFill>
                  <a:solidFill/>
                </a:uFill>
                <a:latin typeface="+mj-lt"/>
                <a:ea typeface="+mj-ea"/>
                <a:cs typeface="+mj-cs"/>
                <a:sym typeface="Gill Sans"/>
              </a:rPr>
              <a:t>Key words:</a:t>
            </a:r>
            <a:endParaRPr sz="2400">
              <a:uFill>
                <a:solidFill/>
              </a:uFill>
              <a:latin typeface="+mj-lt"/>
              <a:ea typeface="+mj-ea"/>
              <a:cs typeface="+mj-cs"/>
              <a:sym typeface="Gill Sans"/>
            </a:endParaRPr>
          </a:p>
          <a:p>
            <a:pPr lvl="0" marL="498763" indent="-498763" algn="just" defTabSz="457200">
              <a:spcBef>
                <a:spcPts val="1600"/>
              </a:spcBef>
              <a:buSzPct val="100000"/>
              <a:buAutoNum type="arabicPeriod" startAt="1"/>
              <a:tabLst>
                <a:tab pos="241300" algn="l"/>
              </a:tabLst>
              <a:defRPr sz="1800"/>
            </a:pPr>
            <a:r>
              <a:rPr sz="2400">
                <a:uFill>
                  <a:solidFill/>
                </a:uFill>
                <a:latin typeface="+mj-lt"/>
                <a:ea typeface="+mj-ea"/>
                <a:cs typeface="+mj-cs"/>
                <a:sym typeface="Gill Sans"/>
              </a:rPr>
              <a:t>Problem with obedience: </a:t>
            </a:r>
            <a:endParaRPr sz="2400">
              <a:uFill>
                <a:solidFill/>
              </a:uFill>
              <a:latin typeface="+mj-lt"/>
              <a:ea typeface="+mj-ea"/>
              <a:cs typeface="+mj-cs"/>
              <a:sym typeface="Gill Sans"/>
            </a:endParaRPr>
          </a:p>
          <a:p>
            <a:pPr lvl="0" marL="498763" indent="-498763" algn="just" defTabSz="457200">
              <a:spcBef>
                <a:spcPts val="1600"/>
              </a:spcBef>
              <a:buSzPct val="100000"/>
              <a:buAutoNum type="arabicPeriod" startAt="1"/>
              <a:tabLst>
                <a:tab pos="241300" algn="l"/>
              </a:tabLst>
              <a:defRPr sz="1800"/>
            </a:pPr>
            <a:r>
              <a:rPr sz="2400">
                <a:uFill>
                  <a:solidFill/>
                </a:uFill>
                <a:latin typeface="+mj-lt"/>
                <a:ea typeface="+mj-ea"/>
                <a:cs typeface="+mj-cs"/>
                <a:sym typeface="Gill Sans"/>
              </a:rPr>
              <a:t>Doubts: </a:t>
            </a:r>
            <a:endParaRPr sz="2400">
              <a:uFill>
                <a:solidFill/>
              </a:uFill>
              <a:latin typeface="+mj-lt"/>
              <a:ea typeface="+mj-ea"/>
              <a:cs typeface="+mj-cs"/>
              <a:sym typeface="Gill Sans"/>
            </a:endParaRPr>
          </a:p>
          <a:p>
            <a:pPr lvl="0" marL="498763" indent="-498763" algn="just" defTabSz="457200">
              <a:spcBef>
                <a:spcPts val="1600"/>
              </a:spcBef>
              <a:buSzPct val="100000"/>
              <a:buAutoNum type="arabicPeriod" startAt="1"/>
              <a:tabLst>
                <a:tab pos="241300" algn="l"/>
              </a:tabLst>
              <a:defRPr sz="1800"/>
            </a:pPr>
            <a:r>
              <a:rPr sz="2400">
                <a:uFill>
                  <a:solidFill/>
                </a:uFill>
                <a:latin typeface="+mj-lt"/>
                <a:ea typeface="+mj-ea"/>
                <a:cs typeface="+mj-cs"/>
                <a:sym typeface="Gill Sans"/>
              </a:rPr>
              <a:t>Objection:</a:t>
            </a:r>
          </a:p>
        </p:txBody>
      </p:sp>
      <p:sp>
        <p:nvSpPr>
          <p:cNvPr id="80" name="Shape 80"/>
          <p:cNvSpPr/>
          <p:nvPr/>
        </p:nvSpPr>
        <p:spPr>
          <a:xfrm>
            <a:off x="10658577" y="6571251"/>
            <a:ext cx="1917787" cy="495301"/>
          </a:xfrm>
          <a:prstGeom prst="roundRect">
            <a:avLst>
              <a:gd name="adj" fmla="val 38462"/>
            </a:avLst>
          </a:prstGeom>
          <a:blipFill>
            <a:blip r:embed="rId2"/>
          </a:blip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sp>
        <p:nvSpPr>
          <p:cNvPr id="81" name="Shape 81"/>
          <p:cNvSpPr/>
          <p:nvPr/>
        </p:nvSpPr>
        <p:spPr>
          <a:xfrm>
            <a:off x="10658577" y="7516117"/>
            <a:ext cx="1917787" cy="495301"/>
          </a:xfrm>
          <a:prstGeom prst="roundRect">
            <a:avLst>
              <a:gd name="adj" fmla="val 38462"/>
            </a:avLst>
          </a:prstGeom>
          <a:blipFill>
            <a:blip r:embed="rId2"/>
          </a:blip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spTree>
  </p:cSld>
  <p:clrMapOvr>
    <a:masterClrMapping/>
  </p:clrMapOvr>
  <p:transition spd="slow"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15" grpId="1" fill="hold">
                                  <p:stCondLst>
                                    <p:cond delay="0"/>
                                  </p:stCondLst>
                                  <p:iterate type="el" backwards="0">
                                    <p:tmAbs val="0"/>
                                  </p:iterate>
                                  <p:childTnLst>
                                    <p:set>
                                      <p:cBhvr>
                                        <p:cTn id="6" fill="hold"/>
                                        <p:tgtEl>
                                          <p:spTgt spid="77"/>
                                        </p:tgtEl>
                                        <p:attrNameLst>
                                          <p:attrName>style.visibility</p:attrName>
                                        </p:attrNameLst>
                                      </p:cBhvr>
                                      <p:to>
                                        <p:strVal val="visible"/>
                                      </p:to>
                                    </p:set>
                                    <p:anim calcmode="lin" valueType="num">
                                      <p:cBhvr>
                                        <p:cTn id="7" dur="1000" fill="hold"/>
                                        <p:tgtEl>
                                          <p:spTgt spid="77"/>
                                        </p:tgtEl>
                                        <p:attrNameLst>
                                          <p:attrName>ppt_w</p:attrName>
                                        </p:attrNameLst>
                                      </p:cBhvr>
                                      <p:tavLst>
                                        <p:tav tm="0">
                                          <p:val>
                                            <p:fltVal val="0"/>
                                          </p:val>
                                        </p:tav>
                                        <p:tav tm="100000">
                                          <p:val>
                                            <p:strVal val="#ppt_w"/>
                                          </p:val>
                                        </p:tav>
                                      </p:tavLst>
                                    </p:anim>
                                    <p:anim calcmode="lin" valueType="num">
                                      <p:cBhvr>
                                        <p:cTn id="8" dur="1000" fill="hold"/>
                                        <p:tgtEl>
                                          <p:spTgt spid="77"/>
                                        </p:tgtEl>
                                        <p:attrNameLst>
                                          <p:attrName>ppt_h</p:attrName>
                                        </p:attrNameLst>
                                      </p:cBhvr>
                                      <p:tavLst>
                                        <p:tav tm="0">
                                          <p:val>
                                            <p:fltVal val="0"/>
                                          </p:val>
                                        </p:tav>
                                        <p:tav tm="100000">
                                          <p:val>
                                            <p:strVal val="#ppt_h"/>
                                          </p:val>
                                        </p:tav>
                                      </p:tavLst>
                                    </p:anim>
                                    <p:anim calcmode="lin" valueType="num">
                                      <p:cBhvr>
                                        <p:cTn id="9" dur="1000" fill="hold"/>
                                        <p:tgtEl>
                                          <p:spTgt spid="7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nodeType="afterEffect" presetClass="entr" presetSubtype="8" presetID="15" grpId="2" fill="hold">
                                  <p:stCondLst>
                                    <p:cond delay="200"/>
                                  </p:stCondLst>
                                  <p:iterate type="el" backwards="0">
                                    <p:tmAbs val="0"/>
                                  </p:iterate>
                                  <p:childTnLst>
                                    <p:set>
                                      <p:cBhvr>
                                        <p:cTn id="13" fill="hold"/>
                                        <p:tgtEl>
                                          <p:spTgt spid="75">
                                            <p:bg/>
                                          </p:spTgt>
                                        </p:tgtEl>
                                        <p:attrNameLst>
                                          <p:attrName>style.visibility</p:attrName>
                                        </p:attrNameLst>
                                      </p:cBhvr>
                                      <p:to>
                                        <p:strVal val="visible"/>
                                      </p:to>
                                    </p:set>
                                    <p:anim calcmode="lin" valueType="num">
                                      <p:cBhvr>
                                        <p:cTn id="14" dur="1000" fill="hold"/>
                                        <p:tgtEl>
                                          <p:spTgt spid="75">
                                            <p:bg/>
                                          </p:spTgt>
                                        </p:tgtEl>
                                        <p:attrNameLst>
                                          <p:attrName>ppt_w</p:attrName>
                                        </p:attrNameLst>
                                      </p:cBhvr>
                                      <p:tavLst>
                                        <p:tav tm="0">
                                          <p:val>
                                            <p:fltVal val="0"/>
                                          </p:val>
                                        </p:tav>
                                        <p:tav tm="100000">
                                          <p:val>
                                            <p:strVal val="#ppt_w"/>
                                          </p:val>
                                        </p:tav>
                                      </p:tavLst>
                                    </p:anim>
                                    <p:anim calcmode="lin" valueType="num">
                                      <p:cBhvr>
                                        <p:cTn id="15" dur="1000" fill="hold"/>
                                        <p:tgtEl>
                                          <p:spTgt spid="75">
                                            <p:bg/>
                                          </p:spTgt>
                                        </p:tgtEl>
                                        <p:attrNameLst>
                                          <p:attrName>ppt_h</p:attrName>
                                        </p:attrNameLst>
                                      </p:cBhvr>
                                      <p:tavLst>
                                        <p:tav tm="0">
                                          <p:val>
                                            <p:fltVal val="0"/>
                                          </p:val>
                                        </p:tav>
                                        <p:tav tm="100000">
                                          <p:val>
                                            <p:strVal val="#ppt_h"/>
                                          </p:val>
                                        </p:tav>
                                      </p:tavLst>
                                    </p:anim>
                                    <p:anim calcmode="lin" valueType="num">
                                      <p:cBhvr>
                                        <p:cTn id="16" dur="1000" fill="hold"/>
                                        <p:tgtEl>
                                          <p:spTgt spid="75">
                                            <p:bg/>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5">
                                            <p:bg/>
                                          </p:spTgt>
                                        </p:tgtEl>
                                        <p:attrNameLst>
                                          <p:attrName>ppt_y</p:attrName>
                                        </p:attrNameLst>
                                      </p:cBhvr>
                                      <p:tavLst>
                                        <p:tav tm="0" fmla="#ppt_y+(sin(-2*pi*(1-$))*-#ppt_x+cos(-2*pi*(1-$))*(1-#ppt_y))*(1-$)">
                                          <p:val>
                                            <p:fltVal val="0"/>
                                          </p:val>
                                        </p:tav>
                                        <p:tav tm="100000">
                                          <p:val>
                                            <p:fltVal val="1"/>
                                          </p:val>
                                        </p:tav>
                                      </p:tavLst>
                                    </p:anim>
                                  </p:childTnLst>
                                </p:cTn>
                              </p:par>
                              <p:par>
                                <p:cTn id="18" presetClass="entr" presetSubtype="8" presetID="15" grpId="2" fill="hold">
                                  <p:stCondLst>
                                    <p:cond delay="0"/>
                                  </p:stCondLst>
                                  <p:iterate type="el" backwards="0">
                                    <p:tmAbs val="0"/>
                                  </p:iterate>
                                  <p:childTnLst>
                                    <p:set>
                                      <p:cBhvr>
                                        <p:cTn id="19" fill="hold"/>
                                        <p:tgtEl>
                                          <p:spTgt spid="75">
                                            <p:txEl>
                                              <p:pRg st="0" end="0"/>
                                            </p:txEl>
                                          </p:spTgt>
                                        </p:tgtEl>
                                        <p:attrNameLst>
                                          <p:attrName>style.visibility</p:attrName>
                                        </p:attrNameLst>
                                      </p:cBhvr>
                                      <p:to>
                                        <p:strVal val="visible"/>
                                      </p:to>
                                    </p:set>
                                    <p:anim calcmode="lin" valueType="num">
                                      <p:cBhvr>
                                        <p:cTn id="20" dur="1000" fill="hold"/>
                                        <p:tgtEl>
                                          <p:spTgt spid="75">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75">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7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7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8" presetID="15" grpId="3" fill="hold">
                                  <p:stCondLst>
                                    <p:cond delay="0"/>
                                  </p:stCondLst>
                                  <p:iterate type="el" backwards="0">
                                    <p:tmAbs val="0"/>
                                  </p:iterate>
                                  <p:childTnLst>
                                    <p:set>
                                      <p:cBhvr>
                                        <p:cTn id="27" fill="hold"/>
                                        <p:tgtEl>
                                          <p:spTgt spid="74"/>
                                        </p:tgtEl>
                                        <p:attrNameLst>
                                          <p:attrName>style.visibility</p:attrName>
                                        </p:attrNameLst>
                                      </p:cBhvr>
                                      <p:to>
                                        <p:strVal val="visible"/>
                                      </p:to>
                                    </p:set>
                                    <p:anim calcmode="lin" valueType="num">
                                      <p:cBhvr>
                                        <p:cTn id="28" dur="1000" fill="hold"/>
                                        <p:tgtEl>
                                          <p:spTgt spid="74"/>
                                        </p:tgtEl>
                                        <p:attrNameLst>
                                          <p:attrName>ppt_w</p:attrName>
                                        </p:attrNameLst>
                                      </p:cBhvr>
                                      <p:tavLst>
                                        <p:tav tm="0">
                                          <p:val>
                                            <p:fltVal val="0"/>
                                          </p:val>
                                        </p:tav>
                                        <p:tav tm="100000">
                                          <p:val>
                                            <p:strVal val="#ppt_w"/>
                                          </p:val>
                                        </p:tav>
                                      </p:tavLst>
                                    </p:anim>
                                    <p:anim calcmode="lin" valueType="num">
                                      <p:cBhvr>
                                        <p:cTn id="29" dur="1000" fill="hold"/>
                                        <p:tgtEl>
                                          <p:spTgt spid="74"/>
                                        </p:tgtEl>
                                        <p:attrNameLst>
                                          <p:attrName>ppt_h</p:attrName>
                                        </p:attrNameLst>
                                      </p:cBhvr>
                                      <p:tavLst>
                                        <p:tav tm="0">
                                          <p:val>
                                            <p:fltVal val="0"/>
                                          </p:val>
                                        </p:tav>
                                        <p:tav tm="100000">
                                          <p:val>
                                            <p:strVal val="#ppt_h"/>
                                          </p:val>
                                        </p:tav>
                                      </p:tavLst>
                                    </p:anim>
                                    <p:anim calcmode="lin" valueType="num">
                                      <p:cBhvr>
                                        <p:cTn id="30" dur="1000" fill="hold"/>
                                        <p:tgtEl>
                                          <p:spTgt spid="74"/>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74"/>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1000"/>
                            </p:stCondLst>
                            <p:childTnLst>
                              <p:par>
                                <p:cTn id="33" nodeType="afterEffect" presetClass="entr" presetSubtype="8" presetID="15" grpId="4" fill="hold">
                                  <p:stCondLst>
                                    <p:cond delay="0"/>
                                  </p:stCondLst>
                                  <p:iterate type="el" backwards="0">
                                    <p:tmAbs val="0"/>
                                  </p:iterate>
                                  <p:childTnLst>
                                    <p:set>
                                      <p:cBhvr>
                                        <p:cTn id="34" fill="hold"/>
                                        <p:tgtEl>
                                          <p:spTgt spid="76"/>
                                        </p:tgtEl>
                                        <p:attrNameLst>
                                          <p:attrName>style.visibility</p:attrName>
                                        </p:attrNameLst>
                                      </p:cBhvr>
                                      <p:to>
                                        <p:strVal val="visible"/>
                                      </p:to>
                                    </p:set>
                                    <p:anim calcmode="lin" valueType="num">
                                      <p:cBhvr>
                                        <p:cTn id="35" dur="1000" fill="hold"/>
                                        <p:tgtEl>
                                          <p:spTgt spid="76"/>
                                        </p:tgtEl>
                                        <p:attrNameLst>
                                          <p:attrName>ppt_w</p:attrName>
                                        </p:attrNameLst>
                                      </p:cBhvr>
                                      <p:tavLst>
                                        <p:tav tm="0">
                                          <p:val>
                                            <p:fltVal val="0"/>
                                          </p:val>
                                        </p:tav>
                                        <p:tav tm="100000">
                                          <p:val>
                                            <p:strVal val="#ppt_w"/>
                                          </p:val>
                                        </p:tav>
                                      </p:tavLst>
                                    </p:anim>
                                    <p:anim calcmode="lin" valueType="num">
                                      <p:cBhvr>
                                        <p:cTn id="36" dur="1000" fill="hold"/>
                                        <p:tgtEl>
                                          <p:spTgt spid="76"/>
                                        </p:tgtEl>
                                        <p:attrNameLst>
                                          <p:attrName>ppt_h</p:attrName>
                                        </p:attrNameLst>
                                      </p:cBhvr>
                                      <p:tavLst>
                                        <p:tav tm="0">
                                          <p:val>
                                            <p:fltVal val="0"/>
                                          </p:val>
                                        </p:tav>
                                        <p:tav tm="100000">
                                          <p:val>
                                            <p:strVal val="#ppt_h"/>
                                          </p:val>
                                        </p:tav>
                                      </p:tavLst>
                                    </p:anim>
                                    <p:anim calcmode="lin" valueType="num">
                                      <p:cBhvr>
                                        <p:cTn id="37" dur="1000" fill="hold"/>
                                        <p:tgtEl>
                                          <p:spTgt spid="76"/>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7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8" presetID="15" grpId="2" fill="hold">
                                  <p:stCondLst>
                                    <p:cond delay="0"/>
                                  </p:stCondLst>
                                  <p:iterate type="el" backwards="0">
                                    <p:tmAbs val="0"/>
                                  </p:iterate>
                                  <p:childTnLst>
                                    <p:set>
                                      <p:cBhvr>
                                        <p:cTn id="42" fill="hold"/>
                                        <p:tgtEl>
                                          <p:spTgt spid="75">
                                            <p:txEl>
                                              <p:pRg st="1" end="1"/>
                                            </p:txEl>
                                          </p:spTgt>
                                        </p:tgtEl>
                                        <p:attrNameLst>
                                          <p:attrName>style.visibility</p:attrName>
                                        </p:attrNameLst>
                                      </p:cBhvr>
                                      <p:to>
                                        <p:strVal val="visible"/>
                                      </p:to>
                                    </p:set>
                                    <p:anim calcmode="lin" valueType="num">
                                      <p:cBhvr>
                                        <p:cTn id="43" dur="1000" fill="hold"/>
                                        <p:tgtEl>
                                          <p:spTgt spid="75">
                                            <p:txEl>
                                              <p:pRg st="1" end="1"/>
                                            </p:txEl>
                                          </p:spTgt>
                                        </p:tgtEl>
                                        <p:attrNameLst>
                                          <p:attrName>ppt_w</p:attrName>
                                        </p:attrNameLst>
                                      </p:cBhvr>
                                      <p:tavLst>
                                        <p:tav tm="0">
                                          <p:val>
                                            <p:fltVal val="0"/>
                                          </p:val>
                                        </p:tav>
                                        <p:tav tm="100000">
                                          <p:val>
                                            <p:strVal val="#ppt_w"/>
                                          </p:val>
                                        </p:tav>
                                      </p:tavLst>
                                    </p:anim>
                                    <p:anim calcmode="lin" valueType="num">
                                      <p:cBhvr>
                                        <p:cTn id="44" dur="1000" fill="hold"/>
                                        <p:tgtEl>
                                          <p:spTgt spid="75">
                                            <p:txEl>
                                              <p:pRg st="1" end="1"/>
                                            </p:txEl>
                                          </p:spTgt>
                                        </p:tgtEl>
                                        <p:attrNameLst>
                                          <p:attrName>ppt_h</p:attrName>
                                        </p:attrNameLst>
                                      </p:cBhvr>
                                      <p:tavLst>
                                        <p:tav tm="0">
                                          <p:val>
                                            <p:fltVal val="0"/>
                                          </p:val>
                                        </p:tav>
                                        <p:tav tm="100000">
                                          <p:val>
                                            <p:strVal val="#ppt_h"/>
                                          </p:val>
                                        </p:tav>
                                      </p:tavLst>
                                    </p:anim>
                                    <p:anim calcmode="lin" valueType="num">
                                      <p:cBhvr>
                                        <p:cTn id="45" dur="1000" fill="hold"/>
                                        <p:tgtEl>
                                          <p:spTgt spid="7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7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7" fill="hold">
                      <p:stCondLst>
                        <p:cond delay="indefinite"/>
                      </p:stCondLst>
                      <p:childTnLst>
                        <p:par>
                          <p:cTn id="48" fill="hold">
                            <p:stCondLst>
                              <p:cond delay="0"/>
                            </p:stCondLst>
                            <p:childTnLst>
                              <p:par>
                                <p:cTn id="49" nodeType="clickEffect" presetClass="entr" presetSubtype="8" presetID="15" grpId="2" fill="hold">
                                  <p:stCondLst>
                                    <p:cond delay="0"/>
                                  </p:stCondLst>
                                  <p:iterate type="el" backwards="0">
                                    <p:tmAbs val="0"/>
                                  </p:iterate>
                                  <p:childTnLst>
                                    <p:set>
                                      <p:cBhvr>
                                        <p:cTn id="50" fill="hold"/>
                                        <p:tgtEl>
                                          <p:spTgt spid="75">
                                            <p:txEl>
                                              <p:pRg st="2" end="2"/>
                                            </p:txEl>
                                          </p:spTgt>
                                        </p:tgtEl>
                                        <p:attrNameLst>
                                          <p:attrName>style.visibility</p:attrName>
                                        </p:attrNameLst>
                                      </p:cBhvr>
                                      <p:to>
                                        <p:strVal val="visible"/>
                                      </p:to>
                                    </p:set>
                                    <p:anim calcmode="lin" valueType="num">
                                      <p:cBhvr>
                                        <p:cTn id="51" dur="1000" fill="hold"/>
                                        <p:tgtEl>
                                          <p:spTgt spid="75">
                                            <p:txEl>
                                              <p:pRg st="2" end="2"/>
                                            </p:txEl>
                                          </p:spTgt>
                                        </p:tgtEl>
                                        <p:attrNameLst>
                                          <p:attrName>ppt_w</p:attrName>
                                        </p:attrNameLst>
                                      </p:cBhvr>
                                      <p:tavLst>
                                        <p:tav tm="0">
                                          <p:val>
                                            <p:fltVal val="0"/>
                                          </p:val>
                                        </p:tav>
                                        <p:tav tm="100000">
                                          <p:val>
                                            <p:strVal val="#ppt_w"/>
                                          </p:val>
                                        </p:tav>
                                      </p:tavLst>
                                    </p:anim>
                                    <p:anim calcmode="lin" valueType="num">
                                      <p:cBhvr>
                                        <p:cTn id="52" dur="1000" fill="hold"/>
                                        <p:tgtEl>
                                          <p:spTgt spid="75">
                                            <p:txEl>
                                              <p:pRg st="2" end="2"/>
                                            </p:txEl>
                                          </p:spTgt>
                                        </p:tgtEl>
                                        <p:attrNameLst>
                                          <p:attrName>ppt_h</p:attrName>
                                        </p:attrNameLst>
                                      </p:cBhvr>
                                      <p:tavLst>
                                        <p:tav tm="0">
                                          <p:val>
                                            <p:fltVal val="0"/>
                                          </p:val>
                                        </p:tav>
                                        <p:tav tm="100000">
                                          <p:val>
                                            <p:strVal val="#ppt_h"/>
                                          </p:val>
                                        </p:tav>
                                      </p:tavLst>
                                    </p:anim>
                                    <p:anim calcmode="lin" valueType="num">
                                      <p:cBhvr>
                                        <p:cTn id="53" dur="1000" fill="hold"/>
                                        <p:tgtEl>
                                          <p:spTgt spid="7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7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5" fill="hold">
                      <p:stCondLst>
                        <p:cond delay="indefinite"/>
                      </p:stCondLst>
                      <p:childTnLst>
                        <p:par>
                          <p:cTn id="56" fill="hold">
                            <p:stCondLst>
                              <p:cond delay="0"/>
                            </p:stCondLst>
                            <p:childTnLst>
                              <p:par>
                                <p:cTn id="57" nodeType="clickEffect" presetClass="entr" presetSubtype="8" presetID="15" grpId="2" fill="hold">
                                  <p:stCondLst>
                                    <p:cond delay="0"/>
                                  </p:stCondLst>
                                  <p:iterate type="el" backwards="0">
                                    <p:tmAbs val="0"/>
                                  </p:iterate>
                                  <p:childTnLst>
                                    <p:set>
                                      <p:cBhvr>
                                        <p:cTn id="58" fill="hold"/>
                                        <p:tgtEl>
                                          <p:spTgt spid="75">
                                            <p:txEl>
                                              <p:pRg st="3" end="3"/>
                                            </p:txEl>
                                          </p:spTgt>
                                        </p:tgtEl>
                                        <p:attrNameLst>
                                          <p:attrName>style.visibility</p:attrName>
                                        </p:attrNameLst>
                                      </p:cBhvr>
                                      <p:to>
                                        <p:strVal val="visible"/>
                                      </p:to>
                                    </p:set>
                                    <p:anim calcmode="lin" valueType="num">
                                      <p:cBhvr>
                                        <p:cTn id="59" dur="1000" fill="hold"/>
                                        <p:tgtEl>
                                          <p:spTgt spid="75">
                                            <p:txEl>
                                              <p:pRg st="3" end="3"/>
                                            </p:txEl>
                                          </p:spTgt>
                                        </p:tgtEl>
                                        <p:attrNameLst>
                                          <p:attrName>ppt_w</p:attrName>
                                        </p:attrNameLst>
                                      </p:cBhvr>
                                      <p:tavLst>
                                        <p:tav tm="0">
                                          <p:val>
                                            <p:fltVal val="0"/>
                                          </p:val>
                                        </p:tav>
                                        <p:tav tm="100000">
                                          <p:val>
                                            <p:strVal val="#ppt_w"/>
                                          </p:val>
                                        </p:tav>
                                      </p:tavLst>
                                    </p:anim>
                                    <p:anim calcmode="lin" valueType="num">
                                      <p:cBhvr>
                                        <p:cTn id="60" dur="1000" fill="hold"/>
                                        <p:tgtEl>
                                          <p:spTgt spid="75">
                                            <p:txEl>
                                              <p:pRg st="3" end="3"/>
                                            </p:txEl>
                                          </p:spTgt>
                                        </p:tgtEl>
                                        <p:attrNameLst>
                                          <p:attrName>ppt_h</p:attrName>
                                        </p:attrNameLst>
                                      </p:cBhvr>
                                      <p:tavLst>
                                        <p:tav tm="0">
                                          <p:val>
                                            <p:fltVal val="0"/>
                                          </p:val>
                                        </p:tav>
                                        <p:tav tm="100000">
                                          <p:val>
                                            <p:strVal val="#ppt_h"/>
                                          </p:val>
                                        </p:tav>
                                      </p:tavLst>
                                    </p:anim>
                                    <p:anim calcmode="lin" valueType="num">
                                      <p:cBhvr>
                                        <p:cTn id="61" dur="1000" fill="hold"/>
                                        <p:tgtEl>
                                          <p:spTgt spid="7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7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3" fill="hold">
                      <p:stCondLst>
                        <p:cond delay="indefinite"/>
                      </p:stCondLst>
                      <p:childTnLst>
                        <p:par>
                          <p:cTn id="64" fill="hold">
                            <p:stCondLst>
                              <p:cond delay="0"/>
                            </p:stCondLst>
                            <p:childTnLst>
                              <p:par>
                                <p:cTn id="65" nodeType="clickEffect" presetClass="entr" presetSubtype="8" presetID="15" grpId="5" fill="hold">
                                  <p:stCondLst>
                                    <p:cond delay="0"/>
                                  </p:stCondLst>
                                  <p:iterate type="el" backwards="0">
                                    <p:tmAbs val="0"/>
                                  </p:iterate>
                                  <p:childTnLst>
                                    <p:set>
                                      <p:cBhvr>
                                        <p:cTn id="66" fill="hold"/>
                                        <p:tgtEl>
                                          <p:spTgt spid="78"/>
                                        </p:tgtEl>
                                        <p:attrNameLst>
                                          <p:attrName>style.visibility</p:attrName>
                                        </p:attrNameLst>
                                      </p:cBhvr>
                                      <p:to>
                                        <p:strVal val="visible"/>
                                      </p:to>
                                    </p:set>
                                    <p:anim calcmode="lin" valueType="num">
                                      <p:cBhvr>
                                        <p:cTn id="67" dur="1000" fill="hold"/>
                                        <p:tgtEl>
                                          <p:spTgt spid="78"/>
                                        </p:tgtEl>
                                        <p:attrNameLst>
                                          <p:attrName>ppt_w</p:attrName>
                                        </p:attrNameLst>
                                      </p:cBhvr>
                                      <p:tavLst>
                                        <p:tav tm="0">
                                          <p:val>
                                            <p:fltVal val="0"/>
                                          </p:val>
                                        </p:tav>
                                        <p:tav tm="100000">
                                          <p:val>
                                            <p:strVal val="#ppt_w"/>
                                          </p:val>
                                        </p:tav>
                                      </p:tavLst>
                                    </p:anim>
                                    <p:anim calcmode="lin" valueType="num">
                                      <p:cBhvr>
                                        <p:cTn id="68" dur="1000" fill="hold"/>
                                        <p:tgtEl>
                                          <p:spTgt spid="78"/>
                                        </p:tgtEl>
                                        <p:attrNameLst>
                                          <p:attrName>ppt_h</p:attrName>
                                        </p:attrNameLst>
                                      </p:cBhvr>
                                      <p:tavLst>
                                        <p:tav tm="0">
                                          <p:val>
                                            <p:fltVal val="0"/>
                                          </p:val>
                                        </p:tav>
                                        <p:tav tm="100000">
                                          <p:val>
                                            <p:strVal val="#ppt_h"/>
                                          </p:val>
                                        </p:tav>
                                      </p:tavLst>
                                    </p:anim>
                                    <p:anim calcmode="lin" valueType="num">
                                      <p:cBhvr>
                                        <p:cTn id="69"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71" fill="hold">
                            <p:stCondLst>
                              <p:cond delay="1000"/>
                            </p:stCondLst>
                            <p:childTnLst>
                              <p:par>
                                <p:cTn id="72" nodeType="afterEffect" presetClass="entr" presetSubtype="1" presetID="22" grpId="6" fill="hold">
                                  <p:stCondLst>
                                    <p:cond delay="0"/>
                                  </p:stCondLst>
                                  <p:iterate type="el" backwards="0">
                                    <p:tmAbs val="0"/>
                                  </p:iterate>
                                  <p:childTnLst>
                                    <p:set>
                                      <p:cBhvr>
                                        <p:cTn id="73" fill="hold"/>
                                        <p:tgtEl>
                                          <p:spTgt spid="79"/>
                                        </p:tgtEl>
                                        <p:attrNameLst>
                                          <p:attrName>style.visibility</p:attrName>
                                        </p:attrNameLst>
                                      </p:cBhvr>
                                      <p:to>
                                        <p:strVal val="visible"/>
                                      </p:to>
                                    </p:set>
                                    <p:animEffect filter="wipe(up)" transition="in">
                                      <p:cBhvr>
                                        <p:cTn id="74" dur="2500"/>
                                        <p:tgtEl>
                                          <p:spTgt spid="79"/>
                                        </p:tgtEl>
                                      </p:cBhvr>
                                    </p:animEffect>
                                  </p:childTnLst>
                                </p:cTn>
                              </p:par>
                            </p:childTnLst>
                          </p:cTn>
                        </p:par>
                      </p:childTnLst>
                    </p:cTn>
                  </p:par>
                  <p:par>
                    <p:cTn id="75" fill="hold">
                      <p:stCondLst>
                        <p:cond delay="indefinite"/>
                      </p:stCondLst>
                      <p:childTnLst>
                        <p:par>
                          <p:cTn id="76" fill="hold">
                            <p:stCondLst>
                              <p:cond delay="0"/>
                            </p:stCondLst>
                            <p:childTnLst>
                              <p:par>
                                <p:cTn id="77" nodeType="clickEffect" presetClass="entr" presetSubtype="8" presetID="15" grpId="7" fill="hold">
                                  <p:stCondLst>
                                    <p:cond delay="0"/>
                                  </p:stCondLst>
                                  <p:iterate type="el" backwards="0">
                                    <p:tmAbs val="0"/>
                                  </p:iterate>
                                  <p:childTnLst>
                                    <p:set>
                                      <p:cBhvr>
                                        <p:cTn id="78" fill="hold"/>
                                        <p:tgtEl>
                                          <p:spTgt spid="80"/>
                                        </p:tgtEl>
                                        <p:attrNameLst>
                                          <p:attrName>style.visibility</p:attrName>
                                        </p:attrNameLst>
                                      </p:cBhvr>
                                      <p:to>
                                        <p:strVal val="visible"/>
                                      </p:to>
                                    </p:set>
                                    <p:anim calcmode="lin" valueType="num">
                                      <p:cBhvr>
                                        <p:cTn id="79" dur="1000" fill="hold"/>
                                        <p:tgtEl>
                                          <p:spTgt spid="80"/>
                                        </p:tgtEl>
                                        <p:attrNameLst>
                                          <p:attrName>ppt_w</p:attrName>
                                        </p:attrNameLst>
                                      </p:cBhvr>
                                      <p:tavLst>
                                        <p:tav tm="0">
                                          <p:val>
                                            <p:fltVal val="0"/>
                                          </p:val>
                                        </p:tav>
                                        <p:tav tm="100000">
                                          <p:val>
                                            <p:strVal val="#ppt_w"/>
                                          </p:val>
                                        </p:tav>
                                      </p:tavLst>
                                    </p:anim>
                                    <p:anim calcmode="lin" valueType="num">
                                      <p:cBhvr>
                                        <p:cTn id="80" dur="1000" fill="hold"/>
                                        <p:tgtEl>
                                          <p:spTgt spid="80"/>
                                        </p:tgtEl>
                                        <p:attrNameLst>
                                          <p:attrName>ppt_h</p:attrName>
                                        </p:attrNameLst>
                                      </p:cBhvr>
                                      <p:tavLst>
                                        <p:tav tm="0">
                                          <p:val>
                                            <p:fltVal val="0"/>
                                          </p:val>
                                        </p:tav>
                                        <p:tav tm="100000">
                                          <p:val>
                                            <p:strVal val="#ppt_h"/>
                                          </p:val>
                                        </p:tav>
                                      </p:tavLst>
                                    </p:anim>
                                    <p:anim calcmode="lin" valueType="num">
                                      <p:cBhvr>
                                        <p:cTn id="81" dur="1000" fill="hold"/>
                                        <p:tgtEl>
                                          <p:spTgt spid="80"/>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80"/>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
                            </p:stCondLst>
                            <p:childTnLst>
                              <p:par>
                                <p:cTn id="84" nodeType="afterEffect" presetClass="entr" presetSubtype="8" presetID="15" grpId="8" fill="hold">
                                  <p:stCondLst>
                                    <p:cond delay="0"/>
                                  </p:stCondLst>
                                  <p:iterate type="el" backwards="0">
                                    <p:tmAbs val="0"/>
                                  </p:iterate>
                                  <p:childTnLst>
                                    <p:set>
                                      <p:cBhvr>
                                        <p:cTn id="85" fill="hold"/>
                                        <p:tgtEl>
                                          <p:spTgt spid="81"/>
                                        </p:tgtEl>
                                        <p:attrNameLst>
                                          <p:attrName>style.visibility</p:attrName>
                                        </p:attrNameLst>
                                      </p:cBhvr>
                                      <p:to>
                                        <p:strVal val="visible"/>
                                      </p:to>
                                    </p:set>
                                    <p:anim calcmode="lin" valueType="num">
                                      <p:cBhvr>
                                        <p:cTn id="86" dur="1000" fill="hold"/>
                                        <p:tgtEl>
                                          <p:spTgt spid="81"/>
                                        </p:tgtEl>
                                        <p:attrNameLst>
                                          <p:attrName>ppt_w</p:attrName>
                                        </p:attrNameLst>
                                      </p:cBhvr>
                                      <p:tavLst>
                                        <p:tav tm="0">
                                          <p:val>
                                            <p:fltVal val="0"/>
                                          </p:val>
                                        </p:tav>
                                        <p:tav tm="100000">
                                          <p:val>
                                            <p:strVal val="#ppt_w"/>
                                          </p:val>
                                        </p:tav>
                                      </p:tavLst>
                                    </p:anim>
                                    <p:anim calcmode="lin" valueType="num">
                                      <p:cBhvr>
                                        <p:cTn id="87" dur="1000" fill="hold"/>
                                        <p:tgtEl>
                                          <p:spTgt spid="81"/>
                                        </p:tgtEl>
                                        <p:attrNameLst>
                                          <p:attrName>ppt_h</p:attrName>
                                        </p:attrNameLst>
                                      </p:cBhvr>
                                      <p:tavLst>
                                        <p:tav tm="0">
                                          <p:val>
                                            <p:fltVal val="0"/>
                                          </p:val>
                                        </p:tav>
                                        <p:tav tm="100000">
                                          <p:val>
                                            <p:strVal val="#ppt_h"/>
                                          </p:val>
                                        </p:tav>
                                      </p:tavLst>
                                    </p:anim>
                                    <p:anim calcmode="lin" valueType="num">
                                      <p:cBhvr>
                                        <p:cTn id="88" dur="1000" fill="hold"/>
                                        <p:tgtEl>
                                          <p:spTgt spid="81"/>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8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4" grpId="3"/>
      <p:bldP build="whole" bldLvl="1" animBg="1" rev="0" advAuto="0" spid="79" grpId="6"/>
      <p:bldP build="whole" bldLvl="1" animBg="1" rev="0" advAuto="0" spid="81" grpId="8"/>
      <p:bldP build="whole" bldLvl="1" animBg="1" rev="0" advAuto="0" spid="77" grpId="1"/>
      <p:bldP build="p" bldLvl="5" animBg="1" rev="0" advAuto="0" spid="75" grpId="2"/>
      <p:bldP build="whole" bldLvl="1" animBg="1" rev="0" advAuto="0" spid="80" grpId="7"/>
      <p:bldP build="whole" bldLvl="1" animBg="1" rev="0" advAuto="0" spid="76" grpId="4"/>
      <p:bldP build="whole" bldLvl="1" animBg="1" rev="0" advAuto="0" spid="78" grpId="5"/>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 name="Shape 83"/>
          <p:cNvSpPr/>
          <p:nvPr/>
        </p:nvSpPr>
        <p:spPr>
          <a:xfrm>
            <a:off x="1387855" y="-71864"/>
            <a:ext cx="4498002" cy="67310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defTabSz="457200">
              <a:spcBef>
                <a:spcPts val="1000"/>
              </a:spcBef>
              <a:defRPr sz="3900" u="sng">
                <a:latin typeface="Copperplate Gothic Bold"/>
                <a:ea typeface="Copperplate Gothic Bold"/>
                <a:cs typeface="Copperplate Gothic Bold"/>
                <a:sym typeface="Copperplate Gothic Bold"/>
              </a:defRPr>
            </a:lvl1pPr>
          </a:lstStyle>
          <a:p>
            <a:pPr lvl="0">
              <a:defRPr sz="1800" u="none"/>
            </a:pPr>
            <a:r>
              <a:rPr sz="3900" u="sng"/>
              <a:t>Exhortations</a:t>
            </a:r>
          </a:p>
        </p:txBody>
      </p:sp>
      <p:grpSp>
        <p:nvGrpSpPr>
          <p:cNvPr id="86" name="Group 86"/>
          <p:cNvGrpSpPr/>
          <p:nvPr/>
        </p:nvGrpSpPr>
        <p:grpSpPr>
          <a:xfrm>
            <a:off x="2508134" y="772884"/>
            <a:ext cx="7021964" cy="1854201"/>
            <a:chOff x="0" y="0"/>
            <a:chExt cx="7021962" cy="1854200"/>
          </a:xfrm>
        </p:grpSpPr>
        <p:sp>
          <p:nvSpPr>
            <p:cNvPr id="84" name="Shape 84"/>
            <p:cNvSpPr/>
            <p:nvPr/>
          </p:nvSpPr>
          <p:spPr>
            <a:xfrm>
              <a:off x="0" y="459885"/>
              <a:ext cx="2257444" cy="544361"/>
            </a:xfrm>
            <a:prstGeom prst="roundRect">
              <a:avLst>
                <a:gd name="adj" fmla="val 34995"/>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solidFill>
                    <a:srgbClr val="FFFFFF"/>
                  </a:solidFill>
                  <a:latin typeface="Gill Sans UltraBold"/>
                  <a:ea typeface="Gill Sans UltraBold"/>
                  <a:cs typeface="Gill Sans UltraBold"/>
                  <a:sym typeface="Gill Sans UltraBold"/>
                </a:defRPr>
              </a:lvl1pPr>
            </a:lstStyle>
            <a:p>
              <a:pPr lvl="0">
                <a:defRPr sz="1800">
                  <a:solidFill>
                    <a:srgbClr val="000000"/>
                  </a:solidFill>
                </a:defRPr>
              </a:pPr>
              <a:r>
                <a:rPr sz="2400">
                  <a:solidFill>
                    <a:srgbClr val="FFFFFF"/>
                  </a:solidFill>
                </a:rPr>
                <a:t>#6-10</a:t>
              </a:r>
            </a:p>
          </p:txBody>
        </p:sp>
        <p:sp>
          <p:nvSpPr>
            <p:cNvPr id="85" name="Shape 85"/>
            <p:cNvSpPr/>
            <p:nvPr/>
          </p:nvSpPr>
          <p:spPr>
            <a:xfrm>
              <a:off x="2629719" y="0"/>
              <a:ext cx="4392244" cy="1854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marL="332509" indent="-332509" algn="just" defTabSz="457200">
                <a:spcBef>
                  <a:spcPts val="1000"/>
                </a:spcBef>
                <a:buClr>
                  <a:srgbClr val="7F7F7F"/>
                </a:buClr>
                <a:buSzPct val="100000"/>
                <a:buAutoNum type="arabicPeriod" startAt="6"/>
                <a:tabLst>
                  <a:tab pos="241300" algn="l"/>
                </a:tabLst>
                <a:defRPr sz="1800"/>
              </a:pPr>
              <a:r>
                <a:rPr sz="1600">
                  <a:uFill>
                    <a:solidFill/>
                  </a:uFill>
                  <a:latin typeface="+mj-lt"/>
                  <a:ea typeface="+mj-ea"/>
                  <a:cs typeface="+mj-cs"/>
                  <a:sym typeface="Gill Sans"/>
                </a:rPr>
                <a:t>Not lagging behind in diligence. (Romans 12:11)</a:t>
              </a:r>
              <a:endParaRPr sz="1600">
                <a:uFill>
                  <a:solidFill/>
                </a:uFill>
                <a:latin typeface="+mj-lt"/>
                <a:ea typeface="+mj-ea"/>
                <a:cs typeface="+mj-cs"/>
                <a:sym typeface="Gill Sans"/>
              </a:endParaRPr>
            </a:p>
            <a:p>
              <a:pPr lvl="0" marL="332509" indent="-332509" algn="just" defTabSz="457200">
                <a:spcBef>
                  <a:spcPts val="1000"/>
                </a:spcBef>
                <a:buClr>
                  <a:srgbClr val="7F7F7F"/>
                </a:buClr>
                <a:buSzPct val="100000"/>
                <a:buAutoNum type="arabicPeriod" startAt="6"/>
                <a:tabLst>
                  <a:tab pos="241300" algn="l"/>
                </a:tabLst>
                <a:defRPr sz="1800"/>
              </a:pPr>
              <a:r>
                <a:rPr sz="1600">
                  <a:uFill>
                    <a:solidFill/>
                  </a:uFill>
                  <a:latin typeface="+mj-lt"/>
                  <a:ea typeface="+mj-ea"/>
                  <a:cs typeface="+mj-cs"/>
                  <a:sym typeface="Gill Sans"/>
                </a:rPr>
                <a:t>Fervent in spirit. (Romans 12:11)</a:t>
              </a:r>
              <a:endParaRPr sz="1600">
                <a:uFill>
                  <a:solidFill/>
                </a:uFill>
                <a:latin typeface="+mj-lt"/>
                <a:ea typeface="+mj-ea"/>
                <a:cs typeface="+mj-cs"/>
                <a:sym typeface="Gill Sans"/>
              </a:endParaRPr>
            </a:p>
            <a:p>
              <a:pPr lvl="0" marL="332509" indent="-332509" algn="just" defTabSz="457200">
                <a:spcBef>
                  <a:spcPts val="1000"/>
                </a:spcBef>
                <a:buClr>
                  <a:srgbClr val="7F7F7F"/>
                </a:buClr>
                <a:buSzPct val="100000"/>
                <a:buAutoNum type="arabicPeriod" startAt="6"/>
                <a:tabLst>
                  <a:tab pos="241300" algn="l"/>
                </a:tabLst>
                <a:defRPr sz="1800"/>
              </a:pPr>
              <a:r>
                <a:rPr sz="1600">
                  <a:uFill>
                    <a:solidFill/>
                  </a:uFill>
                  <a:latin typeface="+mj-lt"/>
                  <a:ea typeface="+mj-ea"/>
                  <a:cs typeface="+mj-cs"/>
                  <a:sym typeface="Gill Sans"/>
                </a:rPr>
                <a:t>Serving the Lord. (Romans 12:11)</a:t>
              </a:r>
              <a:endParaRPr sz="1600">
                <a:uFill>
                  <a:solidFill/>
                </a:uFill>
                <a:latin typeface="+mj-lt"/>
                <a:ea typeface="+mj-ea"/>
                <a:cs typeface="+mj-cs"/>
                <a:sym typeface="Gill Sans"/>
              </a:endParaRPr>
            </a:p>
            <a:p>
              <a:pPr lvl="0" marL="332509" indent="-332509" algn="just" defTabSz="457200">
                <a:spcBef>
                  <a:spcPts val="1000"/>
                </a:spcBef>
                <a:buClr>
                  <a:srgbClr val="7F7F7F"/>
                </a:buClr>
                <a:buSzPct val="100000"/>
                <a:buAutoNum type="arabicPeriod" startAt="6"/>
                <a:tabLst>
                  <a:tab pos="241300" algn="l"/>
                </a:tabLst>
                <a:defRPr sz="1800"/>
              </a:pPr>
              <a:r>
                <a:rPr sz="1600">
                  <a:uFill>
                    <a:solidFill/>
                  </a:uFill>
                  <a:latin typeface="+mj-lt"/>
                  <a:ea typeface="+mj-ea"/>
                  <a:cs typeface="+mj-cs"/>
                  <a:sym typeface="Gill Sans"/>
                </a:rPr>
                <a:t>Rejoicing in hope. (Romans 12:12)</a:t>
              </a:r>
              <a:endParaRPr sz="1600">
                <a:uFill>
                  <a:solidFill/>
                </a:uFill>
                <a:latin typeface="+mj-lt"/>
                <a:ea typeface="+mj-ea"/>
                <a:cs typeface="+mj-cs"/>
                <a:sym typeface="Gill Sans"/>
              </a:endParaRPr>
            </a:p>
            <a:p>
              <a:pPr lvl="0" marL="332509" indent="-332509" algn="just" defTabSz="457200">
                <a:spcBef>
                  <a:spcPts val="1000"/>
                </a:spcBef>
                <a:buClr>
                  <a:srgbClr val="7F7F7F"/>
                </a:buClr>
                <a:buSzPct val="100000"/>
                <a:buAutoNum type="arabicPeriod" startAt="6"/>
                <a:tabLst>
                  <a:tab pos="241300" algn="l"/>
                </a:tabLst>
                <a:defRPr sz="1800"/>
              </a:pPr>
              <a:r>
                <a:rPr sz="1600">
                  <a:uFill>
                    <a:solidFill/>
                  </a:uFill>
                  <a:latin typeface="+mj-lt"/>
                  <a:ea typeface="+mj-ea"/>
                  <a:cs typeface="+mj-cs"/>
                  <a:sym typeface="Gill Sans"/>
                </a:rPr>
                <a:t>Persevering in tribulation. (Romans 12:12)</a:t>
              </a:r>
            </a:p>
          </p:txBody>
        </p:sp>
      </p:grpSp>
      <p:grpSp>
        <p:nvGrpSpPr>
          <p:cNvPr id="89" name="Group 89"/>
          <p:cNvGrpSpPr/>
          <p:nvPr/>
        </p:nvGrpSpPr>
        <p:grpSpPr>
          <a:xfrm>
            <a:off x="2508134" y="2764002"/>
            <a:ext cx="8757399" cy="1854201"/>
            <a:chOff x="0" y="0"/>
            <a:chExt cx="8757397" cy="1854200"/>
          </a:xfrm>
        </p:grpSpPr>
        <p:sp>
          <p:nvSpPr>
            <p:cNvPr id="87" name="Shape 87"/>
            <p:cNvSpPr/>
            <p:nvPr/>
          </p:nvSpPr>
          <p:spPr>
            <a:xfrm>
              <a:off x="0" y="459885"/>
              <a:ext cx="2257444" cy="544361"/>
            </a:xfrm>
            <a:prstGeom prst="roundRect">
              <a:avLst>
                <a:gd name="adj" fmla="val 34995"/>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solidFill>
                    <a:srgbClr val="FFFFFF"/>
                  </a:solidFill>
                  <a:latin typeface="Gill Sans UltraBold"/>
                  <a:ea typeface="Gill Sans UltraBold"/>
                  <a:cs typeface="Gill Sans UltraBold"/>
                  <a:sym typeface="Gill Sans UltraBold"/>
                </a:defRPr>
              </a:lvl1pPr>
            </a:lstStyle>
            <a:p>
              <a:pPr lvl="0">
                <a:defRPr sz="1800">
                  <a:solidFill>
                    <a:srgbClr val="000000"/>
                  </a:solidFill>
                </a:defRPr>
              </a:pPr>
              <a:r>
                <a:rPr sz="2400">
                  <a:solidFill>
                    <a:srgbClr val="FFFFFF"/>
                  </a:solidFill>
                </a:rPr>
                <a:t>#11-15</a:t>
              </a:r>
            </a:p>
          </p:txBody>
        </p:sp>
        <p:sp>
          <p:nvSpPr>
            <p:cNvPr id="88" name="Shape 88"/>
            <p:cNvSpPr/>
            <p:nvPr/>
          </p:nvSpPr>
          <p:spPr>
            <a:xfrm>
              <a:off x="2629719" y="0"/>
              <a:ext cx="6127679" cy="1854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marL="332509" indent="-332509" algn="just" defTabSz="457200">
                <a:spcBef>
                  <a:spcPts val="1000"/>
                </a:spcBef>
                <a:buClr>
                  <a:srgbClr val="7F7F7F"/>
                </a:buClr>
                <a:buSzPct val="100000"/>
                <a:buAutoNum type="arabicPeriod" startAt="11"/>
                <a:tabLst>
                  <a:tab pos="241300" algn="l"/>
                </a:tabLst>
                <a:defRPr sz="1800"/>
              </a:pPr>
              <a:r>
                <a:rPr sz="1600">
                  <a:uFill>
                    <a:solidFill/>
                  </a:uFill>
                  <a:latin typeface="+mj-lt"/>
                  <a:ea typeface="+mj-ea"/>
                  <a:cs typeface="+mj-cs"/>
                  <a:sym typeface="Gill Sans"/>
                </a:rPr>
                <a:t>Devoted to prayer. (Romans 12:12) </a:t>
              </a:r>
              <a:endParaRPr sz="1600">
                <a:uFill>
                  <a:solidFill/>
                </a:uFill>
                <a:latin typeface="+mj-lt"/>
                <a:ea typeface="+mj-ea"/>
                <a:cs typeface="+mj-cs"/>
                <a:sym typeface="Gill Sans"/>
              </a:endParaRPr>
            </a:p>
            <a:p>
              <a:pPr lvl="0" marL="332509" indent="-332509" algn="just" defTabSz="457200">
                <a:spcBef>
                  <a:spcPts val="1000"/>
                </a:spcBef>
                <a:buClr>
                  <a:srgbClr val="7F7F7F"/>
                </a:buClr>
                <a:buSzPct val="100000"/>
                <a:buAutoNum type="arabicPeriod" startAt="11"/>
                <a:tabLst>
                  <a:tab pos="241300" algn="l"/>
                </a:tabLst>
                <a:defRPr sz="1800"/>
              </a:pPr>
              <a:r>
                <a:rPr sz="1600">
                  <a:uFill>
                    <a:solidFill/>
                  </a:uFill>
                  <a:latin typeface="+mj-lt"/>
                  <a:ea typeface="+mj-ea"/>
                  <a:cs typeface="+mj-cs"/>
                  <a:sym typeface="Gill Sans"/>
                </a:rPr>
                <a:t>Contributing to the needs of the saints. (Romans 12:13)</a:t>
              </a:r>
              <a:endParaRPr sz="1600">
                <a:uFill>
                  <a:solidFill/>
                </a:uFill>
                <a:latin typeface="+mj-lt"/>
                <a:ea typeface="+mj-ea"/>
                <a:cs typeface="+mj-cs"/>
                <a:sym typeface="Gill Sans"/>
              </a:endParaRPr>
            </a:p>
            <a:p>
              <a:pPr lvl="0" marL="332509" indent="-332509" algn="just" defTabSz="457200">
                <a:spcBef>
                  <a:spcPts val="1000"/>
                </a:spcBef>
                <a:buClr>
                  <a:srgbClr val="7F7F7F"/>
                </a:buClr>
                <a:buSzPct val="100000"/>
                <a:buAutoNum type="arabicPeriod" startAt="11"/>
                <a:tabLst>
                  <a:tab pos="241300" algn="l"/>
                </a:tabLst>
                <a:defRPr sz="1800"/>
              </a:pPr>
              <a:r>
                <a:rPr sz="1600">
                  <a:uFill>
                    <a:solidFill/>
                  </a:uFill>
                  <a:latin typeface="+mj-lt"/>
                  <a:ea typeface="+mj-ea"/>
                  <a:cs typeface="+mj-cs"/>
                  <a:sym typeface="Gill Sans"/>
                </a:rPr>
                <a:t>Practicing hospitality. (Romans 12:13)</a:t>
              </a:r>
              <a:endParaRPr sz="1600">
                <a:uFill>
                  <a:solidFill/>
                </a:uFill>
                <a:latin typeface="+mj-lt"/>
                <a:ea typeface="+mj-ea"/>
                <a:cs typeface="+mj-cs"/>
                <a:sym typeface="Gill Sans"/>
              </a:endParaRPr>
            </a:p>
            <a:p>
              <a:pPr lvl="0" marL="332509" indent="-332509" algn="just" defTabSz="457200">
                <a:spcBef>
                  <a:spcPts val="1000"/>
                </a:spcBef>
                <a:buClr>
                  <a:srgbClr val="7F7F7F"/>
                </a:buClr>
                <a:buSzPct val="100000"/>
                <a:buAutoNum type="arabicPeriod" startAt="11"/>
                <a:tabLst>
                  <a:tab pos="241300" algn="l"/>
                </a:tabLst>
                <a:defRPr sz="1800"/>
              </a:pPr>
              <a:r>
                <a:rPr sz="1600">
                  <a:uFill>
                    <a:solidFill/>
                  </a:uFill>
                  <a:latin typeface="+mj-lt"/>
                  <a:ea typeface="+mj-ea"/>
                  <a:cs typeface="+mj-cs"/>
                  <a:sym typeface="Gill Sans"/>
                </a:rPr>
                <a:t>Bless those who persecute you. Bless and curse not. (Romans 12:14)</a:t>
              </a:r>
              <a:endParaRPr sz="1600">
                <a:uFill>
                  <a:solidFill/>
                </a:uFill>
                <a:latin typeface="+mj-lt"/>
                <a:ea typeface="+mj-ea"/>
                <a:cs typeface="+mj-cs"/>
                <a:sym typeface="Gill Sans"/>
              </a:endParaRPr>
            </a:p>
            <a:p>
              <a:pPr lvl="0" marL="332509" indent="-332509" algn="just" defTabSz="457200">
                <a:spcBef>
                  <a:spcPts val="1000"/>
                </a:spcBef>
                <a:buClr>
                  <a:srgbClr val="7F7F7F"/>
                </a:buClr>
                <a:buSzPct val="100000"/>
                <a:buAutoNum type="arabicPeriod" startAt="11"/>
                <a:tabLst>
                  <a:tab pos="241300" algn="l"/>
                </a:tabLst>
                <a:defRPr sz="1800"/>
              </a:pPr>
              <a:r>
                <a:rPr sz="1600">
                  <a:uFill>
                    <a:solidFill/>
                  </a:uFill>
                  <a:latin typeface="+mj-lt"/>
                  <a:ea typeface="+mj-ea"/>
                  <a:cs typeface="+mj-cs"/>
                  <a:sym typeface="Gill Sans"/>
                </a:rPr>
                <a:t>Rejoice with those who rejoice. (Romans 12:15)</a:t>
              </a:r>
            </a:p>
          </p:txBody>
        </p:sp>
      </p:grpSp>
      <p:grpSp>
        <p:nvGrpSpPr>
          <p:cNvPr id="92" name="Group 92"/>
          <p:cNvGrpSpPr/>
          <p:nvPr/>
        </p:nvGrpSpPr>
        <p:grpSpPr>
          <a:xfrm>
            <a:off x="2508134" y="4755121"/>
            <a:ext cx="9061306" cy="1854201"/>
            <a:chOff x="0" y="0"/>
            <a:chExt cx="9061304" cy="1854200"/>
          </a:xfrm>
        </p:grpSpPr>
        <p:sp>
          <p:nvSpPr>
            <p:cNvPr id="90" name="Shape 90"/>
            <p:cNvSpPr/>
            <p:nvPr/>
          </p:nvSpPr>
          <p:spPr>
            <a:xfrm>
              <a:off x="0" y="459885"/>
              <a:ext cx="2257444" cy="544361"/>
            </a:xfrm>
            <a:prstGeom prst="roundRect">
              <a:avLst>
                <a:gd name="adj" fmla="val 34995"/>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solidFill>
                    <a:srgbClr val="FFFFFF"/>
                  </a:solidFill>
                  <a:latin typeface="Gill Sans UltraBold"/>
                  <a:ea typeface="Gill Sans UltraBold"/>
                  <a:cs typeface="Gill Sans UltraBold"/>
                  <a:sym typeface="Gill Sans UltraBold"/>
                </a:defRPr>
              </a:lvl1pPr>
            </a:lstStyle>
            <a:p>
              <a:pPr lvl="0">
                <a:defRPr sz="1800">
                  <a:solidFill>
                    <a:srgbClr val="000000"/>
                  </a:solidFill>
                </a:defRPr>
              </a:pPr>
              <a:r>
                <a:rPr sz="2400">
                  <a:solidFill>
                    <a:srgbClr val="FFFFFF"/>
                  </a:solidFill>
                </a:rPr>
                <a:t>#16-20</a:t>
              </a:r>
            </a:p>
          </p:txBody>
        </p:sp>
        <p:sp>
          <p:nvSpPr>
            <p:cNvPr id="91" name="Shape 91"/>
            <p:cNvSpPr/>
            <p:nvPr/>
          </p:nvSpPr>
          <p:spPr>
            <a:xfrm>
              <a:off x="2629719" y="0"/>
              <a:ext cx="6431586" cy="1854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marL="332509" indent="-332509" algn="just" defTabSz="457200">
                <a:spcBef>
                  <a:spcPts val="1000"/>
                </a:spcBef>
                <a:buClr>
                  <a:srgbClr val="7F7F7F"/>
                </a:buClr>
                <a:buSzPct val="100000"/>
                <a:buAutoNum type="arabicPeriod" startAt="16"/>
                <a:tabLst>
                  <a:tab pos="241300" algn="l"/>
                </a:tabLst>
                <a:defRPr sz="1800"/>
              </a:pPr>
              <a:r>
                <a:rPr sz="1600">
                  <a:uFill>
                    <a:solidFill/>
                  </a:uFill>
                  <a:latin typeface="+mj-lt"/>
                  <a:ea typeface="+mj-ea"/>
                  <a:cs typeface="+mj-cs"/>
                  <a:sym typeface="Gill Sans"/>
                </a:rPr>
                <a:t>Weep with those who weep. (Romans 12:15)</a:t>
              </a:r>
              <a:endParaRPr sz="1600">
                <a:uFill>
                  <a:solidFill/>
                </a:uFill>
                <a:latin typeface="+mj-lt"/>
                <a:ea typeface="+mj-ea"/>
                <a:cs typeface="+mj-cs"/>
                <a:sym typeface="Gill Sans"/>
              </a:endParaRPr>
            </a:p>
            <a:p>
              <a:pPr lvl="0" marL="332509" indent="-332509" algn="just" defTabSz="457200">
                <a:spcBef>
                  <a:spcPts val="1000"/>
                </a:spcBef>
                <a:buClr>
                  <a:srgbClr val="7F7F7F"/>
                </a:buClr>
                <a:buSzPct val="100000"/>
                <a:buAutoNum type="arabicPeriod" startAt="16"/>
                <a:tabLst>
                  <a:tab pos="241300" algn="l"/>
                </a:tabLst>
                <a:defRPr sz="1800"/>
              </a:pPr>
              <a:r>
                <a:rPr sz="1600">
                  <a:uFill>
                    <a:solidFill/>
                  </a:uFill>
                  <a:latin typeface="+mj-lt"/>
                  <a:ea typeface="+mj-ea"/>
                  <a:cs typeface="+mj-cs"/>
                  <a:sym typeface="Gill Sans"/>
                </a:rPr>
                <a:t>Be of the same mind toward one another. (Romans 12:16)</a:t>
              </a:r>
              <a:endParaRPr sz="1600">
                <a:uFill>
                  <a:solidFill/>
                </a:uFill>
                <a:latin typeface="+mj-lt"/>
                <a:ea typeface="+mj-ea"/>
                <a:cs typeface="+mj-cs"/>
                <a:sym typeface="Gill Sans"/>
              </a:endParaRPr>
            </a:p>
            <a:p>
              <a:pPr lvl="0" marL="332509" indent="-332509" algn="just" defTabSz="457200">
                <a:spcBef>
                  <a:spcPts val="1000"/>
                </a:spcBef>
                <a:buClr>
                  <a:srgbClr val="7F7F7F"/>
                </a:buClr>
                <a:buSzPct val="100000"/>
                <a:buAutoNum type="arabicPeriod" startAt="16"/>
                <a:tabLst>
                  <a:tab pos="241300" algn="l"/>
                </a:tabLst>
                <a:defRPr sz="1800"/>
              </a:pPr>
              <a:r>
                <a:rPr sz="1600">
                  <a:uFill>
                    <a:solidFill/>
                  </a:uFill>
                  <a:latin typeface="+mj-lt"/>
                  <a:ea typeface="+mj-ea"/>
                  <a:cs typeface="+mj-cs"/>
                  <a:sym typeface="Gill Sans"/>
                </a:rPr>
                <a:t>Do not be haughty in mind but associate with the lowly. (Romans 12:16)</a:t>
              </a:r>
              <a:endParaRPr sz="1600">
                <a:uFill>
                  <a:solidFill/>
                </a:uFill>
                <a:latin typeface="+mj-lt"/>
                <a:ea typeface="+mj-ea"/>
                <a:cs typeface="+mj-cs"/>
                <a:sym typeface="Gill Sans"/>
              </a:endParaRPr>
            </a:p>
            <a:p>
              <a:pPr lvl="0" marL="332509" indent="-332509" algn="just" defTabSz="457200">
                <a:spcBef>
                  <a:spcPts val="1000"/>
                </a:spcBef>
                <a:buClr>
                  <a:srgbClr val="7F7F7F"/>
                </a:buClr>
                <a:buSzPct val="100000"/>
                <a:buAutoNum type="arabicPeriod" startAt="16"/>
                <a:tabLst>
                  <a:tab pos="241300" algn="l"/>
                </a:tabLst>
                <a:defRPr sz="1800"/>
              </a:pPr>
              <a:r>
                <a:rPr sz="1600">
                  <a:uFill>
                    <a:solidFill/>
                  </a:uFill>
                  <a:latin typeface="+mj-lt"/>
                  <a:ea typeface="+mj-ea"/>
                  <a:cs typeface="+mj-cs"/>
                  <a:sym typeface="Gill Sans"/>
                </a:rPr>
                <a:t>Do not be wise in your estimation. (Romans 12:16)</a:t>
              </a:r>
              <a:endParaRPr sz="1600">
                <a:uFill>
                  <a:solidFill/>
                </a:uFill>
                <a:latin typeface="+mj-lt"/>
                <a:ea typeface="+mj-ea"/>
                <a:cs typeface="+mj-cs"/>
                <a:sym typeface="Gill Sans"/>
              </a:endParaRPr>
            </a:p>
            <a:p>
              <a:pPr lvl="0" marL="332509" indent="-332509" algn="just" defTabSz="457200">
                <a:spcBef>
                  <a:spcPts val="1000"/>
                </a:spcBef>
                <a:buClr>
                  <a:srgbClr val="7F7F7F"/>
                </a:buClr>
                <a:buSzPct val="100000"/>
                <a:buAutoNum type="arabicPeriod" startAt="16"/>
                <a:tabLst>
                  <a:tab pos="241300" algn="l"/>
                </a:tabLst>
                <a:defRPr sz="1800"/>
              </a:pPr>
              <a:r>
                <a:rPr sz="1600">
                  <a:uFill>
                    <a:solidFill/>
                  </a:uFill>
                  <a:latin typeface="+mj-lt"/>
                  <a:ea typeface="+mj-ea"/>
                  <a:cs typeface="+mj-cs"/>
                  <a:sym typeface="Gill Sans"/>
                </a:rPr>
                <a:t>Never pay back evil for evil to anyone. (Romans 12:17)</a:t>
              </a:r>
            </a:p>
          </p:txBody>
        </p:sp>
      </p:grpSp>
      <p:grpSp>
        <p:nvGrpSpPr>
          <p:cNvPr id="95" name="Group 95"/>
          <p:cNvGrpSpPr/>
          <p:nvPr/>
        </p:nvGrpSpPr>
        <p:grpSpPr>
          <a:xfrm>
            <a:off x="2508134" y="6746240"/>
            <a:ext cx="10344700" cy="1854201"/>
            <a:chOff x="0" y="0"/>
            <a:chExt cx="10344699" cy="1854200"/>
          </a:xfrm>
        </p:grpSpPr>
        <p:sp>
          <p:nvSpPr>
            <p:cNvPr id="93" name="Shape 93"/>
            <p:cNvSpPr/>
            <p:nvPr/>
          </p:nvSpPr>
          <p:spPr>
            <a:xfrm>
              <a:off x="0" y="459885"/>
              <a:ext cx="2257444" cy="544360"/>
            </a:xfrm>
            <a:prstGeom prst="roundRect">
              <a:avLst>
                <a:gd name="adj" fmla="val 34995"/>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solidFill>
                    <a:srgbClr val="FFFFFF"/>
                  </a:solidFill>
                  <a:latin typeface="Gill Sans UltraBold"/>
                  <a:ea typeface="Gill Sans UltraBold"/>
                  <a:cs typeface="Gill Sans UltraBold"/>
                  <a:sym typeface="Gill Sans UltraBold"/>
                </a:defRPr>
              </a:lvl1pPr>
            </a:lstStyle>
            <a:p>
              <a:pPr lvl="0">
                <a:defRPr sz="1800">
                  <a:solidFill>
                    <a:srgbClr val="000000"/>
                  </a:solidFill>
                </a:defRPr>
              </a:pPr>
              <a:r>
                <a:rPr sz="2400">
                  <a:solidFill>
                    <a:srgbClr val="FFFFFF"/>
                  </a:solidFill>
                </a:rPr>
                <a:t>#21-25</a:t>
              </a:r>
            </a:p>
          </p:txBody>
        </p:sp>
        <p:sp>
          <p:nvSpPr>
            <p:cNvPr id="94" name="Shape 94"/>
            <p:cNvSpPr/>
            <p:nvPr/>
          </p:nvSpPr>
          <p:spPr>
            <a:xfrm>
              <a:off x="2629719" y="0"/>
              <a:ext cx="7714981" cy="1854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marL="332509" indent="-332509" algn="just" defTabSz="457200">
                <a:spcBef>
                  <a:spcPts val="1000"/>
                </a:spcBef>
                <a:buClr>
                  <a:srgbClr val="7F7F7F"/>
                </a:buClr>
                <a:buSzPct val="100000"/>
                <a:buAutoNum type="arabicPeriod" startAt="21"/>
                <a:tabLst>
                  <a:tab pos="241300" algn="l"/>
                </a:tabLst>
                <a:defRPr sz="1800"/>
              </a:pPr>
              <a:r>
                <a:rPr sz="1600">
                  <a:uFill>
                    <a:solidFill/>
                  </a:uFill>
                  <a:latin typeface="+mj-lt"/>
                  <a:ea typeface="+mj-ea"/>
                  <a:cs typeface="+mj-cs"/>
                  <a:sym typeface="Gill Sans"/>
                </a:rPr>
                <a:t>Respect what is right in the sight of all men. (Romans 12:17)</a:t>
              </a:r>
              <a:endParaRPr sz="1600">
                <a:uFill>
                  <a:solidFill/>
                </a:uFill>
                <a:latin typeface="+mj-lt"/>
                <a:ea typeface="+mj-ea"/>
                <a:cs typeface="+mj-cs"/>
                <a:sym typeface="Gill Sans"/>
              </a:endParaRPr>
            </a:p>
            <a:p>
              <a:pPr lvl="0" marL="332509" indent="-332509" algn="just" defTabSz="457200">
                <a:spcBef>
                  <a:spcPts val="1000"/>
                </a:spcBef>
                <a:buClr>
                  <a:srgbClr val="7F7F7F"/>
                </a:buClr>
                <a:buSzPct val="100000"/>
                <a:buAutoNum type="arabicPeriod" startAt="21"/>
                <a:tabLst>
                  <a:tab pos="241300" algn="l"/>
                </a:tabLst>
                <a:defRPr sz="1800"/>
              </a:pPr>
              <a:r>
                <a:rPr sz="1600">
                  <a:uFill>
                    <a:solidFill/>
                  </a:uFill>
                  <a:latin typeface="+mj-lt"/>
                  <a:ea typeface="+mj-ea"/>
                  <a:cs typeface="+mj-cs"/>
                  <a:sym typeface="Gill Sans"/>
                </a:rPr>
                <a:t>As far as it depends on you, be at peace with all men. (Romans 12:18)</a:t>
              </a:r>
              <a:endParaRPr sz="1600">
                <a:uFill>
                  <a:solidFill/>
                </a:uFill>
                <a:latin typeface="+mj-lt"/>
                <a:ea typeface="+mj-ea"/>
                <a:cs typeface="+mj-cs"/>
                <a:sym typeface="Gill Sans"/>
              </a:endParaRPr>
            </a:p>
            <a:p>
              <a:pPr lvl="0" marL="332509" indent="-332509" algn="just" defTabSz="457200">
                <a:spcBef>
                  <a:spcPts val="1000"/>
                </a:spcBef>
                <a:buClr>
                  <a:srgbClr val="7F7F7F"/>
                </a:buClr>
                <a:buSzPct val="100000"/>
                <a:buAutoNum type="arabicPeriod" startAt="21"/>
                <a:tabLst>
                  <a:tab pos="241300" algn="l"/>
                </a:tabLst>
                <a:defRPr sz="1800"/>
              </a:pPr>
              <a:r>
                <a:rPr sz="1600">
                  <a:uFill>
                    <a:solidFill/>
                  </a:uFill>
                  <a:latin typeface="+mj-lt"/>
                  <a:ea typeface="+mj-ea"/>
                  <a:cs typeface="+mj-cs"/>
                  <a:sym typeface="Gill Sans"/>
                </a:rPr>
                <a:t>Never take your own revenge, but leave room for the wrath of God… (Romans 12:19)</a:t>
              </a:r>
              <a:endParaRPr sz="1600">
                <a:uFill>
                  <a:solidFill/>
                </a:uFill>
                <a:latin typeface="+mj-lt"/>
                <a:ea typeface="+mj-ea"/>
                <a:cs typeface="+mj-cs"/>
                <a:sym typeface="Gill Sans"/>
              </a:endParaRPr>
            </a:p>
            <a:p>
              <a:pPr lvl="0" marL="332509" indent="-332509" algn="just" defTabSz="457200">
                <a:spcBef>
                  <a:spcPts val="1000"/>
                </a:spcBef>
                <a:buClr>
                  <a:srgbClr val="7F7F7F"/>
                </a:buClr>
                <a:buSzPct val="100000"/>
                <a:buAutoNum type="arabicPeriod" startAt="21"/>
                <a:tabLst>
                  <a:tab pos="241300" algn="l"/>
                </a:tabLst>
                <a:defRPr sz="1800"/>
              </a:pPr>
              <a:r>
                <a:rPr sz="1600">
                  <a:uFill>
                    <a:solidFill/>
                  </a:uFill>
                  <a:latin typeface="+mj-lt"/>
                  <a:ea typeface="+mj-ea"/>
                  <a:cs typeface="+mj-cs"/>
                  <a:sym typeface="Gill Sans"/>
                </a:rPr>
                <a:t>If your enemy is hungry, feed him, and if he is thirsty, give him a drink.… (Romans 12:20)</a:t>
              </a:r>
              <a:endParaRPr sz="1600">
                <a:uFill>
                  <a:solidFill/>
                </a:uFill>
                <a:latin typeface="+mj-lt"/>
                <a:ea typeface="+mj-ea"/>
                <a:cs typeface="+mj-cs"/>
                <a:sym typeface="Gill Sans"/>
              </a:endParaRPr>
            </a:p>
            <a:p>
              <a:pPr lvl="0" marL="332509" indent="-332509" algn="just" defTabSz="457200">
                <a:spcBef>
                  <a:spcPts val="1000"/>
                </a:spcBef>
                <a:buClr>
                  <a:srgbClr val="7F7F7F"/>
                </a:buClr>
                <a:buSzPct val="100000"/>
                <a:buAutoNum type="arabicPeriod" startAt="21"/>
                <a:tabLst>
                  <a:tab pos="241300" algn="l"/>
                </a:tabLst>
                <a:defRPr sz="1800"/>
              </a:pPr>
              <a:r>
                <a:rPr sz="1600">
                  <a:uFill>
                    <a:solidFill/>
                  </a:uFill>
                  <a:latin typeface="+mj-lt"/>
                  <a:ea typeface="+mj-ea"/>
                  <a:cs typeface="+mj-cs"/>
                  <a:sym typeface="Gill Sans"/>
                </a:rPr>
                <a:t>Do not be overcome by evil, but overcome evil with good. (Romans 12:21)</a:t>
              </a:r>
            </a:p>
          </p:txBody>
        </p:sp>
      </p:grpSp>
    </p:spTree>
  </p:cSld>
  <p:clrMapOvr>
    <a:masterClrMapping/>
  </p:clrMapOvr>
  <p:transition spd="slow"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 grpId="1" fill="hold">
                                  <p:stCondLst>
                                    <p:cond delay="400"/>
                                  </p:stCondLst>
                                  <p:iterate type="el" backwards="0">
                                    <p:tmAbs val="0"/>
                                  </p:iterate>
                                  <p:childTnLst>
                                    <p:set>
                                      <p:cBhvr>
                                        <p:cTn id="6" fill="hold"/>
                                        <p:tgtEl>
                                          <p:spTgt spid="86"/>
                                        </p:tgtEl>
                                        <p:attrNameLst>
                                          <p:attrName>style.visibility</p:attrName>
                                        </p:attrNameLst>
                                      </p:cBhvr>
                                      <p:to>
                                        <p:strVal val="visible"/>
                                      </p:to>
                                    </p:set>
                                    <p:anim calcmode="lin" valueType="num">
                                      <p:cBhvr>
                                        <p:cTn id="7" dur="4750" fill="hold"/>
                                        <p:tgtEl>
                                          <p:spTgt spid="86"/>
                                        </p:tgtEl>
                                        <p:attrNameLst>
                                          <p:attrName>ppt_x</p:attrName>
                                        </p:attrNameLst>
                                      </p:cBhvr>
                                      <p:tavLst>
                                        <p:tav tm="0">
                                          <p:val>
                                            <p:strVal val="0-#ppt_w/2"/>
                                          </p:val>
                                        </p:tav>
                                        <p:tav tm="100000">
                                          <p:val>
                                            <p:strVal val="#ppt_x"/>
                                          </p:val>
                                        </p:tav>
                                      </p:tavLst>
                                    </p:anim>
                                    <p:anim calcmode="lin" valueType="num">
                                      <p:cBhvr>
                                        <p:cTn id="8" dur="4750" fill="hold"/>
                                        <p:tgtEl>
                                          <p:spTgt spid="86"/>
                                        </p:tgtEl>
                                        <p:attrNameLst>
                                          <p:attrName>ppt_y</p:attrName>
                                        </p:attrNameLst>
                                      </p:cBhvr>
                                      <p:tavLst>
                                        <p:tav tm="0">
                                          <p:val>
                                            <p:strVal val="#ppt_y"/>
                                          </p:val>
                                        </p:tav>
                                        <p:tav tm="100000">
                                          <p:val>
                                            <p:strVal val="#ppt_y"/>
                                          </p:val>
                                        </p:tav>
                                      </p:tavLst>
                                    </p:anim>
                                  </p:childTnLst>
                                </p:cTn>
                              </p:par>
                            </p:childTnLst>
                          </p:cTn>
                        </p:par>
                        <p:par>
                          <p:cTn id="9" fill="hold">
                            <p:stCondLst>
                              <p:cond delay="5150"/>
                            </p:stCondLst>
                            <p:childTnLst>
                              <p:par>
                                <p:cTn id="10" nodeType="afterEffect" presetClass="entr" presetSubtype="8" presetID="2" grpId="2" fill="hold">
                                  <p:stCondLst>
                                    <p:cond delay="400"/>
                                  </p:stCondLst>
                                  <p:iterate type="el" backwards="0">
                                    <p:tmAbs val="0"/>
                                  </p:iterate>
                                  <p:childTnLst>
                                    <p:set>
                                      <p:cBhvr>
                                        <p:cTn id="11" fill="hold"/>
                                        <p:tgtEl>
                                          <p:spTgt spid="89"/>
                                        </p:tgtEl>
                                        <p:attrNameLst>
                                          <p:attrName>style.visibility</p:attrName>
                                        </p:attrNameLst>
                                      </p:cBhvr>
                                      <p:to>
                                        <p:strVal val="visible"/>
                                      </p:to>
                                    </p:set>
                                    <p:anim calcmode="lin" valueType="num">
                                      <p:cBhvr>
                                        <p:cTn id="12" dur="4750" fill="hold"/>
                                        <p:tgtEl>
                                          <p:spTgt spid="89"/>
                                        </p:tgtEl>
                                        <p:attrNameLst>
                                          <p:attrName>ppt_x</p:attrName>
                                        </p:attrNameLst>
                                      </p:cBhvr>
                                      <p:tavLst>
                                        <p:tav tm="0">
                                          <p:val>
                                            <p:strVal val="0-#ppt_w/2"/>
                                          </p:val>
                                        </p:tav>
                                        <p:tav tm="100000">
                                          <p:val>
                                            <p:strVal val="#ppt_x"/>
                                          </p:val>
                                        </p:tav>
                                      </p:tavLst>
                                    </p:anim>
                                    <p:anim calcmode="lin" valueType="num">
                                      <p:cBhvr>
                                        <p:cTn id="13" dur="4750" fill="hold"/>
                                        <p:tgtEl>
                                          <p:spTgt spid="89"/>
                                        </p:tgtEl>
                                        <p:attrNameLst>
                                          <p:attrName>ppt_y</p:attrName>
                                        </p:attrNameLst>
                                      </p:cBhvr>
                                      <p:tavLst>
                                        <p:tav tm="0">
                                          <p:val>
                                            <p:strVal val="#ppt_y"/>
                                          </p:val>
                                        </p:tav>
                                        <p:tav tm="100000">
                                          <p:val>
                                            <p:strVal val="#ppt_y"/>
                                          </p:val>
                                        </p:tav>
                                      </p:tavLst>
                                    </p:anim>
                                  </p:childTnLst>
                                </p:cTn>
                              </p:par>
                            </p:childTnLst>
                          </p:cTn>
                        </p:par>
                        <p:par>
                          <p:cTn id="14" fill="hold">
                            <p:stCondLst>
                              <p:cond delay="10300"/>
                            </p:stCondLst>
                            <p:childTnLst>
                              <p:par>
                                <p:cTn id="15" nodeType="afterEffect" presetClass="entr" presetSubtype="8" presetID="2" grpId="3" fill="hold">
                                  <p:stCondLst>
                                    <p:cond delay="400"/>
                                  </p:stCondLst>
                                  <p:iterate type="el" backwards="0">
                                    <p:tmAbs val="0"/>
                                  </p:iterate>
                                  <p:childTnLst>
                                    <p:set>
                                      <p:cBhvr>
                                        <p:cTn id="16" fill="hold"/>
                                        <p:tgtEl>
                                          <p:spTgt spid="92"/>
                                        </p:tgtEl>
                                        <p:attrNameLst>
                                          <p:attrName>style.visibility</p:attrName>
                                        </p:attrNameLst>
                                      </p:cBhvr>
                                      <p:to>
                                        <p:strVal val="visible"/>
                                      </p:to>
                                    </p:set>
                                    <p:anim calcmode="lin" valueType="num">
                                      <p:cBhvr>
                                        <p:cTn id="17" dur="4750" fill="hold"/>
                                        <p:tgtEl>
                                          <p:spTgt spid="92"/>
                                        </p:tgtEl>
                                        <p:attrNameLst>
                                          <p:attrName>ppt_x</p:attrName>
                                        </p:attrNameLst>
                                      </p:cBhvr>
                                      <p:tavLst>
                                        <p:tav tm="0">
                                          <p:val>
                                            <p:strVal val="0-#ppt_w/2"/>
                                          </p:val>
                                        </p:tav>
                                        <p:tav tm="100000">
                                          <p:val>
                                            <p:strVal val="#ppt_x"/>
                                          </p:val>
                                        </p:tav>
                                      </p:tavLst>
                                    </p:anim>
                                    <p:anim calcmode="lin" valueType="num">
                                      <p:cBhvr>
                                        <p:cTn id="18" dur="4750" fill="hold"/>
                                        <p:tgtEl>
                                          <p:spTgt spid="92"/>
                                        </p:tgtEl>
                                        <p:attrNameLst>
                                          <p:attrName>ppt_y</p:attrName>
                                        </p:attrNameLst>
                                      </p:cBhvr>
                                      <p:tavLst>
                                        <p:tav tm="0">
                                          <p:val>
                                            <p:strVal val="#ppt_y"/>
                                          </p:val>
                                        </p:tav>
                                        <p:tav tm="100000">
                                          <p:val>
                                            <p:strVal val="#ppt_y"/>
                                          </p:val>
                                        </p:tav>
                                      </p:tavLst>
                                    </p:anim>
                                  </p:childTnLst>
                                </p:cTn>
                              </p:par>
                            </p:childTnLst>
                          </p:cTn>
                        </p:par>
                        <p:par>
                          <p:cTn id="19" fill="hold">
                            <p:stCondLst>
                              <p:cond delay="15450"/>
                            </p:stCondLst>
                            <p:childTnLst>
                              <p:par>
                                <p:cTn id="20" nodeType="afterEffect" presetClass="entr" presetSubtype="8" presetID="2" grpId="4" fill="hold">
                                  <p:stCondLst>
                                    <p:cond delay="400"/>
                                  </p:stCondLst>
                                  <p:iterate type="el" backwards="0">
                                    <p:tmAbs val="0"/>
                                  </p:iterate>
                                  <p:childTnLst>
                                    <p:set>
                                      <p:cBhvr>
                                        <p:cTn id="21" fill="hold"/>
                                        <p:tgtEl>
                                          <p:spTgt spid="95"/>
                                        </p:tgtEl>
                                        <p:attrNameLst>
                                          <p:attrName>style.visibility</p:attrName>
                                        </p:attrNameLst>
                                      </p:cBhvr>
                                      <p:to>
                                        <p:strVal val="visible"/>
                                      </p:to>
                                    </p:set>
                                    <p:anim calcmode="lin" valueType="num">
                                      <p:cBhvr>
                                        <p:cTn id="22" dur="4750" fill="hold"/>
                                        <p:tgtEl>
                                          <p:spTgt spid="95"/>
                                        </p:tgtEl>
                                        <p:attrNameLst>
                                          <p:attrName>ppt_x</p:attrName>
                                        </p:attrNameLst>
                                      </p:cBhvr>
                                      <p:tavLst>
                                        <p:tav tm="0">
                                          <p:val>
                                            <p:strVal val="0-#ppt_w/2"/>
                                          </p:val>
                                        </p:tav>
                                        <p:tav tm="100000">
                                          <p:val>
                                            <p:strVal val="#ppt_x"/>
                                          </p:val>
                                        </p:tav>
                                      </p:tavLst>
                                    </p:anim>
                                    <p:anim calcmode="lin" valueType="num">
                                      <p:cBhvr>
                                        <p:cTn id="23" dur="4750" fill="hold"/>
                                        <p:tgtEl>
                                          <p:spTgt spid="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2" grpId="3"/>
      <p:bldP build="whole" bldLvl="1" animBg="1" rev="0" advAuto="0" spid="86" grpId="1"/>
      <p:bldP build="whole" bldLvl="1" animBg="1" rev="0" advAuto="0" spid="89" grpId="2"/>
      <p:bldP build="whole" bldLvl="1" animBg="1" rev="0" advAuto="0" spid="95" grpId="4"/>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 name="Shape 97"/>
          <p:cNvSpPr/>
          <p:nvPr/>
        </p:nvSpPr>
        <p:spPr>
          <a:xfrm>
            <a:off x="1708005" y="299194"/>
            <a:ext cx="2369593" cy="4826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lgn="l">
              <a:defRPr sz="2600">
                <a:latin typeface="+mj-lt"/>
                <a:ea typeface="+mj-ea"/>
                <a:cs typeface="+mj-cs"/>
                <a:sym typeface="Gill Sans"/>
              </a:defRPr>
            </a:lvl1pPr>
          </a:lstStyle>
          <a:p>
            <a:pPr lvl="0" defTabSz="914400">
              <a:defRPr sz="1800"/>
            </a:pPr>
            <a:r>
              <a:rPr sz="2600"/>
              <a:t>Objection please</a:t>
            </a:r>
          </a:p>
        </p:txBody>
      </p:sp>
      <p:sp>
        <p:nvSpPr>
          <p:cNvPr id="98" name="Shape 98"/>
          <p:cNvSpPr/>
          <p:nvPr/>
        </p:nvSpPr>
        <p:spPr>
          <a:xfrm>
            <a:off x="6121300" y="268314"/>
            <a:ext cx="2257444" cy="544361"/>
          </a:xfrm>
          <a:prstGeom prst="roundRect">
            <a:avLst>
              <a:gd name="adj" fmla="val 34995"/>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latin typeface="Gill Sans UltraBold"/>
                <a:ea typeface="Gill Sans UltraBold"/>
                <a:cs typeface="Gill Sans UltraBold"/>
                <a:sym typeface="Gill Sans UltraBold"/>
              </a:defRPr>
            </a:lvl1pPr>
          </a:lstStyle>
          <a:p>
            <a:pPr lvl="0">
              <a:defRPr sz="1800">
                <a:solidFill>
                  <a:srgbClr val="000000"/>
                </a:solidFill>
              </a:defRPr>
            </a:pPr>
            <a:r>
              <a:rPr sz="2400">
                <a:solidFill>
                  <a:srgbClr val="FFFFFF"/>
                </a:solidFill>
              </a:rPr>
              <a:t>#6-10</a:t>
            </a:r>
          </a:p>
        </p:txBody>
      </p:sp>
      <p:sp>
        <p:nvSpPr>
          <p:cNvPr id="99" name="Shape 99"/>
          <p:cNvSpPr/>
          <p:nvPr/>
        </p:nvSpPr>
        <p:spPr>
          <a:xfrm>
            <a:off x="2526616" y="1530350"/>
            <a:ext cx="9446812" cy="669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290945" indent="-290945" algn="just" defTabSz="457200">
              <a:spcBef>
                <a:spcPts val="2400"/>
              </a:spcBef>
              <a:buClr>
                <a:srgbClr val="7F7F7F"/>
              </a:buClr>
              <a:buSzPct val="100000"/>
              <a:buAutoNum type="arabicPeriod" startAt="6"/>
              <a:tabLst>
                <a:tab pos="241300" algn="l"/>
              </a:tabLst>
              <a:defRPr sz="1800"/>
            </a:pPr>
            <a:r>
              <a:rPr sz="2600">
                <a:uFill>
                  <a:solidFill/>
                </a:uFill>
                <a:latin typeface="+mj-lt"/>
                <a:ea typeface="+mj-ea"/>
                <a:cs typeface="+mj-cs"/>
                <a:sym typeface="Gill Sans"/>
              </a:rPr>
              <a:t>Not lagging behind in diligence. (Romans 12:11)</a:t>
            </a:r>
            <a:endParaRPr sz="2600">
              <a:uFill>
                <a:solidFill/>
              </a:uFill>
              <a:latin typeface="+mj-lt"/>
              <a:ea typeface="+mj-ea"/>
              <a:cs typeface="+mj-cs"/>
              <a:sym typeface="Gill Sans"/>
            </a:endParaRPr>
          </a:p>
          <a:p>
            <a:pPr lvl="0" algn="just" defTabSz="457200">
              <a:spcBef>
                <a:spcPts val="2400"/>
              </a:spcBef>
              <a:buClr>
                <a:srgbClr val="7F7F7F"/>
              </a:buClr>
              <a:tabLst>
                <a:tab pos="241300" algn="l"/>
              </a:tabLst>
              <a:defRPr sz="1800"/>
            </a:pPr>
            <a:r>
              <a:rPr sz="2600">
                <a:solidFill>
                  <a:srgbClr val="53585F"/>
                </a:solidFill>
                <a:uFill>
                  <a:solidFill/>
                </a:uFill>
                <a:latin typeface="+mj-lt"/>
                <a:ea typeface="+mj-ea"/>
                <a:cs typeface="+mj-cs"/>
                <a:sym typeface="Gill Sans"/>
              </a:rPr>
              <a:t>Objection:  </a:t>
            </a:r>
            <a:endParaRPr sz="2600">
              <a:solidFill>
                <a:srgbClr val="53585F"/>
              </a:solidFill>
              <a:uFill>
                <a:solidFill/>
              </a:uFill>
              <a:latin typeface="+mj-lt"/>
              <a:ea typeface="+mj-ea"/>
              <a:cs typeface="+mj-cs"/>
              <a:sym typeface="Gill Sans"/>
            </a:endParaRPr>
          </a:p>
          <a:p>
            <a:pPr lvl="0" marL="290945" indent="-290945" algn="just" defTabSz="457200">
              <a:spcBef>
                <a:spcPts val="2400"/>
              </a:spcBef>
              <a:buClr>
                <a:srgbClr val="7F7F7F"/>
              </a:buClr>
              <a:buSzPct val="100000"/>
              <a:buAutoNum type="arabicPeriod" startAt="7"/>
              <a:tabLst>
                <a:tab pos="241300" algn="l"/>
              </a:tabLst>
              <a:defRPr sz="1800"/>
            </a:pPr>
            <a:r>
              <a:rPr sz="2600">
                <a:uFill>
                  <a:solidFill/>
                </a:uFill>
                <a:latin typeface="+mj-lt"/>
                <a:ea typeface="+mj-ea"/>
                <a:cs typeface="+mj-cs"/>
                <a:sym typeface="Gill Sans"/>
              </a:rPr>
              <a:t>Fervent in spirit. (Romans 12:11)</a:t>
            </a:r>
            <a:endParaRPr sz="2600">
              <a:uFill>
                <a:solidFill/>
              </a:uFill>
              <a:latin typeface="+mj-lt"/>
              <a:ea typeface="+mj-ea"/>
              <a:cs typeface="+mj-cs"/>
              <a:sym typeface="Gill Sans"/>
            </a:endParaRPr>
          </a:p>
          <a:p>
            <a:pPr lvl="0" algn="just" defTabSz="457200">
              <a:spcBef>
                <a:spcPts val="2400"/>
              </a:spcBef>
              <a:buClr>
                <a:srgbClr val="7F7F7F"/>
              </a:buClr>
              <a:tabLst>
                <a:tab pos="241300" algn="l"/>
              </a:tabLst>
              <a:defRPr sz="1800"/>
            </a:pPr>
            <a:r>
              <a:rPr sz="2600">
                <a:solidFill>
                  <a:srgbClr val="53585F"/>
                </a:solidFill>
                <a:uFill>
                  <a:solidFill/>
                </a:uFill>
                <a:latin typeface="+mj-lt"/>
                <a:ea typeface="+mj-ea"/>
                <a:cs typeface="+mj-cs"/>
                <a:sym typeface="Gill Sans"/>
              </a:rPr>
              <a:t>Objection:  </a:t>
            </a:r>
            <a:endParaRPr sz="2600">
              <a:solidFill>
                <a:srgbClr val="53585F"/>
              </a:solidFill>
              <a:uFill>
                <a:solidFill/>
              </a:uFill>
              <a:latin typeface="+mj-lt"/>
              <a:ea typeface="+mj-ea"/>
              <a:cs typeface="+mj-cs"/>
              <a:sym typeface="Gill Sans"/>
            </a:endParaRPr>
          </a:p>
          <a:p>
            <a:pPr lvl="0" marL="290945" indent="-290945" algn="just" defTabSz="457200">
              <a:spcBef>
                <a:spcPts val="2400"/>
              </a:spcBef>
              <a:buClr>
                <a:srgbClr val="7F7F7F"/>
              </a:buClr>
              <a:buSzPct val="100000"/>
              <a:buAutoNum type="arabicPeriod" startAt="8"/>
              <a:tabLst>
                <a:tab pos="241300" algn="l"/>
              </a:tabLst>
              <a:defRPr sz="1800"/>
            </a:pPr>
            <a:r>
              <a:rPr sz="2600">
                <a:uFill>
                  <a:solidFill/>
                </a:uFill>
                <a:latin typeface="+mj-lt"/>
                <a:ea typeface="+mj-ea"/>
                <a:cs typeface="+mj-cs"/>
                <a:sym typeface="Gill Sans"/>
              </a:rPr>
              <a:t>Serving the Lord. (Romans 12:11)</a:t>
            </a:r>
            <a:endParaRPr sz="2600">
              <a:uFill>
                <a:solidFill/>
              </a:uFill>
              <a:latin typeface="+mj-lt"/>
              <a:ea typeface="+mj-ea"/>
              <a:cs typeface="+mj-cs"/>
              <a:sym typeface="Gill Sans"/>
            </a:endParaRPr>
          </a:p>
          <a:p>
            <a:pPr lvl="0" algn="just" defTabSz="457200">
              <a:spcBef>
                <a:spcPts val="2400"/>
              </a:spcBef>
              <a:buClr>
                <a:srgbClr val="7F7F7F"/>
              </a:buClr>
              <a:tabLst>
                <a:tab pos="241300" algn="l"/>
              </a:tabLst>
              <a:defRPr sz="1800"/>
            </a:pPr>
            <a:r>
              <a:rPr sz="2600">
                <a:solidFill>
                  <a:srgbClr val="53585F"/>
                </a:solidFill>
                <a:uFill>
                  <a:solidFill/>
                </a:uFill>
                <a:latin typeface="+mj-lt"/>
                <a:ea typeface="+mj-ea"/>
                <a:cs typeface="+mj-cs"/>
                <a:sym typeface="Gill Sans"/>
              </a:rPr>
              <a:t>Objection:  </a:t>
            </a:r>
            <a:endParaRPr sz="2600">
              <a:solidFill>
                <a:srgbClr val="53585F"/>
              </a:solidFill>
              <a:uFill>
                <a:solidFill/>
              </a:uFill>
              <a:latin typeface="+mj-lt"/>
              <a:ea typeface="+mj-ea"/>
              <a:cs typeface="+mj-cs"/>
              <a:sym typeface="Gill Sans"/>
            </a:endParaRPr>
          </a:p>
          <a:p>
            <a:pPr lvl="0" marL="290945" indent="-290945" algn="just" defTabSz="457200">
              <a:spcBef>
                <a:spcPts val="2400"/>
              </a:spcBef>
              <a:buClr>
                <a:srgbClr val="7F7F7F"/>
              </a:buClr>
              <a:buSzPct val="100000"/>
              <a:buAutoNum type="arabicPeriod" startAt="9"/>
              <a:tabLst>
                <a:tab pos="241300" algn="l"/>
              </a:tabLst>
              <a:defRPr sz="1800"/>
            </a:pPr>
            <a:r>
              <a:rPr sz="2600">
                <a:uFill>
                  <a:solidFill/>
                </a:uFill>
                <a:latin typeface="+mj-lt"/>
                <a:ea typeface="+mj-ea"/>
                <a:cs typeface="+mj-cs"/>
                <a:sym typeface="Gill Sans"/>
              </a:rPr>
              <a:t>Rejoicing in hope. (Romans 12:12)</a:t>
            </a:r>
            <a:endParaRPr sz="2600">
              <a:uFill>
                <a:solidFill/>
              </a:uFill>
              <a:latin typeface="+mj-lt"/>
              <a:ea typeface="+mj-ea"/>
              <a:cs typeface="+mj-cs"/>
              <a:sym typeface="Gill Sans"/>
            </a:endParaRPr>
          </a:p>
          <a:p>
            <a:pPr lvl="0" algn="just" defTabSz="457200">
              <a:spcBef>
                <a:spcPts val="2400"/>
              </a:spcBef>
              <a:buClr>
                <a:srgbClr val="7F7F7F"/>
              </a:buClr>
              <a:tabLst>
                <a:tab pos="241300" algn="l"/>
              </a:tabLst>
              <a:defRPr sz="1800"/>
            </a:pPr>
            <a:r>
              <a:rPr sz="2600">
                <a:solidFill>
                  <a:srgbClr val="53585F"/>
                </a:solidFill>
                <a:uFill>
                  <a:solidFill/>
                </a:uFill>
                <a:latin typeface="+mj-lt"/>
                <a:ea typeface="+mj-ea"/>
                <a:cs typeface="+mj-cs"/>
                <a:sym typeface="Gill Sans"/>
              </a:rPr>
              <a:t>Objection:  </a:t>
            </a:r>
            <a:endParaRPr sz="2600">
              <a:solidFill>
                <a:srgbClr val="53585F"/>
              </a:solidFill>
              <a:uFill>
                <a:solidFill/>
              </a:uFill>
              <a:latin typeface="+mj-lt"/>
              <a:ea typeface="+mj-ea"/>
              <a:cs typeface="+mj-cs"/>
              <a:sym typeface="Gill Sans"/>
            </a:endParaRPr>
          </a:p>
          <a:p>
            <a:pPr lvl="0" marL="290945" indent="-290945" algn="just" defTabSz="457200">
              <a:spcBef>
                <a:spcPts val="2400"/>
              </a:spcBef>
              <a:buClr>
                <a:srgbClr val="7F7F7F"/>
              </a:buClr>
              <a:buSzPct val="100000"/>
              <a:buAutoNum type="arabicPeriod" startAt="10"/>
              <a:tabLst>
                <a:tab pos="241300" algn="l"/>
              </a:tabLst>
              <a:defRPr sz="1800"/>
            </a:pPr>
            <a:r>
              <a:rPr sz="2600">
                <a:uFill>
                  <a:solidFill/>
                </a:uFill>
                <a:latin typeface="+mj-lt"/>
                <a:ea typeface="+mj-ea"/>
                <a:cs typeface="+mj-cs"/>
                <a:sym typeface="Gill Sans"/>
              </a:rPr>
              <a:t>Persevering in tribulation. (Romans 12:12)</a:t>
            </a:r>
            <a:endParaRPr sz="2600">
              <a:uFill>
                <a:solidFill/>
              </a:uFill>
              <a:latin typeface="+mj-lt"/>
              <a:ea typeface="+mj-ea"/>
              <a:cs typeface="+mj-cs"/>
              <a:sym typeface="Gill Sans"/>
            </a:endParaRPr>
          </a:p>
          <a:p>
            <a:pPr lvl="0" algn="just" defTabSz="457200">
              <a:spcBef>
                <a:spcPts val="2400"/>
              </a:spcBef>
              <a:buClr>
                <a:srgbClr val="7F7F7F"/>
              </a:buClr>
              <a:tabLst>
                <a:tab pos="241300" algn="l"/>
              </a:tabLst>
              <a:defRPr sz="1800"/>
            </a:pPr>
            <a:r>
              <a:rPr sz="2600">
                <a:solidFill>
                  <a:srgbClr val="53585F"/>
                </a:solidFill>
                <a:uFill>
                  <a:solidFill/>
                </a:uFill>
                <a:latin typeface="+mj-lt"/>
                <a:ea typeface="+mj-ea"/>
                <a:cs typeface="+mj-cs"/>
                <a:sym typeface="Gill Sans"/>
              </a:rPr>
              <a:t>Objection:  </a:t>
            </a:r>
          </a:p>
        </p:txBody>
      </p:sp>
    </p:spTree>
  </p:cSld>
  <p:clrMapOvr>
    <a:masterClrMapping/>
  </p:clrMapOvr>
  <p:transition spd="slow" advClick="1">
    <p:fade thruBlk="1"/>
  </p:transition>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