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media/image1.jpeg" ContentType="image/jpeg"/>
  <Override PartName="/ppt/media/image2.jpeg" ContentType="image/jpeg"/>
  <Override PartName="/ppt/theme/theme2.xml" ContentType="application/vnd.openxmlformats-officedocument.theme+xml"/>
  <Override PartName="/ppt/notesSlides/notesSlide1.xml" ContentType="application/vnd.openxmlformats-officedocument.presentationml.notesSlide+xml"/>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1" baseline="0" cap="none" i="0" spc="0" strike="noStrike" sz="7200" u="none" kumimoji="0" normalizeH="0">
        <a:ln>
          <a:noFill/>
        </a:ln>
        <a:solidFill>
          <a:srgbClr val="CCFCF9"/>
        </a:solidFill>
        <a:effectLst>
          <a:outerShdw sx="100000" sy="100000" kx="0" ky="0" algn="b" rotWithShape="0" blurRad="25400" dist="25400" dir="840000">
            <a:srgbClr val="000000"/>
          </a:outerShdw>
        </a:effectLst>
        <a:uFillTx/>
        <a:latin typeface="+mn-lt"/>
        <a:ea typeface="+mn-ea"/>
        <a:cs typeface="+mn-cs"/>
        <a:sym typeface="Helvetica"/>
      </a:defRPr>
    </a:lvl1pPr>
    <a:lvl2pPr marL="0" marR="0" indent="228600" algn="ctr" defTabSz="584200" rtl="0" fontAlgn="auto" latinLnBrk="0" hangingPunct="0">
      <a:lnSpc>
        <a:spcPct val="100000"/>
      </a:lnSpc>
      <a:spcBef>
        <a:spcPts val="0"/>
      </a:spcBef>
      <a:spcAft>
        <a:spcPts val="0"/>
      </a:spcAft>
      <a:buClrTx/>
      <a:buSzTx/>
      <a:buFontTx/>
      <a:buNone/>
      <a:tabLst/>
      <a:defRPr b="1" baseline="0" cap="none" i="0" spc="0" strike="noStrike" sz="7200" u="none" kumimoji="0" normalizeH="0">
        <a:ln>
          <a:noFill/>
        </a:ln>
        <a:solidFill>
          <a:srgbClr val="CCFCF9"/>
        </a:solidFill>
        <a:effectLst>
          <a:outerShdw sx="100000" sy="100000" kx="0" ky="0" algn="b" rotWithShape="0" blurRad="25400" dist="25400" dir="840000">
            <a:srgbClr val="000000"/>
          </a:outerShdw>
        </a:effectLst>
        <a:uFillTx/>
        <a:latin typeface="+mn-lt"/>
        <a:ea typeface="+mn-ea"/>
        <a:cs typeface="+mn-cs"/>
        <a:sym typeface="Helvetica"/>
      </a:defRPr>
    </a:lvl2pPr>
    <a:lvl3pPr marL="0" marR="0" indent="457200" algn="ctr" defTabSz="584200" rtl="0" fontAlgn="auto" latinLnBrk="0" hangingPunct="0">
      <a:lnSpc>
        <a:spcPct val="100000"/>
      </a:lnSpc>
      <a:spcBef>
        <a:spcPts val="0"/>
      </a:spcBef>
      <a:spcAft>
        <a:spcPts val="0"/>
      </a:spcAft>
      <a:buClrTx/>
      <a:buSzTx/>
      <a:buFontTx/>
      <a:buNone/>
      <a:tabLst/>
      <a:defRPr b="1" baseline="0" cap="none" i="0" spc="0" strike="noStrike" sz="7200" u="none" kumimoji="0" normalizeH="0">
        <a:ln>
          <a:noFill/>
        </a:ln>
        <a:solidFill>
          <a:srgbClr val="CCFCF9"/>
        </a:solidFill>
        <a:effectLst>
          <a:outerShdw sx="100000" sy="100000" kx="0" ky="0" algn="b" rotWithShape="0" blurRad="25400" dist="25400" dir="840000">
            <a:srgbClr val="000000"/>
          </a:outerShdw>
        </a:effectLst>
        <a:uFillTx/>
        <a:latin typeface="+mn-lt"/>
        <a:ea typeface="+mn-ea"/>
        <a:cs typeface="+mn-cs"/>
        <a:sym typeface="Helvetica"/>
      </a:defRPr>
    </a:lvl3pPr>
    <a:lvl4pPr marL="0" marR="0" indent="685800" algn="ctr" defTabSz="584200" rtl="0" fontAlgn="auto" latinLnBrk="0" hangingPunct="0">
      <a:lnSpc>
        <a:spcPct val="100000"/>
      </a:lnSpc>
      <a:spcBef>
        <a:spcPts val="0"/>
      </a:spcBef>
      <a:spcAft>
        <a:spcPts val="0"/>
      </a:spcAft>
      <a:buClrTx/>
      <a:buSzTx/>
      <a:buFontTx/>
      <a:buNone/>
      <a:tabLst/>
      <a:defRPr b="1" baseline="0" cap="none" i="0" spc="0" strike="noStrike" sz="7200" u="none" kumimoji="0" normalizeH="0">
        <a:ln>
          <a:noFill/>
        </a:ln>
        <a:solidFill>
          <a:srgbClr val="CCFCF9"/>
        </a:solidFill>
        <a:effectLst>
          <a:outerShdw sx="100000" sy="100000" kx="0" ky="0" algn="b" rotWithShape="0" blurRad="25400" dist="25400" dir="840000">
            <a:srgbClr val="000000"/>
          </a:outerShdw>
        </a:effectLst>
        <a:uFillTx/>
        <a:latin typeface="+mn-lt"/>
        <a:ea typeface="+mn-ea"/>
        <a:cs typeface="+mn-cs"/>
        <a:sym typeface="Helvetica"/>
      </a:defRPr>
    </a:lvl4pPr>
    <a:lvl5pPr marL="0" marR="0" indent="914400" algn="ctr" defTabSz="584200" rtl="0" fontAlgn="auto" latinLnBrk="0" hangingPunct="0">
      <a:lnSpc>
        <a:spcPct val="100000"/>
      </a:lnSpc>
      <a:spcBef>
        <a:spcPts val="0"/>
      </a:spcBef>
      <a:spcAft>
        <a:spcPts val="0"/>
      </a:spcAft>
      <a:buClrTx/>
      <a:buSzTx/>
      <a:buFontTx/>
      <a:buNone/>
      <a:tabLst/>
      <a:defRPr b="1" baseline="0" cap="none" i="0" spc="0" strike="noStrike" sz="7200" u="none" kumimoji="0" normalizeH="0">
        <a:ln>
          <a:noFill/>
        </a:ln>
        <a:solidFill>
          <a:srgbClr val="CCFCF9"/>
        </a:solidFill>
        <a:effectLst>
          <a:outerShdw sx="100000" sy="100000" kx="0" ky="0" algn="b" rotWithShape="0" blurRad="25400" dist="25400" dir="840000">
            <a:srgbClr val="000000"/>
          </a:outerShdw>
        </a:effectLst>
        <a:uFillTx/>
        <a:latin typeface="+mn-lt"/>
        <a:ea typeface="+mn-ea"/>
        <a:cs typeface="+mn-cs"/>
        <a:sym typeface="Helvetica"/>
      </a:defRPr>
    </a:lvl5pPr>
    <a:lvl6pPr marL="0" marR="0" indent="1143000" algn="ctr" defTabSz="584200" rtl="0" fontAlgn="auto" latinLnBrk="0" hangingPunct="0">
      <a:lnSpc>
        <a:spcPct val="100000"/>
      </a:lnSpc>
      <a:spcBef>
        <a:spcPts val="0"/>
      </a:spcBef>
      <a:spcAft>
        <a:spcPts val="0"/>
      </a:spcAft>
      <a:buClrTx/>
      <a:buSzTx/>
      <a:buFontTx/>
      <a:buNone/>
      <a:tabLst/>
      <a:defRPr b="1" baseline="0" cap="none" i="0" spc="0" strike="noStrike" sz="7200" u="none" kumimoji="0" normalizeH="0">
        <a:ln>
          <a:noFill/>
        </a:ln>
        <a:solidFill>
          <a:srgbClr val="CCFCF9"/>
        </a:solidFill>
        <a:effectLst>
          <a:outerShdw sx="100000" sy="100000" kx="0" ky="0" algn="b" rotWithShape="0" blurRad="25400" dist="25400" dir="840000">
            <a:srgbClr val="000000"/>
          </a:outerShdw>
        </a:effectLst>
        <a:uFillTx/>
        <a:latin typeface="+mn-lt"/>
        <a:ea typeface="+mn-ea"/>
        <a:cs typeface="+mn-cs"/>
        <a:sym typeface="Helvetica"/>
      </a:defRPr>
    </a:lvl6pPr>
    <a:lvl7pPr marL="0" marR="0" indent="1371600" algn="ctr" defTabSz="584200" rtl="0" fontAlgn="auto" latinLnBrk="0" hangingPunct="0">
      <a:lnSpc>
        <a:spcPct val="100000"/>
      </a:lnSpc>
      <a:spcBef>
        <a:spcPts val="0"/>
      </a:spcBef>
      <a:spcAft>
        <a:spcPts val="0"/>
      </a:spcAft>
      <a:buClrTx/>
      <a:buSzTx/>
      <a:buFontTx/>
      <a:buNone/>
      <a:tabLst/>
      <a:defRPr b="1" baseline="0" cap="none" i="0" spc="0" strike="noStrike" sz="7200" u="none" kumimoji="0" normalizeH="0">
        <a:ln>
          <a:noFill/>
        </a:ln>
        <a:solidFill>
          <a:srgbClr val="CCFCF9"/>
        </a:solidFill>
        <a:effectLst>
          <a:outerShdw sx="100000" sy="100000" kx="0" ky="0" algn="b" rotWithShape="0" blurRad="25400" dist="25400" dir="840000">
            <a:srgbClr val="000000"/>
          </a:outerShdw>
        </a:effectLst>
        <a:uFillTx/>
        <a:latin typeface="+mn-lt"/>
        <a:ea typeface="+mn-ea"/>
        <a:cs typeface="+mn-cs"/>
        <a:sym typeface="Helvetica"/>
      </a:defRPr>
    </a:lvl7pPr>
    <a:lvl8pPr marL="0" marR="0" indent="1600200" algn="ctr" defTabSz="584200" rtl="0" fontAlgn="auto" latinLnBrk="0" hangingPunct="0">
      <a:lnSpc>
        <a:spcPct val="100000"/>
      </a:lnSpc>
      <a:spcBef>
        <a:spcPts val="0"/>
      </a:spcBef>
      <a:spcAft>
        <a:spcPts val="0"/>
      </a:spcAft>
      <a:buClrTx/>
      <a:buSzTx/>
      <a:buFontTx/>
      <a:buNone/>
      <a:tabLst/>
      <a:defRPr b="1" baseline="0" cap="none" i="0" spc="0" strike="noStrike" sz="7200" u="none" kumimoji="0" normalizeH="0">
        <a:ln>
          <a:noFill/>
        </a:ln>
        <a:solidFill>
          <a:srgbClr val="CCFCF9"/>
        </a:solidFill>
        <a:effectLst>
          <a:outerShdw sx="100000" sy="100000" kx="0" ky="0" algn="b" rotWithShape="0" blurRad="25400" dist="25400" dir="840000">
            <a:srgbClr val="000000"/>
          </a:outerShdw>
        </a:effectLst>
        <a:uFillTx/>
        <a:latin typeface="+mn-lt"/>
        <a:ea typeface="+mn-ea"/>
        <a:cs typeface="+mn-cs"/>
        <a:sym typeface="Helvetica"/>
      </a:defRPr>
    </a:lvl8pPr>
    <a:lvl9pPr marL="0" marR="0" indent="1828800" algn="ctr" defTabSz="584200" rtl="0" fontAlgn="auto" latinLnBrk="0" hangingPunct="0">
      <a:lnSpc>
        <a:spcPct val="100000"/>
      </a:lnSpc>
      <a:spcBef>
        <a:spcPts val="0"/>
      </a:spcBef>
      <a:spcAft>
        <a:spcPts val="0"/>
      </a:spcAft>
      <a:buClrTx/>
      <a:buSzTx/>
      <a:buFontTx/>
      <a:buNone/>
      <a:tabLst/>
      <a:defRPr b="1" baseline="0" cap="none" i="0" spc="0" strike="noStrike" sz="7200" u="none" kumimoji="0" normalizeH="0">
        <a:ln>
          <a:noFill/>
        </a:ln>
        <a:solidFill>
          <a:srgbClr val="CCFCF9"/>
        </a:solidFill>
        <a:effectLst>
          <a:outerShdw sx="100000" sy="100000" kx="0" ky="0" algn="b" rotWithShape="0" blurRad="25400" dist="25400" dir="840000">
            <a:srgbClr val="000000"/>
          </a:outerShdw>
        </a:effectLst>
        <a:uFillTx/>
        <a:latin typeface="+mn-lt"/>
        <a:ea typeface="+mn-ea"/>
        <a:cs typeface="+mn-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aj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aj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hape 64"/>
          <p:cNvSpPr/>
          <p:nvPr>
            <p:ph type="sldImg"/>
          </p:nvPr>
        </p:nvSpPr>
        <p:spPr>
          <a:xfrm>
            <a:off x="1143000" y="685800"/>
            <a:ext cx="4572000" cy="3429000"/>
          </a:xfrm>
          <a:prstGeom prst="rect">
            <a:avLst/>
          </a:prstGeom>
        </p:spPr>
        <p:txBody>
          <a:bodyPr/>
          <a:lstStyle/>
          <a:p>
            <a:pPr/>
          </a:p>
        </p:txBody>
      </p:sp>
      <p:sp>
        <p:nvSpPr>
          <p:cNvPr id="65" name="Shape 6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6" name="Shape 96"/>
          <p:cNvSpPr/>
          <p:nvPr>
            <p:ph type="sldImg"/>
          </p:nvPr>
        </p:nvSpPr>
        <p:spPr>
          <a:prstGeom prst="rect">
            <a:avLst/>
          </a:prstGeom>
        </p:spPr>
        <p:txBody>
          <a:bodyPr/>
          <a:lstStyle/>
          <a:p>
            <a:pPr/>
          </a:p>
        </p:txBody>
      </p:sp>
      <p:sp>
        <p:nvSpPr>
          <p:cNvPr id="97" name="Shape 97"/>
          <p:cNvSpPr/>
          <p:nvPr>
            <p:ph type="body" sz="quarter" idx="1"/>
          </p:nvPr>
        </p:nvSpPr>
        <p:spPr>
          <a:prstGeom prst="rect">
            <a:avLst/>
          </a:prstGeom>
        </p:spPr>
        <p:txBody>
          <a:bodyPr/>
          <a:lstStyle/>
          <a:p>
            <a:pPr>
              <a:lnSpc>
                <a:spcPct val="100000"/>
              </a:lnSpc>
              <a:spcBef>
                <a:spcPts val="800"/>
              </a:spcBef>
              <a:defRPr b="1" sz="1200">
                <a:latin typeface="+mn-lt"/>
                <a:ea typeface="+mn-ea"/>
                <a:cs typeface="+mn-cs"/>
                <a:sym typeface="Helvetica"/>
              </a:defRPr>
            </a:pPr>
            <a:r>
              <a:t>Discipleship Level 1: </a:t>
            </a:r>
            <a:r>
              <a:t>Discovering Love</a:t>
            </a:r>
          </a:p>
          <a:p>
            <a:pPr marL="480059" indent="-251459">
              <a:lnSpc>
                <a:spcPct val="100000"/>
              </a:lnSpc>
              <a:spcBef>
                <a:spcPts val="600"/>
              </a:spcBef>
              <a:buSzPct val="100000"/>
              <a:buFont typeface="Zapf Dingbats"/>
              <a:buChar char="✦"/>
              <a:defRPr b="1" sz="1100">
                <a:solidFill>
                  <a:srgbClr val="3C4686"/>
                </a:solidFill>
                <a:latin typeface="+mn-lt"/>
                <a:ea typeface="+mn-ea"/>
                <a:cs typeface="+mn-cs"/>
                <a:sym typeface="Helvetica"/>
              </a:defRPr>
            </a:pPr>
            <a:r>
              <a:t>Theme: Strong Security in His Love</a:t>
            </a:r>
            <a:endParaRPr b="0">
              <a:solidFill>
                <a:srgbClr val="250D40"/>
              </a:solidFill>
            </a:endParaRPr>
          </a:p>
          <a:p>
            <a:pPr marL="457200" indent="-228600">
              <a:lnSpc>
                <a:spcPct val="100000"/>
              </a:lnSpc>
              <a:spcBef>
                <a:spcPts val="600"/>
              </a:spcBef>
              <a:buSzPct val="100000"/>
              <a:buFont typeface="Zapf Dingbats"/>
              <a:buChar char="✦"/>
              <a:defRPr sz="1000">
                <a:latin typeface="+mn-lt"/>
                <a:ea typeface="+mn-ea"/>
                <a:cs typeface="+mn-cs"/>
                <a:sym typeface="Helvetica"/>
              </a:defRPr>
            </a:pPr>
            <a:r>
              <a:t>Discover how our trust in God grows as we better grasp God's love for us seen in our salvation through Christ. God adopts us as His children, trains us to be like Him and engages us in His work with Him.</a:t>
            </a:r>
          </a:p>
          <a:p>
            <a:pPr marL="457200" indent="-228600">
              <a:lnSpc>
                <a:spcPct val="100000"/>
              </a:lnSpc>
              <a:spcBef>
                <a:spcPts val="600"/>
              </a:spcBef>
              <a:buSzPct val="100000"/>
              <a:buFont typeface="Zapf Dingbats"/>
              <a:buChar char="✦"/>
              <a:defRPr sz="1000">
                <a:latin typeface="+mn-lt"/>
                <a:ea typeface="+mn-ea"/>
                <a:cs typeface="+mn-cs"/>
                <a:sym typeface="Helvetica"/>
              </a:defRPr>
            </a:pPr>
            <a:r>
              <a:t>No matter what I face in life, God is with me.</a:t>
            </a:r>
          </a:p>
          <a:p>
            <a:pPr marL="457200" indent="-228600">
              <a:lnSpc>
                <a:spcPct val="100000"/>
              </a:lnSpc>
              <a:spcBef>
                <a:spcPts val="600"/>
              </a:spcBef>
              <a:buSzPct val="100000"/>
              <a:buFont typeface="Zapf Dingbats"/>
              <a:buChar char="✦"/>
              <a:defRPr sz="1000">
                <a:latin typeface="+mn-lt"/>
                <a:ea typeface="+mn-ea"/>
                <a:cs typeface="+mn-cs"/>
                <a:sym typeface="Helvetica"/>
              </a:defRPr>
            </a:pPr>
            <a:r>
              <a:rPr b="1"/>
              <a:t>The meaning of life</a:t>
            </a:r>
            <a:r>
              <a:t> - know we are loved and belong to Christ.</a:t>
            </a:r>
          </a:p>
          <a:p>
            <a:pPr marL="457200" indent="-228600">
              <a:lnSpc>
                <a:spcPct val="100000"/>
              </a:lnSpc>
              <a:spcBef>
                <a:spcPts val="600"/>
              </a:spcBef>
              <a:buSzPct val="100000"/>
              <a:buFont typeface="Zapf Dingbats"/>
              <a:buChar char="✦"/>
              <a:defRPr sz="1000">
                <a:latin typeface="+mn-lt"/>
                <a:ea typeface="+mn-ea"/>
                <a:cs typeface="+mn-cs"/>
                <a:sym typeface="Helvetica"/>
              </a:defRPr>
            </a:pPr>
            <a:r>
              <a:t>As teachers we excite believers at this level to understand the many ways God loves them in Christ. As we instruct them regarding His salvation and the ways He equips and engages them in His plans, we lay a foundation by which they eagerly adopt God’s plan for their lives and His people as their own.</a:t>
            </a:r>
          </a:p>
          <a:p>
            <a:pPr>
              <a:lnSpc>
                <a:spcPct val="100000"/>
              </a:lnSpc>
              <a:spcBef>
                <a:spcPts val="800"/>
              </a:spcBef>
              <a:defRPr b="1" sz="1200">
                <a:latin typeface="+mn-lt"/>
                <a:ea typeface="+mn-ea"/>
                <a:cs typeface="+mn-cs"/>
                <a:sym typeface="Helvetica"/>
              </a:defRPr>
            </a:pPr>
            <a:r>
              <a:t>Discipleship Level 2: Establishing Hope</a:t>
            </a:r>
          </a:p>
          <a:p>
            <a:pPr marL="480059" indent="-251459">
              <a:lnSpc>
                <a:spcPct val="100000"/>
              </a:lnSpc>
              <a:spcBef>
                <a:spcPts val="600"/>
              </a:spcBef>
              <a:buSzPct val="100000"/>
              <a:buFont typeface="Zapf Dingbats"/>
              <a:buChar char="✦"/>
              <a:defRPr b="1" sz="1100">
                <a:solidFill>
                  <a:srgbClr val="3C4686"/>
                </a:solidFill>
                <a:latin typeface="+mn-lt"/>
                <a:ea typeface="+mn-ea"/>
                <a:cs typeface="+mn-cs"/>
                <a:sym typeface="Helvetica"/>
              </a:defRPr>
            </a:pPr>
            <a:r>
              <a:t>Theme: Great Confidence in His Word</a:t>
            </a:r>
          </a:p>
          <a:p>
            <a:pPr marL="457200" indent="-228600">
              <a:lnSpc>
                <a:spcPct val="100000"/>
              </a:lnSpc>
              <a:spcBef>
                <a:spcPts val="600"/>
              </a:spcBef>
              <a:buSzPct val="100000"/>
              <a:buFont typeface="Zapf Dingbats"/>
              <a:buChar char="✦"/>
              <a:defRPr sz="1000">
                <a:latin typeface="+mn-lt"/>
                <a:ea typeface="+mn-ea"/>
                <a:cs typeface="+mn-cs"/>
                <a:sym typeface="Helvetica"/>
              </a:defRPr>
            </a:pPr>
            <a:r>
              <a:t>Establish a greater confidence in God’s Word as we regularly experience the power of the Holy Spirit in our lives. Through His Word the Lord reveals His truths which mark out His path for us. At the same time we are better able to discern the evil one’s way of confusing and distressing us.</a:t>
            </a:r>
          </a:p>
          <a:p>
            <a:pPr marL="457200" indent="-228600">
              <a:lnSpc>
                <a:spcPct val="100000"/>
              </a:lnSpc>
              <a:spcBef>
                <a:spcPts val="600"/>
              </a:spcBef>
              <a:buSzPct val="100000"/>
              <a:buFont typeface="Zapf Dingbats"/>
              <a:buChar char="✦"/>
              <a:defRPr sz="1000">
                <a:latin typeface="+mn-lt"/>
                <a:ea typeface="+mn-ea"/>
                <a:cs typeface="+mn-cs"/>
                <a:sym typeface="Helvetica"/>
              </a:defRPr>
            </a:pPr>
            <a:r>
              <a:t>No matter what pr</a:t>
            </a:r>
            <a:r>
              <a:t>oble</a:t>
            </a:r>
            <a:r>
              <a:t>ms I face, God's Word enables me to overcome.</a:t>
            </a:r>
          </a:p>
          <a:p>
            <a:pPr marL="457200" indent="-228600">
              <a:lnSpc>
                <a:spcPct val="100000"/>
              </a:lnSpc>
              <a:spcBef>
                <a:spcPts val="600"/>
              </a:spcBef>
              <a:buSzPct val="100000"/>
              <a:buFont typeface="Zapf Dingbats"/>
              <a:buChar char="✦"/>
              <a:defRPr sz="1000">
                <a:latin typeface="+mn-lt"/>
                <a:ea typeface="+mn-ea"/>
                <a:cs typeface="+mn-cs"/>
                <a:sym typeface="Helvetica"/>
              </a:defRPr>
            </a:pPr>
            <a:r>
              <a:rPr b="1"/>
              <a:t>The power of life</a:t>
            </a:r>
            <a:r>
              <a:t> - obtain victory by our confidence in God’s Word.</a:t>
            </a:r>
          </a:p>
          <a:p>
            <a:pPr marL="457200" indent="-228600">
              <a:lnSpc>
                <a:spcPct val="100000"/>
              </a:lnSpc>
              <a:spcBef>
                <a:spcPts val="600"/>
              </a:spcBef>
              <a:buSzPct val="100000"/>
              <a:buFont typeface="Zapf Dingbats"/>
              <a:buChar char="✦"/>
              <a:defRPr sz="1000">
                <a:latin typeface="+mn-lt"/>
                <a:ea typeface="+mn-ea"/>
                <a:cs typeface="+mn-cs"/>
                <a:sym typeface="Helvetica"/>
              </a:defRPr>
            </a:pPr>
            <a:r>
              <a:t>As teachers we encourage these believers to look back and see how far God has brought them in their spiritual growth and to observe coming challenges ahead. As they gain confidence, they will increase their number of victories which in turn strengthens them. We hope their increased confidence in God’s Word will inspire hope in the lives of others. </a:t>
            </a:r>
          </a:p>
          <a:p>
            <a:pPr>
              <a:lnSpc>
                <a:spcPct val="100000"/>
              </a:lnSpc>
              <a:spcBef>
                <a:spcPts val="800"/>
              </a:spcBef>
              <a:defRPr b="1" sz="1200">
                <a:latin typeface="+mn-lt"/>
                <a:ea typeface="+mn-ea"/>
                <a:cs typeface="+mn-cs"/>
                <a:sym typeface="Helvetica"/>
              </a:defRPr>
            </a:pPr>
            <a:r>
              <a:t>Discipleship Level 3: Strengthening Faith</a:t>
            </a:r>
          </a:p>
          <a:p>
            <a:pPr marL="480059" indent="-251459">
              <a:lnSpc>
                <a:spcPct val="100000"/>
              </a:lnSpc>
              <a:spcBef>
                <a:spcPts val="600"/>
              </a:spcBef>
              <a:buSzPct val="100000"/>
              <a:buFont typeface="Zapf Dingbats"/>
              <a:buChar char="✦"/>
              <a:defRPr b="1" sz="1100">
                <a:solidFill>
                  <a:srgbClr val="3C4686"/>
                </a:solidFill>
                <a:latin typeface="+mn-lt"/>
                <a:ea typeface="+mn-ea"/>
                <a:cs typeface="+mn-cs"/>
                <a:sym typeface="Helvetica"/>
              </a:defRPr>
            </a:pPr>
            <a:r>
              <a:t>Theme: Deep Intimacy with God</a:t>
            </a:r>
          </a:p>
          <a:p>
            <a:pPr marL="457200" indent="-228600">
              <a:lnSpc>
                <a:spcPct val="100000"/>
              </a:lnSpc>
              <a:spcBef>
                <a:spcPts val="600"/>
              </a:spcBef>
              <a:buSzPct val="100000"/>
              <a:buFont typeface="Zapf Dingbats"/>
              <a:buChar char="✦"/>
              <a:defRPr sz="1000">
                <a:latin typeface="+mn-lt"/>
                <a:ea typeface="+mn-ea"/>
                <a:cs typeface="+mn-cs"/>
                <a:sym typeface="Helvetica"/>
              </a:defRPr>
            </a:pPr>
            <a:r>
              <a:t>Learn how intimacy with God the Father produces glorious results as we better discern and  complete the Lord’s good works. God further reveals His mysterious self, welcomes us step further in and engages us to carry out His good works.</a:t>
            </a:r>
          </a:p>
          <a:p>
            <a:pPr marL="457200" indent="-228600">
              <a:lnSpc>
                <a:spcPct val="100000"/>
              </a:lnSpc>
              <a:spcBef>
                <a:spcPts val="600"/>
              </a:spcBef>
              <a:buSzPct val="100000"/>
              <a:buFont typeface="Zapf Dingbats"/>
              <a:buChar char="✦"/>
              <a:defRPr sz="1000">
                <a:latin typeface="+mn-lt"/>
                <a:ea typeface="+mn-ea"/>
                <a:cs typeface="+mn-cs"/>
                <a:sym typeface="Helvetica"/>
              </a:defRPr>
            </a:pPr>
            <a:r>
              <a:t>No matter which situation I find myself in, God will bear fruit that glorifies Him.</a:t>
            </a:r>
          </a:p>
          <a:p>
            <a:pPr marL="457200" indent="-228600">
              <a:lnSpc>
                <a:spcPct val="100000"/>
              </a:lnSpc>
              <a:spcBef>
                <a:spcPts val="600"/>
              </a:spcBef>
              <a:buSzPct val="100000"/>
              <a:buFont typeface="Zapf Dingbats"/>
              <a:buChar char="✦"/>
              <a:defRPr sz="1000">
                <a:latin typeface="+mn-lt"/>
                <a:ea typeface="+mn-ea"/>
                <a:cs typeface="+mn-cs"/>
                <a:sym typeface="Helvetica"/>
              </a:defRPr>
            </a:pPr>
            <a:r>
              <a:rPr b="1"/>
              <a:t>The purpose of life</a:t>
            </a:r>
            <a:r>
              <a:t> - enjoy God and carry out His will.</a:t>
            </a:r>
          </a:p>
          <a:p>
            <a:pPr marL="457200" indent="-228600">
              <a:lnSpc>
                <a:spcPct val="100000"/>
              </a:lnSpc>
              <a:spcBef>
                <a:spcPts val="600"/>
              </a:spcBef>
              <a:buSzPct val="100000"/>
              <a:buFont typeface="Zapf Dingbats"/>
              <a:buChar char="✦"/>
              <a:defRPr sz="1000">
                <a:latin typeface="+mn-lt"/>
                <a:ea typeface="+mn-ea"/>
                <a:cs typeface="+mn-cs"/>
                <a:sym typeface="Helvetica"/>
              </a:defRPr>
            </a:pPr>
            <a:r>
              <a:t>As teachers we emphasize the special desire of God to create a deep intimacy with us by displaying His magnificent person and ways in good and difficult times so that He can bring about many wonderful great and good things through our lives in this world.</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grpSp>
        <p:nvGrpSpPr>
          <p:cNvPr id="13" name="Group"/>
          <p:cNvGrpSpPr/>
          <p:nvPr/>
        </p:nvGrpSpPr>
        <p:grpSpPr>
          <a:xfrm>
            <a:off x="-139700" y="-288529"/>
            <a:ext cx="13238304" cy="1549401"/>
            <a:chOff x="0" y="0"/>
            <a:chExt cx="13238303" cy="1549400"/>
          </a:xfrm>
        </p:grpSpPr>
        <p:pic>
          <p:nvPicPr>
            <p:cNvPr id="11" name="Lifebg.png" descr="Lifebg.png"/>
            <p:cNvPicPr>
              <a:picLocks noChangeAspect="0"/>
            </p:cNvPicPr>
            <p:nvPr/>
          </p:nvPicPr>
          <p:blipFill>
            <a:blip r:embed="rId2">
              <a:extLst/>
            </a:blip>
            <a:srcRect l="0" t="26727" r="711" b="55629"/>
            <a:stretch>
              <a:fillRect/>
            </a:stretch>
          </p:blipFill>
          <p:spPr>
            <a:xfrm>
              <a:off x="139572" y="288528"/>
              <a:ext cx="13098732" cy="1260724"/>
            </a:xfrm>
            <a:prstGeom prst="rect">
              <a:avLst/>
            </a:prstGeom>
            <a:ln w="12700" cap="flat">
              <a:noFill/>
              <a:miter lim="400000"/>
            </a:ln>
            <a:effectLst/>
          </p:spPr>
        </p:pic>
        <p:sp>
          <p:nvSpPr>
            <p:cNvPr id="12" name="The Life Core"/>
            <p:cNvSpPr/>
            <p:nvPr/>
          </p:nvSpPr>
          <p:spPr>
            <a:xfrm>
              <a:off x="0" y="0"/>
              <a:ext cx="6502400" cy="1549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b">
              <a:normAutofit fontScale="100000" lnSpcReduction="0"/>
            </a:bodyPr>
            <a:lstStyle>
              <a:lvl1pPr>
                <a:defRPr b="0" sz="8000">
                  <a:solidFill>
                    <a:srgbClr val="FFFFFF"/>
                  </a:solidFill>
                  <a:effectLst>
                    <a:outerShdw sx="100000" sy="100000" kx="0" ky="0" algn="b" rotWithShape="0" blurRad="12700" dist="25400" dir="18900000">
                      <a:srgbClr val="000000"/>
                    </a:outerShdw>
                  </a:effectLst>
                  <a:latin typeface="Garamond Premier Pro"/>
                  <a:ea typeface="Garamond Premier Pro"/>
                  <a:cs typeface="Garamond Premier Pro"/>
                  <a:sym typeface="Garamond Premier Pro"/>
                </a:defRPr>
              </a:lvl1pPr>
            </a:lstStyle>
            <a:p>
              <a:pPr/>
              <a:r>
                <a:t>The Life Core</a:t>
              </a:r>
            </a:p>
          </p:txBody>
        </p:sp>
      </p:grpSp>
      <p:sp>
        <p:nvSpPr>
          <p:cNvPr id="14" name="Slide Number"/>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21" name="Title Text"/>
          <p:cNvSpPr/>
          <p:nvPr>
            <p:ph type="title"/>
          </p:nvPr>
        </p:nvSpPr>
        <p:spPr>
          <a:xfrm>
            <a:off x="1270000" y="3225800"/>
            <a:ext cx="10464800" cy="3302000"/>
          </a:xfrm>
          <a:prstGeom prst="rect">
            <a:avLst/>
          </a:prstGeom>
        </p:spPr>
        <p:txBody>
          <a:bodyPr/>
          <a:lstStyle/>
          <a:p>
            <a:pPr/>
            <a:r>
              <a:t>Title Text</a:t>
            </a:r>
          </a:p>
        </p:txBody>
      </p:sp>
      <p:sp>
        <p:nvSpPr>
          <p:cNvPr id="22" name="Slide Number"/>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29" name="Slide Number"/>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pic>
        <p:nvPicPr>
          <p:cNvPr id="36" name="river1.jpg" descr="river1.jpg"/>
          <p:cNvPicPr>
            <a:picLocks noChangeAspect="1"/>
          </p:cNvPicPr>
          <p:nvPr/>
        </p:nvPicPr>
        <p:blipFill>
          <a:blip r:embed="rId2">
            <a:extLst/>
          </a:blip>
          <a:srcRect l="3729" t="0" r="5550" b="0"/>
          <a:stretch>
            <a:fillRect/>
          </a:stretch>
        </p:blipFill>
        <p:spPr>
          <a:xfrm>
            <a:off x="-279400" y="0"/>
            <a:ext cx="13284200" cy="9753600"/>
          </a:xfrm>
          <a:prstGeom prst="rect">
            <a:avLst/>
          </a:prstGeom>
          <a:ln w="12700">
            <a:miter lim="400000"/>
          </a:ln>
        </p:spPr>
      </p:pic>
      <p:sp>
        <p:nvSpPr>
          <p:cNvPr id="37" name="Title Text"/>
          <p:cNvSpPr/>
          <p:nvPr>
            <p:ph type="title"/>
          </p:nvPr>
        </p:nvSpPr>
        <p:spPr>
          <a:xfrm>
            <a:off x="1257300" y="254000"/>
            <a:ext cx="9842500" cy="1231900"/>
          </a:xfrm>
          <a:prstGeom prst="rect">
            <a:avLst/>
          </a:prstGeom>
        </p:spPr>
        <p:txBody>
          <a:bodyPr>
            <a:noAutofit/>
          </a:bodyPr>
          <a:lstStyle>
            <a:lvl1pPr>
              <a:defRPr sz="7000">
                <a:latin typeface="Gill Sans"/>
                <a:ea typeface="Gill Sans"/>
                <a:cs typeface="Gill Sans"/>
                <a:sym typeface="Gill Sans"/>
              </a:defRPr>
            </a:lvl1pPr>
          </a:lstStyle>
          <a:p>
            <a:pPr/>
            <a:r>
              <a:t>Title Text</a:t>
            </a:r>
          </a:p>
        </p:txBody>
      </p:sp>
      <p:sp>
        <p:nvSpPr>
          <p:cNvPr id="38" name="Slide Number"/>
          <p:cNvSpPr/>
          <p:nvPr>
            <p:ph type="sldNum" sz="quarter" idx="2"/>
          </p:nvPr>
        </p:nvSpPr>
        <p:spPr>
          <a:xfrm>
            <a:off x="6330950" y="9283700"/>
            <a:ext cx="317500" cy="342900"/>
          </a:xfrm>
          <a:prstGeom prst="rect">
            <a:avLst/>
          </a:prstGeom>
        </p:spPr>
        <p:txBody>
          <a:bodyPr/>
          <a:lstStyle>
            <a:lvl1pPr>
              <a:defRPr sz="1600">
                <a:latin typeface="Gill Sans"/>
                <a:ea typeface="Gill Sans"/>
                <a:cs typeface="Gill Sans"/>
                <a:sym typeface="Gill San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Banner">
    <p:spTree>
      <p:nvGrpSpPr>
        <p:cNvPr id="1" name=""/>
        <p:cNvGrpSpPr/>
        <p:nvPr/>
      </p:nvGrpSpPr>
      <p:grpSpPr>
        <a:xfrm>
          <a:off x="0" y="0"/>
          <a:ext cx="0" cy="0"/>
          <a:chOff x="0" y="0"/>
          <a:chExt cx="0" cy="0"/>
        </a:xfrm>
      </p:grpSpPr>
      <p:pic>
        <p:nvPicPr>
          <p:cNvPr id="45" name="Flow_Banner1.jpg" descr="Flow_Banner1.jpg"/>
          <p:cNvPicPr>
            <a:picLocks noChangeAspect="1"/>
          </p:cNvPicPr>
          <p:nvPr/>
        </p:nvPicPr>
        <p:blipFill>
          <a:blip r:embed="rId2">
            <a:extLst/>
          </a:blip>
          <a:srcRect l="281" t="34306" r="3289" b="2919"/>
          <a:stretch>
            <a:fillRect/>
          </a:stretch>
        </p:blipFill>
        <p:spPr>
          <a:xfrm>
            <a:off x="0" y="0"/>
            <a:ext cx="13030200" cy="1092200"/>
          </a:xfrm>
          <a:prstGeom prst="rect">
            <a:avLst/>
          </a:prstGeom>
          <a:ln w="12700">
            <a:miter lim="400000"/>
          </a:ln>
        </p:spPr>
      </p:pic>
      <p:sp>
        <p:nvSpPr>
          <p:cNvPr id="46" name="Line"/>
          <p:cNvSpPr/>
          <p:nvPr/>
        </p:nvSpPr>
        <p:spPr>
          <a:xfrm>
            <a:off x="-228600" y="1066800"/>
            <a:ext cx="14020800" cy="0"/>
          </a:xfrm>
          <a:prstGeom prst="line">
            <a:avLst/>
          </a:prstGeom>
          <a:ln w="38100">
            <a:solidFill>
              <a:srgbClr val="11008E"/>
            </a:solidFill>
            <a:miter lim="400000"/>
          </a:ln>
        </p:spPr>
        <p:txBody>
          <a:bodyPr lIns="50800" tIns="50800" rIns="50800" bIns="50800" anchor="ctr"/>
          <a:lstStyle/>
          <a:p>
            <a:pPr algn="l" defTabSz="457200">
              <a:defRPr b="0" sz="1200">
                <a:solidFill>
                  <a:srgbClr val="000000"/>
                </a:solidFill>
                <a:effectLst/>
              </a:defRPr>
            </a:pPr>
          </a:p>
        </p:txBody>
      </p:sp>
      <p:pic>
        <p:nvPicPr>
          <p:cNvPr id="47" name="droppedImage.pdf" descr="droppedImage.pdf"/>
          <p:cNvPicPr>
            <a:picLocks noChangeAspect="1"/>
          </p:cNvPicPr>
          <p:nvPr/>
        </p:nvPicPr>
        <p:blipFill>
          <a:blip r:embed="rId3">
            <a:extLst/>
          </a:blip>
          <a:stretch>
            <a:fillRect/>
          </a:stretch>
        </p:blipFill>
        <p:spPr>
          <a:xfrm>
            <a:off x="304800" y="279400"/>
            <a:ext cx="3102188" cy="532891"/>
          </a:xfrm>
          <a:prstGeom prst="rect">
            <a:avLst/>
          </a:prstGeom>
          <a:ln w="12700">
            <a:miter lim="400000"/>
          </a:ln>
        </p:spPr>
      </p:pic>
      <p:sp>
        <p:nvSpPr>
          <p:cNvPr id="48" name="Growing Marriages"/>
          <p:cNvSpPr/>
          <p:nvPr/>
        </p:nvSpPr>
        <p:spPr>
          <a:xfrm>
            <a:off x="4087099" y="151890"/>
            <a:ext cx="4830602" cy="723901"/>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90000"/>
              </a:lnSpc>
              <a:defRPr sz="4100">
                <a:solidFill>
                  <a:srgbClr val="FFFFFF"/>
                </a:solidFill>
                <a:effectLst>
                  <a:outerShdw sx="100000" sy="100000" kx="0" ky="0" algn="b" rotWithShape="0" blurRad="25400" dist="25400" dir="5400000">
                    <a:srgbClr val="060606"/>
                  </a:outerShdw>
                </a:effectLst>
              </a:defRPr>
            </a:lvl1pPr>
          </a:lstStyle>
          <a:p>
            <a:pPr/>
            <a:r>
              <a:t>Growing Marriages</a:t>
            </a:r>
          </a:p>
        </p:txBody>
      </p:sp>
      <p:sp>
        <p:nvSpPr>
          <p:cNvPr id="49" name="Slide Number"/>
          <p:cNvSpPr/>
          <p:nvPr>
            <p:ph type="sldNum" sz="quarter" idx="2"/>
          </p:nvPr>
        </p:nvSpPr>
        <p:spPr>
          <a:xfrm>
            <a:off x="6330950" y="9283700"/>
            <a:ext cx="317500" cy="342900"/>
          </a:xfrm>
          <a:prstGeom prst="rect">
            <a:avLst/>
          </a:prstGeom>
        </p:spPr>
        <p:txBody>
          <a:bodyPr/>
          <a:lstStyle>
            <a:lvl1pPr>
              <a:defRPr sz="1600">
                <a:latin typeface="Gill Sans"/>
                <a:ea typeface="Gill Sans"/>
                <a:cs typeface="Gill Sans"/>
                <a:sym typeface="Gill San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6" name="Title Text"/>
          <p:cNvSpPr/>
          <p:nvPr>
            <p:ph type="title"/>
          </p:nvPr>
        </p:nvSpPr>
        <p:spPr>
          <a:xfrm>
            <a:off x="2578099" y="2447924"/>
            <a:ext cx="7848602" cy="2476501"/>
          </a:xfrm>
          <a:prstGeom prst="rect">
            <a:avLst/>
          </a:prstGeom>
        </p:spPr>
        <p:txBody>
          <a:bodyPr lIns="38100" tIns="38100" rIns="38100" bIns="38100" anchor="b"/>
          <a:lstStyle>
            <a:lvl1pPr>
              <a:defRPr sz="7800"/>
            </a:lvl1pPr>
          </a:lstStyle>
          <a:p>
            <a:pPr/>
            <a:r>
              <a:t>Title Text</a:t>
            </a:r>
          </a:p>
        </p:txBody>
      </p:sp>
      <p:sp>
        <p:nvSpPr>
          <p:cNvPr id="57" name="Body Level One…"/>
          <p:cNvSpPr/>
          <p:nvPr>
            <p:ph type="body" sz="quarter" idx="1"/>
          </p:nvPr>
        </p:nvSpPr>
        <p:spPr>
          <a:xfrm>
            <a:off x="2578099" y="4991100"/>
            <a:ext cx="7848602" cy="847725"/>
          </a:xfrm>
          <a:prstGeom prst="rect">
            <a:avLst/>
          </a:prstGeom>
        </p:spPr>
        <p:txBody>
          <a:bodyPr lIns="38100" tIns="38100" rIns="38100" bIns="38100" anchor="t"/>
          <a:lstStyle>
            <a:lvl1pPr marL="0" indent="0" algn="ctr">
              <a:spcBef>
                <a:spcPts val="0"/>
              </a:spcBef>
              <a:buSzTx/>
              <a:buNone/>
              <a:defRPr sz="3000"/>
            </a:lvl1pPr>
            <a:lvl2pPr marL="0" indent="228600" algn="ctr">
              <a:spcBef>
                <a:spcPts val="0"/>
              </a:spcBef>
              <a:buSzTx/>
              <a:buNone/>
              <a:defRPr sz="3000"/>
            </a:lvl2pPr>
            <a:lvl3pPr marL="0" indent="457200" algn="ctr">
              <a:spcBef>
                <a:spcPts val="0"/>
              </a:spcBef>
              <a:buSzTx/>
              <a:buNone/>
              <a:defRPr sz="3000"/>
            </a:lvl3pPr>
            <a:lvl4pPr marL="0" indent="685800" algn="ctr">
              <a:spcBef>
                <a:spcPts val="0"/>
              </a:spcBef>
              <a:buSzTx/>
              <a:buNone/>
              <a:defRPr sz="3000"/>
            </a:lvl4pPr>
            <a:lvl5pPr marL="0" indent="914400" algn="ctr">
              <a:spcBef>
                <a:spcPts val="0"/>
              </a:spcBef>
              <a:buSzTx/>
              <a:buNone/>
              <a:defRPr sz="30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p:nvPr>
            <p:ph type="sldNum" sz="quarter" idx="2"/>
          </p:nvPr>
        </p:nvSpPr>
        <p:spPr>
          <a:xfrm>
            <a:off x="6340208" y="8158162"/>
            <a:ext cx="314859" cy="317501"/>
          </a:xfrm>
          <a:prstGeom prst="rect">
            <a:avLst/>
          </a:prstGeom>
        </p:spPr>
        <p:txBody>
          <a:bodyPr lIns="38100" tIns="38100" rIns="38100" bIns="38100"/>
          <a:lstStyle>
            <a:lvl1pPr>
              <a:defRPr sz="1600"/>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Title Text"/>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b="0" sz="1800">
                <a:solidFill>
                  <a:srgbClr val="000000"/>
                </a:solidFill>
                <a:latin typeface="+mj-lt"/>
                <a:ea typeface="+mj-ea"/>
                <a:cs typeface="+mj-cs"/>
                <a:sym typeface="Helvetica Light"/>
              </a:defRPr>
            </a:lvl1pPr>
          </a:lstStyle>
          <a:p>
            <a:pPr>
              <a:defRPr>
                <a:effectLst/>
              </a:defRPr>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j-lt"/>
          <a:ea typeface="+mj-ea"/>
          <a:cs typeface="+mj-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j-lt"/>
          <a:ea typeface="+mj-ea"/>
          <a:cs typeface="+mj-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j-lt"/>
          <a:ea typeface="+mj-ea"/>
          <a:cs typeface="+mj-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j-lt"/>
          <a:ea typeface="+mj-ea"/>
          <a:cs typeface="+mj-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j-lt"/>
          <a:ea typeface="+mj-ea"/>
          <a:cs typeface="+mj-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j-lt"/>
          <a:ea typeface="+mj-ea"/>
          <a:cs typeface="+mj-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j-lt"/>
          <a:ea typeface="+mj-ea"/>
          <a:cs typeface="+mj-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j-lt"/>
          <a:ea typeface="+mj-ea"/>
          <a:cs typeface="+mj-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j-lt"/>
          <a:ea typeface="+mj-ea"/>
          <a:cs typeface="+mj-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j-lt"/>
          <a:ea typeface="+mj-ea"/>
          <a:cs typeface="+mj-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j-lt"/>
          <a:ea typeface="+mj-ea"/>
          <a:cs typeface="+mj-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j-lt"/>
          <a:ea typeface="+mj-ea"/>
          <a:cs typeface="+mj-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j-lt"/>
          <a:ea typeface="+mj-ea"/>
          <a:cs typeface="+mj-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j-lt"/>
          <a:ea typeface="+mj-ea"/>
          <a:cs typeface="+mj-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j-lt"/>
          <a:ea typeface="+mj-ea"/>
          <a:cs typeface="+mj-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j-lt"/>
          <a:ea typeface="+mj-ea"/>
          <a:cs typeface="+mj-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j-lt"/>
          <a:ea typeface="+mj-ea"/>
          <a:cs typeface="+mj-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j-lt"/>
          <a:ea typeface="+mj-ea"/>
          <a:cs typeface="+mj-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jpe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 Id="rId3" Type="http://schemas.openxmlformats.org/officeDocument/2006/relationships/image" Target="../media/image7.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7" name="droppedImage.pdf" descr="droppedImage.pdf"/>
          <p:cNvPicPr>
            <a:picLocks noChangeAspect="1"/>
          </p:cNvPicPr>
          <p:nvPr/>
        </p:nvPicPr>
        <p:blipFill>
          <a:blip r:embed="rId2">
            <a:extLst/>
          </a:blip>
          <a:stretch>
            <a:fillRect/>
          </a:stretch>
        </p:blipFill>
        <p:spPr>
          <a:xfrm>
            <a:off x="265038" y="246380"/>
            <a:ext cx="6467019" cy="1724539"/>
          </a:xfrm>
          <a:prstGeom prst="rect">
            <a:avLst/>
          </a:prstGeom>
          <a:ln w="12700">
            <a:miter lim="400000"/>
          </a:ln>
          <a:effectLst>
            <a:outerShdw sx="100000" sy="100000" kx="0" ky="0" algn="b" rotWithShape="0" blurRad="127000" dist="76200" dir="2700000">
              <a:srgbClr val="FFFFFF">
                <a:alpha val="75000"/>
              </a:srgbClr>
            </a:outerShdw>
          </a:effectLst>
        </p:spPr>
      </p:pic>
      <p:sp>
        <p:nvSpPr>
          <p:cNvPr id="68" name="Rectangle"/>
          <p:cNvSpPr/>
          <p:nvPr/>
        </p:nvSpPr>
        <p:spPr>
          <a:xfrm>
            <a:off x="-1" y="8093053"/>
            <a:ext cx="12992100" cy="1927248"/>
          </a:xfrm>
          <a:prstGeom prst="roundRect">
            <a:avLst>
              <a:gd name="adj" fmla="val 0"/>
            </a:avLst>
          </a:prstGeom>
          <a:solidFill>
            <a:srgbClr val="000000">
              <a:alpha val="85358"/>
            </a:srgbClr>
          </a:solidFill>
          <a:ln w="12700">
            <a:miter lim="400000"/>
          </a:ln>
        </p:spPr>
        <p:txBody>
          <a:bodyPr lIns="50800" tIns="50800" rIns="50800" bIns="50800" anchor="ctr"/>
          <a:lstStyle/>
          <a:p>
            <a:pPr marL="40639" marR="40639" algn="l" defTabSz="914400">
              <a:defRPr b="0" sz="1200">
                <a:solidFill>
                  <a:srgbClr val="000000"/>
                </a:solidFill>
                <a:effectLst/>
                <a:uFill>
                  <a:solidFill>
                    <a:srgbClr val="000000"/>
                  </a:solidFill>
                </a:uFill>
                <a:latin typeface="Gill Sans"/>
                <a:ea typeface="Gill Sans"/>
                <a:cs typeface="Gill Sans"/>
                <a:sym typeface="Gill Sans"/>
              </a:defRPr>
            </a:pPr>
          </a:p>
        </p:txBody>
      </p:sp>
      <p:sp>
        <p:nvSpPr>
          <p:cNvPr id="69" name="Fostering Spiritual Growth in the Church"/>
          <p:cNvSpPr/>
          <p:nvPr/>
        </p:nvSpPr>
        <p:spPr>
          <a:xfrm>
            <a:off x="2018927" y="8231089"/>
            <a:ext cx="8966945" cy="609601"/>
          </a:xfrm>
          <a:prstGeom prst="rect">
            <a:avLst/>
          </a:prstGeom>
          <a:ln w="12700">
            <a:miter lim="400000"/>
          </a:ln>
          <a:effectLst>
            <a:outerShdw sx="100000" sy="100000" kx="0" ky="0" algn="b" rotWithShape="0" blurRad="63500" dist="50800" dir="2700000">
              <a:srgbClr val="000000">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FFFFFF"/>
              </a:buClr>
              <a:buFont typeface="Arial"/>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b="0" sz="4200">
                <a:solidFill>
                  <a:srgbClr val="FFFFFF"/>
                </a:solidFill>
                <a:uFill>
                  <a:solidFill>
                    <a:srgbClr val="FFFFFF"/>
                  </a:solidFill>
                </a:uFill>
                <a:latin typeface="DIN Alternate"/>
                <a:ea typeface="DIN Alternate"/>
                <a:cs typeface="DIN Alternate"/>
                <a:sym typeface="DIN Alternate"/>
              </a:defRPr>
            </a:lvl1pPr>
          </a:lstStyle>
          <a:p>
            <a:pPr>
              <a:defRPr>
                <a:effectLst/>
              </a:defRPr>
            </a:pPr>
            <a:r>
              <a:t>Fostering Spiritual Growth in the Church</a:t>
            </a:r>
          </a:p>
        </p:txBody>
      </p:sp>
      <p:sp>
        <p:nvSpPr>
          <p:cNvPr id="70" name="Line"/>
          <p:cNvSpPr/>
          <p:nvPr/>
        </p:nvSpPr>
        <p:spPr>
          <a:xfrm>
            <a:off x="1549400" y="9055882"/>
            <a:ext cx="9906000" cy="1589"/>
          </a:xfrm>
          <a:prstGeom prst="line">
            <a:avLst/>
          </a:prstGeom>
          <a:ln w="38100">
            <a:solidFill>
              <a:srgbClr val="FFA050"/>
            </a:solidFill>
            <a:miter lim="400000"/>
          </a:ln>
          <a:effectLst>
            <a:outerShdw sx="100000" sy="100000" kx="0" ky="0" algn="b" rotWithShape="0" blurRad="63500" dist="50800" dir="2700000">
              <a:srgbClr val="000000">
                <a:alpha val="75000"/>
              </a:srgbClr>
            </a:outerShdw>
          </a:effectLst>
        </p:spPr>
        <p:txBody>
          <a:bodyPr lIns="50800" tIns="50800" rIns="50800" bIns="50800" anchor="ctr"/>
          <a:lstStyle/>
          <a:p>
            <a:pPr algn="l" defTabSz="457200">
              <a:defRPr b="0" sz="1200">
                <a:solidFill>
                  <a:srgbClr val="000000"/>
                </a:solidFill>
                <a:effectLst/>
              </a:defRPr>
            </a:pPr>
          </a:p>
        </p:txBody>
      </p:sp>
      <p:sp>
        <p:nvSpPr>
          <p:cNvPr id="71" name="Paul J. Bucknell"/>
          <p:cNvSpPr/>
          <p:nvPr/>
        </p:nvSpPr>
        <p:spPr>
          <a:xfrm>
            <a:off x="12701" y="9108152"/>
            <a:ext cx="12979398" cy="520937"/>
          </a:xfrm>
          <a:prstGeom prst="rect">
            <a:avLst/>
          </a:prstGeom>
          <a:ln w="12700">
            <a:miter lim="400000"/>
          </a:ln>
          <a:effectLst>
            <a:outerShdw sx="100000" sy="100000" kx="0" ky="0" algn="b" rotWithShape="0" blurRad="127000" dist="76200" dir="270000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tabLst>
                <a:tab pos="368300" algn="l"/>
                <a:tab pos="698500" algn="l"/>
                <a:tab pos="1066800" algn="l"/>
                <a:tab pos="1422400" algn="l"/>
                <a:tab pos="1778000" algn="l"/>
                <a:tab pos="2120900" algn="l"/>
                <a:tab pos="2489200" algn="l"/>
                <a:tab pos="2857500" algn="l"/>
                <a:tab pos="3200400" algn="l"/>
                <a:tab pos="3568700" algn="l"/>
                <a:tab pos="3911600" algn="l"/>
                <a:tab pos="4267200" algn="l"/>
              </a:tabLst>
              <a:defRPr spc="239" sz="3000">
                <a:solidFill>
                  <a:srgbClr val="FFFFFF"/>
                </a:solidFill>
                <a:effectLst>
                  <a:outerShdw sx="100000" sy="100000" kx="0" ky="0" algn="b" rotWithShape="0" blurRad="25400" dist="25400" dir="2060505">
                    <a:srgbClr val="000000"/>
                  </a:outerShdw>
                </a:effectLst>
                <a:latin typeface="Arial"/>
                <a:ea typeface="Arial"/>
                <a:cs typeface="Arial"/>
                <a:sym typeface="Arial"/>
              </a:defRPr>
            </a:lvl1pPr>
          </a:lstStyle>
          <a:p>
            <a:pPr>
              <a:defRPr b="0" spc="384" sz="4800"/>
            </a:pPr>
            <a:r>
              <a:rPr b="1" spc="239" sz="3000"/>
              <a:t>Paul J. Bucknell</a:t>
            </a:r>
          </a:p>
        </p:txBody>
      </p:sp>
      <p:grpSp>
        <p:nvGrpSpPr>
          <p:cNvPr id="74" name="Group"/>
          <p:cNvGrpSpPr/>
          <p:nvPr/>
        </p:nvGrpSpPr>
        <p:grpSpPr>
          <a:xfrm>
            <a:off x="2854142" y="5626100"/>
            <a:ext cx="7296516" cy="1016000"/>
            <a:chOff x="0" y="0"/>
            <a:chExt cx="7296515" cy="1016000"/>
          </a:xfrm>
        </p:grpSpPr>
        <p:sp>
          <p:nvSpPr>
            <p:cNvPr id="72" name="Rounded Rectangle"/>
            <p:cNvSpPr/>
            <p:nvPr/>
          </p:nvSpPr>
          <p:spPr>
            <a:xfrm>
              <a:off x="0" y="0"/>
              <a:ext cx="7296516" cy="1016000"/>
            </a:xfrm>
            <a:prstGeom prst="roundRect">
              <a:avLst>
                <a:gd name="adj" fmla="val 16924"/>
              </a:avLst>
            </a:prstGeom>
            <a:solidFill>
              <a:srgbClr val="000000"/>
            </a:solid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b="0"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3" name="Ephesians 5:31-33"/>
            <p:cNvSpPr/>
            <p:nvPr/>
          </p:nvSpPr>
          <p:spPr>
            <a:xfrm>
              <a:off x="690249" y="99286"/>
              <a:ext cx="6195418" cy="817428"/>
            </a:xfrm>
            <a:prstGeom prst="rect">
              <a:avLst/>
            </a:prstGeom>
            <a:noFill/>
            <a:ln w="12700" cap="flat">
              <a:noFill/>
              <a:miter lim="400000"/>
            </a:ln>
            <a:effectLst>
              <a:outerShdw sx="100000" sy="100000" kx="0" ky="0" algn="b" rotWithShape="0" blurRad="165100" dist="101600" dir="2700000">
                <a:srgbClr val="000000">
                  <a:alpha val="8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457200">
                <a:lnSpc>
                  <a:spcPct val="120000"/>
                </a:lnSpc>
                <a:spcBef>
                  <a:spcPts val="21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pc="250" sz="5000">
                  <a:solidFill>
                    <a:srgbClr val="FFFFFF"/>
                  </a:solidFill>
                  <a:effectLst>
                    <a:outerShdw sx="100000" sy="100000" kx="0" ky="0" algn="b" rotWithShape="0" blurRad="25400" dist="25400" dir="2060505">
                      <a:srgbClr val="000000"/>
                    </a:outerShdw>
                  </a:effectLst>
                  <a:latin typeface="Arial"/>
                  <a:ea typeface="Arial"/>
                  <a:cs typeface="Arial"/>
                  <a:sym typeface="Arial"/>
                </a:defRPr>
              </a:lvl1pPr>
            </a:lstStyle>
            <a:p>
              <a:pPr/>
              <a:r>
                <a:t>Ephesians 5:31-33</a:t>
              </a:r>
            </a:p>
          </p:txBody>
        </p:sp>
      </p:grpSp>
      <p:sp>
        <p:nvSpPr>
          <p:cNvPr id="75" name="14"/>
          <p:cNvSpPr/>
          <p:nvPr/>
        </p:nvSpPr>
        <p:spPr>
          <a:xfrm>
            <a:off x="11022021" y="460949"/>
            <a:ext cx="1625601" cy="1295401"/>
          </a:xfrm>
          <a:prstGeom prst="ellipse">
            <a:avLst/>
          </a:prstGeom>
          <a:solidFill>
            <a:srgbClr val="11008E">
              <a:alpha val="90000"/>
            </a:srgbClr>
          </a:solidFill>
          <a:ln w="25400">
            <a:solidFill>
              <a:srgbClr val="000000">
                <a:alpha val="90000"/>
              </a:srgbClr>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5800">
                <a:solidFill>
                  <a:srgbClr val="FFFFFF"/>
                </a:solidFill>
                <a:effectLst>
                  <a:outerShdw sx="100000" sy="100000" kx="0" ky="0" algn="b" rotWithShape="0" blurRad="38100" dist="12700" dir="5400000">
                    <a:srgbClr val="000000">
                      <a:alpha val="50000"/>
                    </a:srgbClr>
                  </a:outerShdw>
                </a:effectLst>
              </a:defRPr>
            </a:lvl1pPr>
          </a:lstStyle>
          <a:p>
            <a:pPr/>
            <a:r>
              <a:t>14</a:t>
            </a:r>
          </a:p>
        </p:txBody>
      </p:sp>
      <p:sp>
        <p:nvSpPr>
          <p:cNvPr id="76" name="Growing Marriages"/>
          <p:cNvSpPr/>
          <p:nvPr/>
        </p:nvSpPr>
        <p:spPr>
          <a:xfrm>
            <a:off x="12701" y="2985685"/>
            <a:ext cx="12595243" cy="2483782"/>
          </a:xfrm>
          <a:prstGeom prst="rect">
            <a:avLst/>
          </a:prstGeom>
          <a:ln w="12700">
            <a:miter lim="400000"/>
          </a:ln>
          <a:effectLst>
            <a:outerShdw sx="100000" sy="100000" kx="0" ky="0" algn="b" rotWithShape="0" blurRad="76200" dist="69781" dir="11722004">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lstStyle>
            <a:lvl1pPr defTabSz="457200">
              <a:lnSpc>
                <a:spcPct val="140000"/>
              </a:lnSpc>
              <a:spcBef>
                <a:spcPts val="21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9700">
                <a:solidFill>
                  <a:srgbClr val="FFFFFF"/>
                </a:solidFill>
                <a:effectLst>
                  <a:outerShdw sx="100000" sy="100000" kx="0" ky="0" algn="b" rotWithShape="0" blurRad="38100" dist="25400" dir="1500000">
                    <a:srgbClr val="000000"/>
                  </a:outerShdw>
                </a:effectLst>
                <a:latin typeface="Arial"/>
                <a:ea typeface="Arial"/>
                <a:cs typeface="Arial"/>
                <a:sym typeface="Arial"/>
              </a:defRPr>
            </a:lvl1pPr>
          </a:lstStyle>
          <a:p>
            <a:pPr/>
            <a:r>
              <a:t>Growing Marriages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76"/>
                                        </p:tgtEl>
                                        <p:attrNameLst>
                                          <p:attrName>style.visibility</p:attrName>
                                        </p:attrNameLst>
                                      </p:cBhvr>
                                      <p:to>
                                        <p:strVal val="visible"/>
                                      </p:to>
                                    </p:set>
                                    <p:animEffect filter="fade" transition="in">
                                      <p:cBhvr>
                                        <p:cTn id="7" dur="1500"/>
                                        <p:tgtEl>
                                          <p:spTgt spid="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6" grpId="1"/>
    </p:bldLst>
  </p:timing>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4" name="Level 2 – Young Married Couple           The Challenged Marriage"/>
          <p:cNvSpPr/>
          <p:nvPr/>
        </p:nvSpPr>
        <p:spPr>
          <a:xfrm>
            <a:off x="178470" y="1260871"/>
            <a:ext cx="10515337" cy="163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500">
                <a:solidFill>
                  <a:schemeClr val="accent1">
                    <a:hueOff val="273562"/>
                    <a:satOff val="2937"/>
                    <a:lumOff val="-22233"/>
                  </a:schemeClr>
                </a:solidFill>
                <a:effectLst>
                  <a:outerShdw sx="100000" sy="100000" kx="0" ky="0" algn="b" rotWithShape="0" blurRad="12700" dist="25400" dir="18900000">
                    <a:srgbClr val="000000"/>
                  </a:outerShdw>
                </a:effectLst>
                <a:latin typeface="Garamond Premier Pro"/>
                <a:ea typeface="Garamond Premier Pro"/>
                <a:cs typeface="Garamond Premier Pro"/>
                <a:sym typeface="Garamond Premier Pro"/>
              </a:defRPr>
            </a:pPr>
            <a:r>
              <a:rPr>
                <a:solidFill>
                  <a:srgbClr val="000000"/>
                </a:solidFill>
              </a:rPr>
              <a:t>Level 2 – Young Married Couple</a:t>
            </a:r>
            <a:br/>
            <a:r>
              <a:t>          The Challenged Marriage</a:t>
            </a:r>
          </a:p>
        </p:txBody>
      </p:sp>
      <p:sp>
        <p:nvSpPr>
          <p:cNvPr id="135" name="Vision: _______ God’s goals of marriage despite temporary setbacks…"/>
          <p:cNvSpPr/>
          <p:nvPr/>
        </p:nvSpPr>
        <p:spPr>
          <a:xfrm>
            <a:off x="304800" y="3023606"/>
            <a:ext cx="6053156" cy="42976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effectLst/>
                <a:latin typeface="Garamond Premier Pro"/>
                <a:ea typeface="Garamond Premier Pro"/>
                <a:cs typeface="Garamond Premier Pro"/>
                <a:sym typeface="Garamond Premier Pro"/>
              </a:defRPr>
            </a:pPr>
            <a:r>
              <a:rPr b="1"/>
              <a:t>Vision</a:t>
            </a:r>
            <a:r>
              <a:t>: _______ God’s goals of marriage despite temporary setbacks</a:t>
            </a:r>
          </a:p>
          <a:p>
            <a: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effectLst/>
                <a:latin typeface="Garamond Premier Pro"/>
                <a:ea typeface="Garamond Premier Pro"/>
                <a:cs typeface="Garamond Premier Pro"/>
                <a:sym typeface="Garamond Premier Pro"/>
              </a:defRPr>
            </a:pPr>
            <a:r>
              <a:t>The hopes of marriage are charged by a deep commitment to God’s hopes that He gives in His Word.</a:t>
            </a:r>
          </a:p>
        </p:txBody>
      </p:sp>
      <p:pic>
        <p:nvPicPr>
          <p:cNvPr id="136" name="000721-0004-000381.jpg" descr="000721-0004-000381.jpg"/>
          <p:cNvPicPr>
            <a:picLocks noChangeAspect="1"/>
          </p:cNvPicPr>
          <p:nvPr/>
        </p:nvPicPr>
        <p:blipFill>
          <a:blip r:embed="rId2">
            <a:extLst/>
          </a:blip>
          <a:stretch>
            <a:fillRect/>
          </a:stretch>
        </p:blipFill>
        <p:spPr>
          <a:xfrm>
            <a:off x="6479452" y="3142248"/>
            <a:ext cx="6105861" cy="4060398"/>
          </a:xfrm>
          <a:prstGeom prst="rect">
            <a:avLst/>
          </a:prstGeom>
          <a:ln w="12700">
            <a:miter lim="400000"/>
          </a:ln>
          <a:effectLst>
            <a:outerShdw sx="100000" sy="100000" kx="0" ky="0" algn="b" rotWithShape="0" blurRad="190500" dist="63500" dir="5400000">
              <a:srgbClr val="000000"/>
            </a:outerShdw>
          </a:effectLst>
        </p:spPr>
      </p:pic>
      <p:sp>
        <p:nvSpPr>
          <p:cNvPr id="137" name="Discouragement comes from regressing from the oneness obtained and stepping back to one’s own desires."/>
          <p:cNvSpPr/>
          <p:nvPr/>
        </p:nvSpPr>
        <p:spPr>
          <a:xfrm>
            <a:off x="304800" y="7730204"/>
            <a:ext cx="11695179" cy="11734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latin typeface="Garamond Premier Pro"/>
                <a:ea typeface="Garamond Premier Pro"/>
                <a:cs typeface="Garamond Premier Pro"/>
                <a:sym typeface="Garamond Premier Pro"/>
              </a:defRPr>
            </a:lvl1pPr>
          </a:lstStyle>
          <a:p>
            <a:pPr>
              <a:defRPr>
                <a:effectLst/>
              </a:defRPr>
            </a:pPr>
            <a:r>
              <a:t>Discouragement comes from regressing from the oneness obtained and stepping back to one’s own desires.</a:t>
            </a:r>
          </a:p>
        </p:txBody>
      </p:sp>
      <p:sp>
        <p:nvSpPr>
          <p:cNvPr id="138" name="PURSUE"/>
          <p:cNvSpPr/>
          <p:nvPr/>
        </p:nvSpPr>
        <p:spPr>
          <a:xfrm>
            <a:off x="2043085" y="3057896"/>
            <a:ext cx="1833182" cy="54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600"/>
              </a:spcBef>
              <a:buClr>
                <a:srgbClr val="000000"/>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solidFill>
                  <a:schemeClr val="accent5"/>
                </a:solidFill>
                <a:latin typeface="Garamond Premier Pro"/>
                <a:ea typeface="Garamond Premier Pro"/>
                <a:cs typeface="Garamond Premier Pro"/>
                <a:sym typeface="Garamond Premier Pro"/>
              </a:defRPr>
            </a:lvl1pPr>
          </a:lstStyle>
          <a:p>
            <a:pPr>
              <a:defRPr>
                <a:effectLst/>
              </a:defRPr>
            </a:pPr>
            <a:r>
              <a:t>PURSUE</a:t>
            </a:r>
          </a:p>
        </p:txBody>
      </p:sp>
    </p:spTree>
  </p:cSld>
  <p:clrMapOvr>
    <a:masterClrMapping/>
  </p:clrMapOvr>
  <mc:AlternateContent xmlns:mc="http://schemas.openxmlformats.org/markup-compatibility/2006">
    <mc:Choice xmlns:p14="http://schemas.microsoft.com/office/powerpoint/2010/main" Requires="p14">
      <p:transition spd="slow" advClick="1" p14:dur="30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135">
                                            <p:bg/>
                                          </p:spTgt>
                                        </p:tgtEl>
                                        <p:attrNameLst>
                                          <p:attrName>style.visibility</p:attrName>
                                        </p:attrNameLst>
                                      </p:cBhvr>
                                      <p:to>
                                        <p:strVal val="visible"/>
                                      </p:to>
                                    </p:set>
                                    <p:anim calcmode="lin" valueType="num">
                                      <p:cBhvr>
                                        <p:cTn id="7" dur="2500" fill="hold"/>
                                        <p:tgtEl>
                                          <p:spTgt spid="135">
                                            <p:bg/>
                                          </p:spTgt>
                                        </p:tgtEl>
                                        <p:attrNameLst>
                                          <p:attrName>ppt_x</p:attrName>
                                        </p:attrNameLst>
                                      </p:cBhvr>
                                      <p:tavLst>
                                        <p:tav tm="0">
                                          <p:val>
                                            <p:strVal val="#ppt_x"/>
                                          </p:val>
                                        </p:tav>
                                        <p:tav tm="100000">
                                          <p:val>
                                            <p:strVal val="#ppt_x"/>
                                          </p:val>
                                        </p:tav>
                                      </p:tavLst>
                                    </p:anim>
                                    <p:anim calcmode="lin" valueType="num">
                                      <p:cBhvr>
                                        <p:cTn id="8" dur="2500" fill="hold"/>
                                        <p:tgtEl>
                                          <p:spTgt spid="135">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135">
                                            <p:txEl>
                                              <p:pRg st="0" end="0"/>
                                            </p:txEl>
                                          </p:spTgt>
                                        </p:tgtEl>
                                        <p:attrNameLst>
                                          <p:attrName>style.visibility</p:attrName>
                                        </p:attrNameLst>
                                      </p:cBhvr>
                                      <p:to>
                                        <p:strVal val="visible"/>
                                      </p:to>
                                    </p:set>
                                    <p:anim calcmode="lin" valueType="num">
                                      <p:cBhvr>
                                        <p:cTn id="11" dur="2500" fill="hold"/>
                                        <p:tgtEl>
                                          <p:spTgt spid="135">
                                            <p:txEl>
                                              <p:pRg st="0" end="0"/>
                                            </p:txEl>
                                          </p:spTgt>
                                        </p:tgtEl>
                                        <p:attrNameLst>
                                          <p:attrName>ppt_x</p:attrName>
                                        </p:attrNameLst>
                                      </p:cBhvr>
                                      <p:tavLst>
                                        <p:tav tm="0">
                                          <p:val>
                                            <p:strVal val="#ppt_x"/>
                                          </p:val>
                                        </p:tav>
                                        <p:tav tm="100000">
                                          <p:val>
                                            <p:strVal val="#ppt_x"/>
                                          </p:val>
                                        </p:tav>
                                      </p:tavLst>
                                    </p:anim>
                                    <p:anim calcmode="lin" valueType="num">
                                      <p:cBhvr>
                                        <p:cTn id="12" dur="2500" fill="hold"/>
                                        <p:tgtEl>
                                          <p:spTgt spid="135">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Class="entr" nodeType="afterEffect" presetID="9" grpId="2" fill="hold">
                                  <p:stCondLst>
                                    <p:cond delay="0"/>
                                  </p:stCondLst>
                                  <p:iterate type="el" backwards="0">
                                    <p:tmAbs val="0"/>
                                  </p:iterate>
                                  <p:childTnLst>
                                    <p:set>
                                      <p:cBhvr>
                                        <p:cTn id="15" fill="hold"/>
                                        <p:tgtEl>
                                          <p:spTgt spid="136"/>
                                        </p:tgtEl>
                                        <p:attrNameLst>
                                          <p:attrName>style.visibility</p:attrName>
                                        </p:attrNameLst>
                                      </p:cBhvr>
                                      <p:to>
                                        <p:strVal val="visible"/>
                                      </p:to>
                                    </p:set>
                                    <p:animEffect filter="dissolve" transition="in">
                                      <p:cBhvr>
                                        <p:cTn id="16" dur="2500"/>
                                        <p:tgtEl>
                                          <p:spTgt spid="136"/>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10" presetID="19" grpId="3" fill="hold">
                                  <p:stCondLst>
                                    <p:cond delay="0"/>
                                  </p:stCondLst>
                                  <p:iterate type="el" backwards="0">
                                    <p:tmAbs val="0"/>
                                  </p:iterate>
                                  <p:childTnLst>
                                    <p:set>
                                      <p:cBhvr>
                                        <p:cTn id="20" fill="hold"/>
                                        <p:tgtEl>
                                          <p:spTgt spid="138"/>
                                        </p:tgtEl>
                                        <p:attrNameLst>
                                          <p:attrName>style.visibility</p:attrName>
                                        </p:attrNameLst>
                                      </p:cBhvr>
                                      <p:to>
                                        <p:strVal val="visible"/>
                                      </p:to>
                                    </p:set>
                                    <p:anim calcmode="lin" valueType="num">
                                      <p:cBhvr>
                                        <p:cTn id="21" dur="1000" fill="hold"/>
                                        <p:tgtEl>
                                          <p:spTgt spid="138"/>
                                        </p:tgtEl>
                                        <p:attrNameLst>
                                          <p:attrName>ppt_w</p:attrName>
                                        </p:attrNameLst>
                                      </p:cBhvr>
                                      <p:tavLst>
                                        <p:tav tm="0" fmla="#ppt_w*sin(2.5*pi*$)">
                                          <p:val>
                                            <p:fltVal val="0"/>
                                          </p:val>
                                        </p:tav>
                                        <p:tav tm="100000">
                                          <p:val>
                                            <p:fltVal val="1"/>
                                          </p:val>
                                        </p:tav>
                                      </p:tavLst>
                                    </p:anim>
                                    <p:anim calcmode="lin" valueType="num">
                                      <p:cBhvr>
                                        <p:cTn id="22" dur="1000" fill="hold"/>
                                        <p:tgtEl>
                                          <p:spTgt spid="138"/>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4" presetID="2" grpId="1" fill="hold">
                                  <p:stCondLst>
                                    <p:cond delay="0"/>
                                  </p:stCondLst>
                                  <p:iterate type="el" backwards="0">
                                    <p:tmAbs val="0"/>
                                  </p:iterate>
                                  <p:childTnLst>
                                    <p:set>
                                      <p:cBhvr>
                                        <p:cTn id="26" fill="hold"/>
                                        <p:tgtEl>
                                          <p:spTgt spid="135">
                                            <p:txEl>
                                              <p:pRg st="1" end="1"/>
                                            </p:txEl>
                                          </p:spTgt>
                                        </p:tgtEl>
                                        <p:attrNameLst>
                                          <p:attrName>style.visibility</p:attrName>
                                        </p:attrNameLst>
                                      </p:cBhvr>
                                      <p:to>
                                        <p:strVal val="visible"/>
                                      </p:to>
                                    </p:set>
                                    <p:anim calcmode="lin" valueType="num">
                                      <p:cBhvr>
                                        <p:cTn id="27" dur="2500" fill="hold"/>
                                        <p:tgtEl>
                                          <p:spTgt spid="135">
                                            <p:txEl>
                                              <p:pRg st="1" end="1"/>
                                            </p:txEl>
                                          </p:spTgt>
                                        </p:tgtEl>
                                        <p:attrNameLst>
                                          <p:attrName>ppt_x</p:attrName>
                                        </p:attrNameLst>
                                      </p:cBhvr>
                                      <p:tavLst>
                                        <p:tav tm="0">
                                          <p:val>
                                            <p:strVal val="#ppt_x"/>
                                          </p:val>
                                        </p:tav>
                                        <p:tav tm="100000">
                                          <p:val>
                                            <p:strVal val="#ppt_x"/>
                                          </p:val>
                                        </p:tav>
                                      </p:tavLst>
                                    </p:anim>
                                    <p:anim calcmode="lin" valueType="num">
                                      <p:cBhvr>
                                        <p:cTn id="28" dur="2500" fill="hold"/>
                                        <p:tgtEl>
                                          <p:spTgt spid="1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8" presetID="2" grpId="4" fill="hold">
                                  <p:stCondLst>
                                    <p:cond delay="0"/>
                                  </p:stCondLst>
                                  <p:iterate type="el" backwards="0">
                                    <p:tmAbs val="0"/>
                                  </p:iterate>
                                  <p:childTnLst>
                                    <p:set>
                                      <p:cBhvr>
                                        <p:cTn id="32" fill="hold"/>
                                        <p:tgtEl>
                                          <p:spTgt spid="137"/>
                                        </p:tgtEl>
                                        <p:attrNameLst>
                                          <p:attrName>style.visibility</p:attrName>
                                        </p:attrNameLst>
                                      </p:cBhvr>
                                      <p:to>
                                        <p:strVal val="visible"/>
                                      </p:to>
                                    </p:set>
                                    <p:anim calcmode="lin" valueType="num">
                                      <p:cBhvr>
                                        <p:cTn id="33" dur="2000" fill="hold"/>
                                        <p:tgtEl>
                                          <p:spTgt spid="137"/>
                                        </p:tgtEl>
                                        <p:attrNameLst>
                                          <p:attrName>ppt_x</p:attrName>
                                        </p:attrNameLst>
                                      </p:cBhvr>
                                      <p:tavLst>
                                        <p:tav tm="0">
                                          <p:val>
                                            <p:strVal val="0-#ppt_w/2"/>
                                          </p:val>
                                        </p:tav>
                                        <p:tav tm="100000">
                                          <p:val>
                                            <p:strVal val="#ppt_x"/>
                                          </p:val>
                                        </p:tav>
                                      </p:tavLst>
                                    </p:anim>
                                    <p:anim calcmode="lin" valueType="num">
                                      <p:cBhvr>
                                        <p:cTn id="34" dur="2000" fill="hold"/>
                                        <p:tgtEl>
                                          <p:spTgt spid="1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6" grpId="2"/>
      <p:bldP build="whole" bldLvl="1" animBg="1" rev="0" advAuto="0" spid="138" grpId="3"/>
      <p:bldP build="p" bldLvl="5" animBg="1" rev="0" advAuto="0" spid="135" grpId="1"/>
      <p:bldP build="whole" bldLvl="1" animBg="1" rev="0" advAuto="0" spid="137" grpId="4"/>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 name="Characteristics"/>
          <p:cNvSpPr/>
          <p:nvPr/>
        </p:nvSpPr>
        <p:spPr>
          <a:xfrm>
            <a:off x="250912" y="2345842"/>
            <a:ext cx="10515337"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500">
                <a:solidFill>
                  <a:srgbClr val="000000"/>
                </a:solidFill>
                <a:latin typeface="Garamond Premier Pro"/>
                <a:ea typeface="Garamond Premier Pro"/>
                <a:cs typeface="Garamond Premier Pro"/>
                <a:sym typeface="Garamond Premier Pro"/>
              </a:defRPr>
            </a:lvl1pPr>
          </a:lstStyle>
          <a:p>
            <a:pPr>
              <a:defRPr>
                <a:effectLst/>
              </a:defRPr>
            </a:pPr>
            <a:r>
              <a:t>Characteristics</a:t>
            </a:r>
          </a:p>
        </p:txBody>
      </p:sp>
      <p:sp>
        <p:nvSpPr>
          <p:cNvPr id="141" name="Love: I do love being married, but……"/>
          <p:cNvSpPr/>
          <p:nvPr/>
        </p:nvSpPr>
        <p:spPr>
          <a:xfrm>
            <a:off x="664059" y="3145942"/>
            <a:ext cx="11430950" cy="21640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effectLst/>
                <a:latin typeface="Garamond Premier Pro"/>
                <a:ea typeface="Garamond Premier Pro"/>
                <a:cs typeface="Garamond Premier Pro"/>
                <a:sym typeface="Garamond Premier Pro"/>
              </a:defRPr>
            </a:pPr>
            <a:r>
              <a:t>Love: I do love being married, but…</a:t>
            </a:r>
          </a:p>
          <a:p>
            <a: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effectLst/>
                <a:latin typeface="Garamond Premier Pro"/>
                <a:ea typeface="Garamond Premier Pro"/>
                <a:cs typeface="Garamond Premier Pro"/>
                <a:sym typeface="Garamond Premier Pro"/>
              </a:defRPr>
            </a:pPr>
            <a:r>
              <a:t>Lost temper: I get really upset with my spouse</a:t>
            </a:r>
          </a:p>
          <a:p>
            <a: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effectLst/>
                <a:latin typeface="Garamond Premier Pro"/>
                <a:ea typeface="Garamond Premier Pro"/>
                <a:cs typeface="Garamond Premier Pro"/>
                <a:sym typeface="Garamond Premier Pro"/>
              </a:defRPr>
            </a:pPr>
            <a:r>
              <a:t>Lose vision: Is this all there is to marriage? </a:t>
            </a:r>
          </a:p>
        </p:txBody>
      </p:sp>
      <p:sp>
        <p:nvSpPr>
          <p:cNvPr id="142" name="Challenges"/>
          <p:cNvSpPr/>
          <p:nvPr/>
        </p:nvSpPr>
        <p:spPr>
          <a:xfrm>
            <a:off x="304800" y="5824805"/>
            <a:ext cx="12753887"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500">
                <a:solidFill>
                  <a:srgbClr val="000000"/>
                </a:solidFill>
                <a:latin typeface="Garamond Premier Pro"/>
                <a:ea typeface="Garamond Premier Pro"/>
                <a:cs typeface="Garamond Premier Pro"/>
                <a:sym typeface="Garamond Premier Pro"/>
              </a:defRPr>
            </a:lvl1pPr>
          </a:lstStyle>
          <a:p>
            <a:pPr>
              <a:defRPr>
                <a:effectLst/>
              </a:defRPr>
            </a:pPr>
            <a:r>
              <a:t>Challenges</a:t>
            </a:r>
          </a:p>
        </p:txBody>
      </p:sp>
      <p:sp>
        <p:nvSpPr>
          <p:cNvPr id="143" name="Compromise: Willingness to put my ambitions first…"/>
          <p:cNvSpPr/>
          <p:nvPr/>
        </p:nvSpPr>
        <p:spPr>
          <a:xfrm>
            <a:off x="620182" y="6767155"/>
            <a:ext cx="12015349" cy="21640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effectLst/>
                <a:latin typeface="Garamond Premier Pro"/>
                <a:ea typeface="Garamond Premier Pro"/>
                <a:cs typeface="Garamond Premier Pro"/>
                <a:sym typeface="Garamond Premier Pro"/>
              </a:defRPr>
            </a:pPr>
            <a:r>
              <a:rPr b="1">
                <a:solidFill>
                  <a:schemeClr val="accent5"/>
                </a:solidFill>
              </a:rPr>
              <a:t>Compromise</a:t>
            </a:r>
            <a:r>
              <a:t>: Willingness to put my ambitions first</a:t>
            </a:r>
          </a:p>
          <a:p>
            <a: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effectLst/>
                <a:latin typeface="Garamond Premier Pro"/>
                <a:ea typeface="Garamond Premier Pro"/>
                <a:cs typeface="Garamond Premier Pro"/>
                <a:sym typeface="Garamond Premier Pro"/>
              </a:defRPr>
            </a:pPr>
            <a:r>
              <a:t>Devious: Fake genuine love to get what I want</a:t>
            </a:r>
          </a:p>
          <a:p>
            <a: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effectLst/>
                <a:latin typeface="Garamond Premier Pro"/>
                <a:ea typeface="Garamond Premier Pro"/>
                <a:cs typeface="Garamond Premier Pro"/>
                <a:sym typeface="Garamond Premier Pro"/>
              </a:defRPr>
            </a:pPr>
            <a:r>
              <a:t>Adulterous: Entertain thoughts of other relationships as better</a:t>
            </a:r>
          </a:p>
        </p:txBody>
      </p:sp>
      <p:sp>
        <p:nvSpPr>
          <p:cNvPr id="144" name="Level 2 - Young Married Couple"/>
          <p:cNvSpPr/>
          <p:nvPr/>
        </p:nvSpPr>
        <p:spPr>
          <a:xfrm>
            <a:off x="1376185" y="1210767"/>
            <a:ext cx="10515336" cy="800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500">
                <a:solidFill>
                  <a:srgbClr val="000000"/>
                </a:solidFill>
                <a:latin typeface="Garamond Premier Pro"/>
                <a:ea typeface="Garamond Premier Pro"/>
                <a:cs typeface="Garamond Premier Pro"/>
                <a:sym typeface="Garamond Premier Pro"/>
              </a:defRPr>
            </a:lvl1pPr>
          </a:lstStyle>
          <a:p>
            <a:pPr>
              <a:defRPr>
                <a:effectLst/>
              </a:defRPr>
            </a:pPr>
            <a:r>
              <a:t>Level 2 - Young Married Couple </a:t>
            </a:r>
          </a:p>
        </p:txBody>
      </p:sp>
    </p:spTree>
  </p:cSld>
  <p:clrMapOvr>
    <a:masterClrMapping/>
  </p:clrMapOvr>
  <mc:AlternateContent xmlns:mc="http://schemas.openxmlformats.org/markup-compatibility/2006">
    <mc:Choice xmlns:p14="http://schemas.microsoft.com/office/powerpoint/2010/main" Requires="p14">
      <p:transition spd="slow" advClick="1" p14:dur="30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141">
                                            <p:bg/>
                                          </p:spTgt>
                                        </p:tgtEl>
                                        <p:attrNameLst>
                                          <p:attrName>style.visibility</p:attrName>
                                        </p:attrNameLst>
                                      </p:cBhvr>
                                      <p:to>
                                        <p:strVal val="visible"/>
                                      </p:to>
                                    </p:set>
                                    <p:anim calcmode="lin" valueType="num">
                                      <p:cBhvr>
                                        <p:cTn id="7" dur="2500" fill="hold"/>
                                        <p:tgtEl>
                                          <p:spTgt spid="141">
                                            <p:bg/>
                                          </p:spTgt>
                                        </p:tgtEl>
                                        <p:attrNameLst>
                                          <p:attrName>ppt_x</p:attrName>
                                        </p:attrNameLst>
                                      </p:cBhvr>
                                      <p:tavLst>
                                        <p:tav tm="0">
                                          <p:val>
                                            <p:strVal val="#ppt_x"/>
                                          </p:val>
                                        </p:tav>
                                        <p:tav tm="100000">
                                          <p:val>
                                            <p:strVal val="#ppt_x"/>
                                          </p:val>
                                        </p:tav>
                                      </p:tavLst>
                                    </p:anim>
                                    <p:anim calcmode="lin" valueType="num">
                                      <p:cBhvr>
                                        <p:cTn id="8" dur="2500" fill="hold"/>
                                        <p:tgtEl>
                                          <p:spTgt spid="141">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141">
                                            <p:txEl>
                                              <p:pRg st="0" end="0"/>
                                            </p:txEl>
                                          </p:spTgt>
                                        </p:tgtEl>
                                        <p:attrNameLst>
                                          <p:attrName>style.visibility</p:attrName>
                                        </p:attrNameLst>
                                      </p:cBhvr>
                                      <p:to>
                                        <p:strVal val="visible"/>
                                      </p:to>
                                    </p:set>
                                    <p:anim calcmode="lin" valueType="num">
                                      <p:cBhvr>
                                        <p:cTn id="11" dur="2500" fill="hold"/>
                                        <p:tgtEl>
                                          <p:spTgt spid="141">
                                            <p:txEl>
                                              <p:pRg st="0" end="0"/>
                                            </p:txEl>
                                          </p:spTgt>
                                        </p:tgtEl>
                                        <p:attrNameLst>
                                          <p:attrName>ppt_x</p:attrName>
                                        </p:attrNameLst>
                                      </p:cBhvr>
                                      <p:tavLst>
                                        <p:tav tm="0">
                                          <p:val>
                                            <p:strVal val="#ppt_x"/>
                                          </p:val>
                                        </p:tav>
                                        <p:tav tm="100000">
                                          <p:val>
                                            <p:strVal val="#ppt_x"/>
                                          </p:val>
                                        </p:tav>
                                      </p:tavLst>
                                    </p:anim>
                                    <p:anim calcmode="lin" valueType="num">
                                      <p:cBhvr>
                                        <p:cTn id="12" dur="2500" fill="hold"/>
                                        <p:tgtEl>
                                          <p:spTgt spid="141">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Class="entr" nodeType="afterEffect" presetSubtype="4" presetID="2" grpId="1" fill="hold">
                                  <p:stCondLst>
                                    <p:cond delay="0"/>
                                  </p:stCondLst>
                                  <p:iterate type="el" backwards="0">
                                    <p:tmAbs val="0"/>
                                  </p:iterate>
                                  <p:childTnLst>
                                    <p:set>
                                      <p:cBhvr>
                                        <p:cTn id="15" fill="hold"/>
                                        <p:tgtEl>
                                          <p:spTgt spid="141">
                                            <p:txEl>
                                              <p:pRg st="1" end="1"/>
                                            </p:txEl>
                                          </p:spTgt>
                                        </p:tgtEl>
                                        <p:attrNameLst>
                                          <p:attrName>style.visibility</p:attrName>
                                        </p:attrNameLst>
                                      </p:cBhvr>
                                      <p:to>
                                        <p:strVal val="visible"/>
                                      </p:to>
                                    </p:set>
                                    <p:anim calcmode="lin" valueType="num">
                                      <p:cBhvr>
                                        <p:cTn id="16" dur="2500" fill="hold"/>
                                        <p:tgtEl>
                                          <p:spTgt spid="141">
                                            <p:txEl>
                                              <p:pRg st="1" end="1"/>
                                            </p:txEl>
                                          </p:spTgt>
                                        </p:tgtEl>
                                        <p:attrNameLst>
                                          <p:attrName>ppt_x</p:attrName>
                                        </p:attrNameLst>
                                      </p:cBhvr>
                                      <p:tavLst>
                                        <p:tav tm="0">
                                          <p:val>
                                            <p:strVal val="#ppt_x"/>
                                          </p:val>
                                        </p:tav>
                                        <p:tav tm="100000">
                                          <p:val>
                                            <p:strVal val="#ppt_x"/>
                                          </p:val>
                                        </p:tav>
                                      </p:tavLst>
                                    </p:anim>
                                    <p:anim calcmode="lin" valueType="num">
                                      <p:cBhvr>
                                        <p:cTn id="17" dur="2500" fill="hold"/>
                                        <p:tgtEl>
                                          <p:spTgt spid="141">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5000"/>
                            </p:stCondLst>
                            <p:childTnLst>
                              <p:par>
                                <p:cTn id="19" presetClass="entr" nodeType="afterEffect" presetSubtype="4" presetID="2" grpId="1" fill="hold">
                                  <p:stCondLst>
                                    <p:cond delay="0"/>
                                  </p:stCondLst>
                                  <p:iterate type="el" backwards="0">
                                    <p:tmAbs val="0"/>
                                  </p:iterate>
                                  <p:childTnLst>
                                    <p:set>
                                      <p:cBhvr>
                                        <p:cTn id="20" fill="hold"/>
                                        <p:tgtEl>
                                          <p:spTgt spid="141">
                                            <p:txEl>
                                              <p:pRg st="2" end="2"/>
                                            </p:txEl>
                                          </p:spTgt>
                                        </p:tgtEl>
                                        <p:attrNameLst>
                                          <p:attrName>style.visibility</p:attrName>
                                        </p:attrNameLst>
                                      </p:cBhvr>
                                      <p:to>
                                        <p:strVal val="visible"/>
                                      </p:to>
                                    </p:set>
                                    <p:anim calcmode="lin" valueType="num">
                                      <p:cBhvr>
                                        <p:cTn id="21" dur="2500" fill="hold"/>
                                        <p:tgtEl>
                                          <p:spTgt spid="141">
                                            <p:txEl>
                                              <p:pRg st="2" end="2"/>
                                            </p:txEl>
                                          </p:spTgt>
                                        </p:tgtEl>
                                        <p:attrNameLst>
                                          <p:attrName>ppt_x</p:attrName>
                                        </p:attrNameLst>
                                      </p:cBhvr>
                                      <p:tavLst>
                                        <p:tav tm="0">
                                          <p:val>
                                            <p:strVal val="#ppt_x"/>
                                          </p:val>
                                        </p:tav>
                                        <p:tav tm="100000">
                                          <p:val>
                                            <p:strVal val="#ppt_x"/>
                                          </p:val>
                                        </p:tav>
                                      </p:tavLst>
                                    </p:anim>
                                    <p:anim calcmode="lin" valueType="num">
                                      <p:cBhvr>
                                        <p:cTn id="22" dur="2500" fill="hold"/>
                                        <p:tgtEl>
                                          <p:spTgt spid="14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2" fill="hold">
                                  <p:stCondLst>
                                    <p:cond delay="0"/>
                                  </p:stCondLst>
                                  <p:iterate type="lt" backwards="0">
                                    <p:tmAbs val="100"/>
                                  </p:iterate>
                                  <p:childTnLst>
                                    <p:set>
                                      <p:cBhvr>
                                        <p:cTn id="26" fill="hold"/>
                                        <p:tgtEl>
                                          <p:spTgt spid="142"/>
                                        </p:tgtEl>
                                        <p:attrNameLst>
                                          <p:attrName>style.visibility</p:attrName>
                                        </p:attrNameLst>
                                      </p:cBhvr>
                                      <p:to>
                                        <p:strVal val="visible"/>
                                      </p:to>
                                    </p:set>
                                  </p:childTnLst>
                                </p:cTn>
                              </p:par>
                            </p:childTnLst>
                          </p:cTn>
                        </p:par>
                        <p:par>
                          <p:cTn id="27" fill="hold">
                            <p:stCondLst>
                              <p:cond delay="0"/>
                            </p:stCondLst>
                            <p:childTnLst>
                              <p:par>
                                <p:cTn id="28" presetClass="entr" nodeType="afterEffect" presetSubtype="4" presetID="2" grpId="3" fill="hold">
                                  <p:stCondLst>
                                    <p:cond delay="0"/>
                                  </p:stCondLst>
                                  <p:iterate type="el" backwards="0">
                                    <p:tmAbs val="0"/>
                                  </p:iterate>
                                  <p:childTnLst>
                                    <p:set>
                                      <p:cBhvr>
                                        <p:cTn id="29" fill="hold"/>
                                        <p:tgtEl>
                                          <p:spTgt spid="143">
                                            <p:bg/>
                                          </p:spTgt>
                                        </p:tgtEl>
                                        <p:attrNameLst>
                                          <p:attrName>style.visibility</p:attrName>
                                        </p:attrNameLst>
                                      </p:cBhvr>
                                      <p:to>
                                        <p:strVal val="visible"/>
                                      </p:to>
                                    </p:set>
                                    <p:anim calcmode="lin" valueType="num">
                                      <p:cBhvr>
                                        <p:cTn id="30" dur="2500" fill="hold"/>
                                        <p:tgtEl>
                                          <p:spTgt spid="143">
                                            <p:bg/>
                                          </p:spTgt>
                                        </p:tgtEl>
                                        <p:attrNameLst>
                                          <p:attrName>ppt_x</p:attrName>
                                        </p:attrNameLst>
                                      </p:cBhvr>
                                      <p:tavLst>
                                        <p:tav tm="0">
                                          <p:val>
                                            <p:strVal val="#ppt_x"/>
                                          </p:val>
                                        </p:tav>
                                        <p:tav tm="100000">
                                          <p:val>
                                            <p:strVal val="#ppt_x"/>
                                          </p:val>
                                        </p:tav>
                                      </p:tavLst>
                                    </p:anim>
                                    <p:anim calcmode="lin" valueType="num">
                                      <p:cBhvr>
                                        <p:cTn id="31" dur="2500" fill="hold"/>
                                        <p:tgtEl>
                                          <p:spTgt spid="143">
                                            <p:bg/>
                                          </p:spTgt>
                                        </p:tgtEl>
                                        <p:attrNameLst>
                                          <p:attrName>ppt_y</p:attrName>
                                        </p:attrNameLst>
                                      </p:cBhvr>
                                      <p:tavLst>
                                        <p:tav tm="0">
                                          <p:val>
                                            <p:strVal val="1+#ppt_h/2"/>
                                          </p:val>
                                        </p:tav>
                                        <p:tav tm="100000">
                                          <p:val>
                                            <p:strVal val="#ppt_y"/>
                                          </p:val>
                                        </p:tav>
                                      </p:tavLst>
                                    </p:anim>
                                  </p:childTnLst>
                                </p:cTn>
                              </p:par>
                              <p:par>
                                <p:cTn id="32" presetClass="entr" nodeType="withEffect" presetSubtype="4" presetID="2" grpId="3" fill="hold">
                                  <p:stCondLst>
                                    <p:cond delay="0"/>
                                  </p:stCondLst>
                                  <p:iterate type="el" backwards="0">
                                    <p:tmAbs val="0"/>
                                  </p:iterate>
                                  <p:childTnLst>
                                    <p:set>
                                      <p:cBhvr>
                                        <p:cTn id="33" fill="hold"/>
                                        <p:tgtEl>
                                          <p:spTgt spid="143">
                                            <p:txEl>
                                              <p:pRg st="0" end="0"/>
                                            </p:txEl>
                                          </p:spTgt>
                                        </p:tgtEl>
                                        <p:attrNameLst>
                                          <p:attrName>style.visibility</p:attrName>
                                        </p:attrNameLst>
                                      </p:cBhvr>
                                      <p:to>
                                        <p:strVal val="visible"/>
                                      </p:to>
                                    </p:set>
                                    <p:anim calcmode="lin" valueType="num">
                                      <p:cBhvr>
                                        <p:cTn id="34" dur="2500" fill="hold"/>
                                        <p:tgtEl>
                                          <p:spTgt spid="143">
                                            <p:txEl>
                                              <p:pRg st="0" end="0"/>
                                            </p:txEl>
                                          </p:spTgt>
                                        </p:tgtEl>
                                        <p:attrNameLst>
                                          <p:attrName>ppt_x</p:attrName>
                                        </p:attrNameLst>
                                      </p:cBhvr>
                                      <p:tavLst>
                                        <p:tav tm="0">
                                          <p:val>
                                            <p:strVal val="#ppt_x"/>
                                          </p:val>
                                        </p:tav>
                                        <p:tav tm="100000">
                                          <p:val>
                                            <p:strVal val="#ppt_x"/>
                                          </p:val>
                                        </p:tav>
                                      </p:tavLst>
                                    </p:anim>
                                    <p:anim calcmode="lin" valueType="num">
                                      <p:cBhvr>
                                        <p:cTn id="35" dur="2500" fill="hold"/>
                                        <p:tgtEl>
                                          <p:spTgt spid="143">
                                            <p:txEl>
                                              <p:pRg st="0" end="0"/>
                                            </p:txEl>
                                          </p:spTgt>
                                        </p:tgtEl>
                                        <p:attrNameLst>
                                          <p:attrName>ppt_y</p:attrName>
                                        </p:attrNameLst>
                                      </p:cBhvr>
                                      <p:tavLst>
                                        <p:tav tm="0">
                                          <p:val>
                                            <p:strVal val="1+#ppt_h/2"/>
                                          </p:val>
                                        </p:tav>
                                        <p:tav tm="100000">
                                          <p:val>
                                            <p:strVal val="#ppt_y"/>
                                          </p:val>
                                        </p:tav>
                                      </p:tavLst>
                                    </p:anim>
                                  </p:childTnLst>
                                </p:cTn>
                              </p:par>
                            </p:childTnLst>
                          </p:cTn>
                        </p:par>
                        <p:par>
                          <p:cTn id="36" fill="hold">
                            <p:stCondLst>
                              <p:cond delay="2500"/>
                            </p:stCondLst>
                            <p:childTnLst>
                              <p:par>
                                <p:cTn id="37" presetClass="entr" nodeType="afterEffect" presetSubtype="4" presetID="2" grpId="3" fill="hold">
                                  <p:stCondLst>
                                    <p:cond delay="0"/>
                                  </p:stCondLst>
                                  <p:iterate type="el" backwards="0">
                                    <p:tmAbs val="0"/>
                                  </p:iterate>
                                  <p:childTnLst>
                                    <p:set>
                                      <p:cBhvr>
                                        <p:cTn id="38" fill="hold"/>
                                        <p:tgtEl>
                                          <p:spTgt spid="143">
                                            <p:txEl>
                                              <p:pRg st="1" end="1"/>
                                            </p:txEl>
                                          </p:spTgt>
                                        </p:tgtEl>
                                        <p:attrNameLst>
                                          <p:attrName>style.visibility</p:attrName>
                                        </p:attrNameLst>
                                      </p:cBhvr>
                                      <p:to>
                                        <p:strVal val="visible"/>
                                      </p:to>
                                    </p:set>
                                    <p:anim calcmode="lin" valueType="num">
                                      <p:cBhvr>
                                        <p:cTn id="39" dur="2500" fill="hold"/>
                                        <p:tgtEl>
                                          <p:spTgt spid="143">
                                            <p:txEl>
                                              <p:pRg st="1" end="1"/>
                                            </p:txEl>
                                          </p:spTgt>
                                        </p:tgtEl>
                                        <p:attrNameLst>
                                          <p:attrName>ppt_x</p:attrName>
                                        </p:attrNameLst>
                                      </p:cBhvr>
                                      <p:tavLst>
                                        <p:tav tm="0">
                                          <p:val>
                                            <p:strVal val="#ppt_x"/>
                                          </p:val>
                                        </p:tav>
                                        <p:tav tm="100000">
                                          <p:val>
                                            <p:strVal val="#ppt_x"/>
                                          </p:val>
                                        </p:tav>
                                      </p:tavLst>
                                    </p:anim>
                                    <p:anim calcmode="lin" valueType="num">
                                      <p:cBhvr>
                                        <p:cTn id="40" dur="2500" fill="hold"/>
                                        <p:tgtEl>
                                          <p:spTgt spid="143">
                                            <p:txEl>
                                              <p:pRg st="1" end="1"/>
                                            </p:txEl>
                                          </p:spTgt>
                                        </p:tgtEl>
                                        <p:attrNameLst>
                                          <p:attrName>ppt_y</p:attrName>
                                        </p:attrNameLst>
                                      </p:cBhvr>
                                      <p:tavLst>
                                        <p:tav tm="0">
                                          <p:val>
                                            <p:strVal val="1+#ppt_h/2"/>
                                          </p:val>
                                        </p:tav>
                                        <p:tav tm="100000">
                                          <p:val>
                                            <p:strVal val="#ppt_y"/>
                                          </p:val>
                                        </p:tav>
                                      </p:tavLst>
                                    </p:anim>
                                  </p:childTnLst>
                                </p:cTn>
                              </p:par>
                            </p:childTnLst>
                          </p:cTn>
                        </p:par>
                        <p:par>
                          <p:cTn id="41" fill="hold">
                            <p:stCondLst>
                              <p:cond delay="5000"/>
                            </p:stCondLst>
                            <p:childTnLst>
                              <p:par>
                                <p:cTn id="42" presetClass="entr" nodeType="afterEffect" presetSubtype="4" presetID="2" grpId="3" fill="hold">
                                  <p:stCondLst>
                                    <p:cond delay="0"/>
                                  </p:stCondLst>
                                  <p:iterate type="el" backwards="0">
                                    <p:tmAbs val="0"/>
                                  </p:iterate>
                                  <p:childTnLst>
                                    <p:set>
                                      <p:cBhvr>
                                        <p:cTn id="43" fill="hold"/>
                                        <p:tgtEl>
                                          <p:spTgt spid="143">
                                            <p:txEl>
                                              <p:pRg st="2" end="2"/>
                                            </p:txEl>
                                          </p:spTgt>
                                        </p:tgtEl>
                                        <p:attrNameLst>
                                          <p:attrName>style.visibility</p:attrName>
                                        </p:attrNameLst>
                                      </p:cBhvr>
                                      <p:to>
                                        <p:strVal val="visible"/>
                                      </p:to>
                                    </p:set>
                                    <p:anim calcmode="lin" valueType="num">
                                      <p:cBhvr>
                                        <p:cTn id="44" dur="2500" fill="hold"/>
                                        <p:tgtEl>
                                          <p:spTgt spid="143">
                                            <p:txEl>
                                              <p:pRg st="2" end="2"/>
                                            </p:txEl>
                                          </p:spTgt>
                                        </p:tgtEl>
                                        <p:attrNameLst>
                                          <p:attrName>ppt_x</p:attrName>
                                        </p:attrNameLst>
                                      </p:cBhvr>
                                      <p:tavLst>
                                        <p:tav tm="0">
                                          <p:val>
                                            <p:strVal val="#ppt_x"/>
                                          </p:val>
                                        </p:tav>
                                        <p:tav tm="100000">
                                          <p:val>
                                            <p:strVal val="#ppt_x"/>
                                          </p:val>
                                        </p:tav>
                                      </p:tavLst>
                                    </p:anim>
                                    <p:anim calcmode="lin" valueType="num">
                                      <p:cBhvr>
                                        <p:cTn id="45" dur="2500" fill="hold"/>
                                        <p:tgtEl>
                                          <p:spTgt spid="14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2" grpId="2"/>
      <p:bldP build="p" bldLvl="5" animBg="1" rev="0" advAuto="0" spid="143" grpId="3"/>
      <p:bldP build="p" bldLvl="5" animBg="1" rev="0" advAuto="0" spid="141"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6" name="Christlike Responses:"/>
          <p:cNvSpPr/>
          <p:nvPr/>
        </p:nvSpPr>
        <p:spPr>
          <a:xfrm>
            <a:off x="250912" y="2043736"/>
            <a:ext cx="10515337" cy="7569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200">
                <a:solidFill>
                  <a:srgbClr val="000000"/>
                </a:solidFill>
                <a:latin typeface="Garamond Premier Pro"/>
                <a:ea typeface="Garamond Premier Pro"/>
                <a:cs typeface="Garamond Premier Pro"/>
                <a:sym typeface="Garamond Premier Pro"/>
              </a:defRPr>
            </a:lvl1pPr>
          </a:lstStyle>
          <a:p>
            <a:pPr>
              <a:defRPr>
                <a:effectLst/>
              </a:defRPr>
            </a:pPr>
            <a:r>
              <a:t>Christlike Responses:</a:t>
            </a:r>
          </a:p>
        </p:txBody>
      </p:sp>
      <p:sp>
        <p:nvSpPr>
          <p:cNvPr id="147" name="Level 2 - Young Married Couple"/>
          <p:cNvSpPr/>
          <p:nvPr/>
        </p:nvSpPr>
        <p:spPr>
          <a:xfrm>
            <a:off x="1376185" y="1210767"/>
            <a:ext cx="10515336" cy="800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500">
                <a:solidFill>
                  <a:srgbClr val="000000"/>
                </a:solidFill>
                <a:latin typeface="Garamond Premier Pro"/>
                <a:ea typeface="Garamond Premier Pro"/>
                <a:cs typeface="Garamond Premier Pro"/>
                <a:sym typeface="Garamond Premier Pro"/>
              </a:defRPr>
            </a:lvl1pPr>
          </a:lstStyle>
          <a:p>
            <a:pPr>
              <a:defRPr>
                <a:effectLst/>
              </a:defRPr>
            </a:pPr>
            <a:r>
              <a:t>Level 2 - Young Married Couple </a:t>
            </a:r>
          </a:p>
        </p:txBody>
      </p:sp>
      <p:sp>
        <p:nvSpPr>
          <p:cNvPr id="148" name="Allow God’s Word to retain that vision and commitment…"/>
          <p:cNvSpPr/>
          <p:nvPr/>
        </p:nvSpPr>
        <p:spPr>
          <a:xfrm>
            <a:off x="680873" y="2980706"/>
            <a:ext cx="11643054" cy="25704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20039" indent="-320039" algn="l" defTabSz="457200">
              <a:spcBef>
                <a:spcPts val="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effectLst/>
                <a:latin typeface="Garamond Premier Pro"/>
                <a:ea typeface="Garamond Premier Pro"/>
                <a:cs typeface="Garamond Premier Pro"/>
                <a:sym typeface="Garamond Premier Pro"/>
              </a:defRPr>
            </a:pPr>
            <a:r>
              <a:t>Allow God’s Word to retain that vision and commitment</a:t>
            </a:r>
          </a:p>
          <a:p>
            <a:pPr marL="320039" indent="-320039" algn="l" defTabSz="457200">
              <a:spcBef>
                <a:spcPts val="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effectLst/>
                <a:latin typeface="Garamond Premier Pro"/>
                <a:ea typeface="Garamond Premier Pro"/>
                <a:cs typeface="Garamond Premier Pro"/>
                <a:sym typeface="Garamond Premier Pro"/>
              </a:defRPr>
            </a:pPr>
            <a:r>
              <a:rPr b="1" u="sng">
                <a:solidFill>
                  <a:schemeClr val="accent5"/>
                </a:solidFill>
              </a:rPr>
              <a:t>Prayerfully</a:t>
            </a:r>
            <a:r>
              <a:t> work through difficulties and impasses</a:t>
            </a:r>
          </a:p>
          <a:p>
            <a:pPr marL="320039" indent="-320039" algn="l" defTabSz="457200">
              <a:spcBef>
                <a:spcPts val="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effectLst/>
                <a:latin typeface="Garamond Premier Pro"/>
                <a:ea typeface="Garamond Premier Pro"/>
                <a:cs typeface="Garamond Premier Pro"/>
                <a:sym typeface="Garamond Premier Pro"/>
              </a:defRPr>
            </a:pPr>
            <a:r>
              <a:t> Persistently forgive one another</a:t>
            </a:r>
          </a:p>
          <a:p>
            <a:pPr marL="320039" indent="-320039" algn="l" defTabSz="457200">
              <a:spcBef>
                <a:spcPts val="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effectLst/>
                <a:latin typeface="Garamond Premier Pro"/>
                <a:ea typeface="Garamond Premier Pro"/>
                <a:cs typeface="Garamond Premier Pro"/>
                <a:sym typeface="Garamond Premier Pro"/>
              </a:defRPr>
            </a:pPr>
            <a:r>
              <a:t>Trust God to meet one’s deepest needs</a:t>
            </a:r>
          </a:p>
        </p:txBody>
      </p:sp>
      <p:sp>
        <p:nvSpPr>
          <p:cNvPr id="149" name="God’s Word radiates hope and direction for the troubled couple. Marriage works when one allows God to work through the misunderstandings and make-up times. The young married couple typically lives out a worldly ‘phileo’ love, “As you treat me, I will treat you.”"/>
          <p:cNvSpPr/>
          <p:nvPr/>
        </p:nvSpPr>
        <p:spPr>
          <a:xfrm>
            <a:off x="680873" y="6678239"/>
            <a:ext cx="11643054" cy="29260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spcBef>
                <a:spcPts val="1600"/>
              </a:spcBef>
              <a:buClr>
                <a:srgbClr val="000000"/>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effectLst/>
                <a:latin typeface="Garamond Premier Pro"/>
                <a:ea typeface="Garamond Premier Pro"/>
                <a:cs typeface="Garamond Premier Pro"/>
                <a:sym typeface="Garamond Premier Pro"/>
              </a:defRPr>
            </a:pPr>
            <a:r>
              <a:t>God’s Word radiates hope and direction for the troubled couple. Marriage works when one allows God to work through the misunderstandings and make-up times. The young married couple typically lives out a worldly ‘</a:t>
            </a:r>
            <a:r>
              <a:rPr b="1" i="1">
                <a:solidFill>
                  <a:schemeClr val="accent5"/>
                </a:solidFill>
              </a:rPr>
              <a:t>phileo</a:t>
            </a:r>
            <a:r>
              <a:t>’ love, “As you treat me, I will treat you.”</a:t>
            </a:r>
          </a:p>
        </p:txBody>
      </p:sp>
      <p:sp>
        <p:nvSpPr>
          <p:cNvPr id="150" name="Summary"/>
          <p:cNvSpPr/>
          <p:nvPr/>
        </p:nvSpPr>
        <p:spPr>
          <a:xfrm>
            <a:off x="250912" y="5941639"/>
            <a:ext cx="10515337" cy="73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000">
                <a:solidFill>
                  <a:srgbClr val="000000"/>
                </a:solidFill>
                <a:latin typeface="Garamond Premier Pro"/>
                <a:ea typeface="Garamond Premier Pro"/>
                <a:cs typeface="Garamond Premier Pro"/>
                <a:sym typeface="Garamond Premier Pro"/>
              </a:defRPr>
            </a:lvl1pPr>
          </a:lstStyle>
          <a:p>
            <a:pPr>
              <a:defRPr>
                <a:effectLst/>
              </a:defRPr>
            </a:pPr>
            <a:r>
              <a:t>Summary</a:t>
            </a:r>
          </a:p>
        </p:txBody>
      </p:sp>
    </p:spTree>
  </p:cSld>
  <p:clrMapOvr>
    <a:masterClrMapping/>
  </p:clrMapOvr>
  <mc:AlternateContent xmlns:mc="http://schemas.openxmlformats.org/markup-compatibility/2006">
    <mc:Choice xmlns:p14="http://schemas.microsoft.com/office/powerpoint/2010/main" Requires="p14">
      <p:transition spd="slow" advClick="1" p14:dur="30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lt" backwards="0">
                                    <p:tmAbs val="100"/>
                                  </p:iterate>
                                  <p:childTnLst>
                                    <p:set>
                                      <p:cBhvr>
                                        <p:cTn id="6" fill="hold"/>
                                        <p:tgtEl>
                                          <p:spTgt spid="146"/>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4" presetID="2" grpId="2" fill="hold">
                                  <p:stCondLst>
                                    <p:cond delay="0"/>
                                  </p:stCondLst>
                                  <p:iterate type="el" backwards="0">
                                    <p:tmAbs val="0"/>
                                  </p:iterate>
                                  <p:childTnLst>
                                    <p:set>
                                      <p:cBhvr>
                                        <p:cTn id="9" fill="hold"/>
                                        <p:tgtEl>
                                          <p:spTgt spid="148">
                                            <p:bg/>
                                          </p:spTgt>
                                        </p:tgtEl>
                                        <p:attrNameLst>
                                          <p:attrName>style.visibility</p:attrName>
                                        </p:attrNameLst>
                                      </p:cBhvr>
                                      <p:to>
                                        <p:strVal val="visible"/>
                                      </p:to>
                                    </p:set>
                                    <p:anim calcmode="lin" valueType="num">
                                      <p:cBhvr>
                                        <p:cTn id="10" dur="2500" fill="hold"/>
                                        <p:tgtEl>
                                          <p:spTgt spid="148">
                                            <p:bg/>
                                          </p:spTgt>
                                        </p:tgtEl>
                                        <p:attrNameLst>
                                          <p:attrName>ppt_x</p:attrName>
                                        </p:attrNameLst>
                                      </p:cBhvr>
                                      <p:tavLst>
                                        <p:tav tm="0">
                                          <p:val>
                                            <p:strVal val="#ppt_x"/>
                                          </p:val>
                                        </p:tav>
                                        <p:tav tm="100000">
                                          <p:val>
                                            <p:strVal val="#ppt_x"/>
                                          </p:val>
                                        </p:tav>
                                      </p:tavLst>
                                    </p:anim>
                                    <p:anim calcmode="lin" valueType="num">
                                      <p:cBhvr>
                                        <p:cTn id="11" dur="2500" fill="hold"/>
                                        <p:tgtEl>
                                          <p:spTgt spid="148">
                                            <p:bg/>
                                          </p:spTgt>
                                        </p:tgtEl>
                                        <p:attrNameLst>
                                          <p:attrName>ppt_y</p:attrName>
                                        </p:attrNameLst>
                                      </p:cBhvr>
                                      <p:tavLst>
                                        <p:tav tm="0">
                                          <p:val>
                                            <p:strVal val="1+#ppt_h/2"/>
                                          </p:val>
                                        </p:tav>
                                        <p:tav tm="100000">
                                          <p:val>
                                            <p:strVal val="#ppt_y"/>
                                          </p:val>
                                        </p:tav>
                                      </p:tavLst>
                                    </p:anim>
                                  </p:childTnLst>
                                </p:cTn>
                              </p:par>
                              <p:par>
                                <p:cTn id="12" presetClass="entr" nodeType="withEffect" presetSubtype="4" presetID="2" grpId="2" fill="hold">
                                  <p:stCondLst>
                                    <p:cond delay="0"/>
                                  </p:stCondLst>
                                  <p:iterate type="el" backwards="0">
                                    <p:tmAbs val="0"/>
                                  </p:iterate>
                                  <p:childTnLst>
                                    <p:set>
                                      <p:cBhvr>
                                        <p:cTn id="13" fill="hold"/>
                                        <p:tgtEl>
                                          <p:spTgt spid="148">
                                            <p:txEl>
                                              <p:pRg st="0" end="0"/>
                                            </p:txEl>
                                          </p:spTgt>
                                        </p:tgtEl>
                                        <p:attrNameLst>
                                          <p:attrName>style.visibility</p:attrName>
                                        </p:attrNameLst>
                                      </p:cBhvr>
                                      <p:to>
                                        <p:strVal val="visible"/>
                                      </p:to>
                                    </p:set>
                                    <p:anim calcmode="lin" valueType="num">
                                      <p:cBhvr>
                                        <p:cTn id="14" dur="2500" fill="hold"/>
                                        <p:tgtEl>
                                          <p:spTgt spid="148">
                                            <p:txEl>
                                              <p:pRg st="0" end="0"/>
                                            </p:txEl>
                                          </p:spTgt>
                                        </p:tgtEl>
                                        <p:attrNameLst>
                                          <p:attrName>ppt_x</p:attrName>
                                        </p:attrNameLst>
                                      </p:cBhvr>
                                      <p:tavLst>
                                        <p:tav tm="0">
                                          <p:val>
                                            <p:strVal val="#ppt_x"/>
                                          </p:val>
                                        </p:tav>
                                        <p:tav tm="100000">
                                          <p:val>
                                            <p:strVal val="#ppt_x"/>
                                          </p:val>
                                        </p:tav>
                                      </p:tavLst>
                                    </p:anim>
                                    <p:anim calcmode="lin" valueType="num">
                                      <p:cBhvr>
                                        <p:cTn id="15" dur="2500" fill="hold"/>
                                        <p:tgtEl>
                                          <p:spTgt spid="1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4" presetID="2" grpId="2" fill="hold">
                                  <p:stCondLst>
                                    <p:cond delay="0"/>
                                  </p:stCondLst>
                                  <p:iterate type="el" backwards="0">
                                    <p:tmAbs val="0"/>
                                  </p:iterate>
                                  <p:childTnLst>
                                    <p:set>
                                      <p:cBhvr>
                                        <p:cTn id="19" fill="hold"/>
                                        <p:tgtEl>
                                          <p:spTgt spid="148">
                                            <p:txEl>
                                              <p:pRg st="1" end="1"/>
                                            </p:txEl>
                                          </p:spTgt>
                                        </p:tgtEl>
                                        <p:attrNameLst>
                                          <p:attrName>style.visibility</p:attrName>
                                        </p:attrNameLst>
                                      </p:cBhvr>
                                      <p:to>
                                        <p:strVal val="visible"/>
                                      </p:to>
                                    </p:set>
                                    <p:anim calcmode="lin" valueType="num">
                                      <p:cBhvr>
                                        <p:cTn id="20" dur="2500" fill="hold"/>
                                        <p:tgtEl>
                                          <p:spTgt spid="148">
                                            <p:txEl>
                                              <p:pRg st="1" end="1"/>
                                            </p:txEl>
                                          </p:spTgt>
                                        </p:tgtEl>
                                        <p:attrNameLst>
                                          <p:attrName>ppt_x</p:attrName>
                                        </p:attrNameLst>
                                      </p:cBhvr>
                                      <p:tavLst>
                                        <p:tav tm="0">
                                          <p:val>
                                            <p:strVal val="#ppt_x"/>
                                          </p:val>
                                        </p:tav>
                                        <p:tav tm="100000">
                                          <p:val>
                                            <p:strVal val="#ppt_x"/>
                                          </p:val>
                                        </p:tav>
                                      </p:tavLst>
                                    </p:anim>
                                    <p:anim calcmode="lin" valueType="num">
                                      <p:cBhvr>
                                        <p:cTn id="21" dur="2500" fill="hold"/>
                                        <p:tgtEl>
                                          <p:spTgt spid="14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4" presetID="2" grpId="2" fill="hold">
                                  <p:stCondLst>
                                    <p:cond delay="0"/>
                                  </p:stCondLst>
                                  <p:iterate type="el" backwards="0">
                                    <p:tmAbs val="0"/>
                                  </p:iterate>
                                  <p:childTnLst>
                                    <p:set>
                                      <p:cBhvr>
                                        <p:cTn id="25" fill="hold"/>
                                        <p:tgtEl>
                                          <p:spTgt spid="148">
                                            <p:txEl>
                                              <p:pRg st="2" end="2"/>
                                            </p:txEl>
                                          </p:spTgt>
                                        </p:tgtEl>
                                        <p:attrNameLst>
                                          <p:attrName>style.visibility</p:attrName>
                                        </p:attrNameLst>
                                      </p:cBhvr>
                                      <p:to>
                                        <p:strVal val="visible"/>
                                      </p:to>
                                    </p:set>
                                    <p:anim calcmode="lin" valueType="num">
                                      <p:cBhvr>
                                        <p:cTn id="26" dur="2500" fill="hold"/>
                                        <p:tgtEl>
                                          <p:spTgt spid="148">
                                            <p:txEl>
                                              <p:pRg st="2" end="2"/>
                                            </p:txEl>
                                          </p:spTgt>
                                        </p:tgtEl>
                                        <p:attrNameLst>
                                          <p:attrName>ppt_x</p:attrName>
                                        </p:attrNameLst>
                                      </p:cBhvr>
                                      <p:tavLst>
                                        <p:tav tm="0">
                                          <p:val>
                                            <p:strVal val="#ppt_x"/>
                                          </p:val>
                                        </p:tav>
                                        <p:tav tm="100000">
                                          <p:val>
                                            <p:strVal val="#ppt_x"/>
                                          </p:val>
                                        </p:tav>
                                      </p:tavLst>
                                    </p:anim>
                                    <p:anim calcmode="lin" valueType="num">
                                      <p:cBhvr>
                                        <p:cTn id="27" dur="2500" fill="hold"/>
                                        <p:tgtEl>
                                          <p:spTgt spid="14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4" presetID="2" grpId="2" fill="hold">
                                  <p:stCondLst>
                                    <p:cond delay="0"/>
                                  </p:stCondLst>
                                  <p:iterate type="el" backwards="0">
                                    <p:tmAbs val="0"/>
                                  </p:iterate>
                                  <p:childTnLst>
                                    <p:set>
                                      <p:cBhvr>
                                        <p:cTn id="31" fill="hold"/>
                                        <p:tgtEl>
                                          <p:spTgt spid="148">
                                            <p:txEl>
                                              <p:pRg st="3" end="3"/>
                                            </p:txEl>
                                          </p:spTgt>
                                        </p:tgtEl>
                                        <p:attrNameLst>
                                          <p:attrName>style.visibility</p:attrName>
                                        </p:attrNameLst>
                                      </p:cBhvr>
                                      <p:to>
                                        <p:strVal val="visible"/>
                                      </p:to>
                                    </p:set>
                                    <p:anim calcmode="lin" valueType="num">
                                      <p:cBhvr>
                                        <p:cTn id="32" dur="2500" fill="hold"/>
                                        <p:tgtEl>
                                          <p:spTgt spid="148">
                                            <p:txEl>
                                              <p:pRg st="3" end="3"/>
                                            </p:txEl>
                                          </p:spTgt>
                                        </p:tgtEl>
                                        <p:attrNameLst>
                                          <p:attrName>ppt_x</p:attrName>
                                        </p:attrNameLst>
                                      </p:cBhvr>
                                      <p:tavLst>
                                        <p:tav tm="0">
                                          <p:val>
                                            <p:strVal val="#ppt_x"/>
                                          </p:val>
                                        </p:tav>
                                        <p:tav tm="100000">
                                          <p:val>
                                            <p:strVal val="#ppt_x"/>
                                          </p:val>
                                        </p:tav>
                                      </p:tavLst>
                                    </p:anim>
                                    <p:anim calcmode="lin" valueType="num">
                                      <p:cBhvr>
                                        <p:cTn id="33" dur="2500" fill="hold"/>
                                        <p:tgtEl>
                                          <p:spTgt spid="14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Class="entr" nodeType="clickEffect" presetSubtype="0" presetID="1" grpId="3" fill="hold">
                                  <p:stCondLst>
                                    <p:cond delay="0"/>
                                  </p:stCondLst>
                                  <p:iterate type="lt" backwards="0">
                                    <p:tmAbs val="100"/>
                                  </p:iterate>
                                  <p:childTnLst>
                                    <p:set>
                                      <p:cBhvr>
                                        <p:cTn id="37" fill="hold"/>
                                        <p:tgtEl>
                                          <p:spTgt spid="150"/>
                                        </p:tgtEl>
                                        <p:attrNameLst>
                                          <p:attrName>style.visibility</p:attrName>
                                        </p:attrNameLst>
                                      </p:cBhvr>
                                      <p:to>
                                        <p:strVal val="visible"/>
                                      </p:to>
                                    </p:set>
                                  </p:childTnLst>
                                </p:cTn>
                              </p:par>
                            </p:childTnLst>
                          </p:cTn>
                        </p:par>
                        <p:par>
                          <p:cTn id="38" fill="hold">
                            <p:stCondLst>
                              <p:cond delay="0"/>
                            </p:stCondLst>
                            <p:childTnLst>
                              <p:par>
                                <p:cTn id="39" presetClass="entr" nodeType="afterEffect" presetSubtype="4" presetID="2" grpId="4" fill="hold">
                                  <p:stCondLst>
                                    <p:cond delay="0"/>
                                  </p:stCondLst>
                                  <p:iterate type="el" backwards="0">
                                    <p:tmAbs val="0"/>
                                  </p:iterate>
                                  <p:childTnLst>
                                    <p:set>
                                      <p:cBhvr>
                                        <p:cTn id="40" fill="hold"/>
                                        <p:tgtEl>
                                          <p:spTgt spid="149">
                                            <p:bg/>
                                          </p:spTgt>
                                        </p:tgtEl>
                                        <p:attrNameLst>
                                          <p:attrName>style.visibility</p:attrName>
                                        </p:attrNameLst>
                                      </p:cBhvr>
                                      <p:to>
                                        <p:strVal val="visible"/>
                                      </p:to>
                                    </p:set>
                                    <p:anim calcmode="lin" valueType="num">
                                      <p:cBhvr>
                                        <p:cTn id="41" dur="2500" fill="hold"/>
                                        <p:tgtEl>
                                          <p:spTgt spid="149">
                                            <p:bg/>
                                          </p:spTgt>
                                        </p:tgtEl>
                                        <p:attrNameLst>
                                          <p:attrName>ppt_x</p:attrName>
                                        </p:attrNameLst>
                                      </p:cBhvr>
                                      <p:tavLst>
                                        <p:tav tm="0">
                                          <p:val>
                                            <p:strVal val="#ppt_x"/>
                                          </p:val>
                                        </p:tav>
                                        <p:tav tm="100000">
                                          <p:val>
                                            <p:strVal val="#ppt_x"/>
                                          </p:val>
                                        </p:tav>
                                      </p:tavLst>
                                    </p:anim>
                                    <p:anim calcmode="lin" valueType="num">
                                      <p:cBhvr>
                                        <p:cTn id="42" dur="2500" fill="hold"/>
                                        <p:tgtEl>
                                          <p:spTgt spid="149">
                                            <p:bg/>
                                          </p:spTgt>
                                        </p:tgtEl>
                                        <p:attrNameLst>
                                          <p:attrName>ppt_y</p:attrName>
                                        </p:attrNameLst>
                                      </p:cBhvr>
                                      <p:tavLst>
                                        <p:tav tm="0">
                                          <p:val>
                                            <p:strVal val="1+#ppt_h/2"/>
                                          </p:val>
                                        </p:tav>
                                        <p:tav tm="100000">
                                          <p:val>
                                            <p:strVal val="#ppt_y"/>
                                          </p:val>
                                        </p:tav>
                                      </p:tavLst>
                                    </p:anim>
                                  </p:childTnLst>
                                </p:cTn>
                              </p:par>
                              <p:par>
                                <p:cTn id="43" presetClass="entr" nodeType="withEffect" presetSubtype="4" presetID="2" grpId="4" fill="hold">
                                  <p:stCondLst>
                                    <p:cond delay="0"/>
                                  </p:stCondLst>
                                  <p:iterate type="el" backwards="0">
                                    <p:tmAbs val="0"/>
                                  </p:iterate>
                                  <p:childTnLst>
                                    <p:set>
                                      <p:cBhvr>
                                        <p:cTn id="44" fill="hold"/>
                                        <p:tgtEl>
                                          <p:spTgt spid="149">
                                            <p:txEl>
                                              <p:pRg st="0" end="0"/>
                                            </p:txEl>
                                          </p:spTgt>
                                        </p:tgtEl>
                                        <p:attrNameLst>
                                          <p:attrName>style.visibility</p:attrName>
                                        </p:attrNameLst>
                                      </p:cBhvr>
                                      <p:to>
                                        <p:strVal val="visible"/>
                                      </p:to>
                                    </p:set>
                                    <p:anim calcmode="lin" valueType="num">
                                      <p:cBhvr>
                                        <p:cTn id="45" dur="2500" fill="hold"/>
                                        <p:tgtEl>
                                          <p:spTgt spid="149">
                                            <p:txEl>
                                              <p:pRg st="0" end="0"/>
                                            </p:txEl>
                                          </p:spTgt>
                                        </p:tgtEl>
                                        <p:attrNameLst>
                                          <p:attrName>ppt_x</p:attrName>
                                        </p:attrNameLst>
                                      </p:cBhvr>
                                      <p:tavLst>
                                        <p:tav tm="0">
                                          <p:val>
                                            <p:strVal val="#ppt_x"/>
                                          </p:val>
                                        </p:tav>
                                        <p:tav tm="100000">
                                          <p:val>
                                            <p:strVal val="#ppt_x"/>
                                          </p:val>
                                        </p:tav>
                                      </p:tavLst>
                                    </p:anim>
                                    <p:anim calcmode="lin" valueType="num">
                                      <p:cBhvr>
                                        <p:cTn id="46" dur="2500" fill="hold"/>
                                        <p:tgtEl>
                                          <p:spTgt spid="14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8" grpId="2"/>
      <p:bldP build="p" bldLvl="5" animBg="1" rev="0" advAuto="0" spid="149" grpId="4"/>
      <p:bldP build="whole" bldLvl="1" animBg="1" rev="0" advAuto="0" spid="150" grpId="3"/>
      <p:bldP build="whole" bldLvl="1" animBg="1" rev="0" advAuto="0" spid="146"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2" name="Vision: A steady growing devotion towards one’s spouse…"/>
          <p:cNvSpPr/>
          <p:nvPr/>
        </p:nvSpPr>
        <p:spPr>
          <a:xfrm>
            <a:off x="392429" y="3143422"/>
            <a:ext cx="5649077" cy="66344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effectLst/>
                <a:latin typeface="Garamond Premier Pro"/>
                <a:ea typeface="Garamond Premier Pro"/>
                <a:cs typeface="Garamond Premier Pro"/>
                <a:sym typeface="Garamond Premier Pro"/>
              </a:defRPr>
            </a:pPr>
            <a:r>
              <a:rPr b="1"/>
              <a:t>Vision</a:t>
            </a:r>
            <a:r>
              <a:t>: A steady growing </a:t>
            </a:r>
            <a:r>
              <a:rPr b="1" u="sng">
                <a:solidFill>
                  <a:schemeClr val="accent5"/>
                </a:solidFill>
              </a:rPr>
              <a:t>devotion</a:t>
            </a:r>
            <a:r>
              <a:t> towards one’s spouse</a:t>
            </a:r>
          </a:p>
          <a:p>
            <a: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effectLst/>
                <a:latin typeface="Garamond Premier Pro"/>
                <a:ea typeface="Garamond Premier Pro"/>
                <a:cs typeface="Garamond Premier Pro"/>
                <a:sym typeface="Garamond Premier Pro"/>
              </a:defRPr>
            </a:pPr>
            <a:r>
              <a:t>Christ’s love is a maturing love that refines our attitudes, words, and touches thus enabling us to increasingly love our spouse despite how differences normally cause insecurity in our marriages.</a:t>
            </a:r>
          </a:p>
        </p:txBody>
      </p:sp>
      <p:pic>
        <p:nvPicPr>
          <p:cNvPr id="153" name="mon133103.jpg" descr="mon133103.jpg"/>
          <p:cNvPicPr>
            <a:picLocks noChangeAspect="1"/>
          </p:cNvPicPr>
          <p:nvPr/>
        </p:nvPicPr>
        <p:blipFill>
          <a:blip r:embed="rId2">
            <a:extLst/>
          </a:blip>
          <a:stretch>
            <a:fillRect/>
          </a:stretch>
        </p:blipFill>
        <p:spPr>
          <a:xfrm>
            <a:off x="7447243" y="1473200"/>
            <a:ext cx="5336414" cy="7999621"/>
          </a:xfrm>
          <a:prstGeom prst="rect">
            <a:avLst/>
          </a:prstGeom>
          <a:ln w="12700">
            <a:miter lim="400000"/>
          </a:ln>
          <a:effectLst>
            <a:outerShdw sx="100000" sy="100000" kx="0" ky="0" algn="b" rotWithShape="0" blurRad="190500" dist="63500" dir="5400000">
              <a:srgbClr val="000000">
                <a:alpha val="72163"/>
              </a:srgbClr>
            </a:outerShdw>
          </a:effectLst>
        </p:spPr>
      </p:pic>
      <p:sp>
        <p:nvSpPr>
          <p:cNvPr id="154" name="Level 3 - Mature Couple:           Responses from God’s Love"/>
          <p:cNvSpPr/>
          <p:nvPr/>
        </p:nvSpPr>
        <p:spPr>
          <a:xfrm>
            <a:off x="144603" y="1246889"/>
            <a:ext cx="10515337" cy="163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500">
                <a:solidFill>
                  <a:srgbClr val="000000"/>
                </a:solidFill>
                <a:effectLst/>
                <a:latin typeface="Garamond Premier Pro"/>
                <a:ea typeface="Garamond Premier Pro"/>
                <a:cs typeface="Garamond Premier Pro"/>
                <a:sym typeface="Garamond Premier Pro"/>
              </a:defRPr>
            </a:pPr>
            <a:r>
              <a:t>Level 3 - Mature Couple:</a:t>
            </a:r>
            <a:r>
              <a:rPr>
                <a:solidFill>
                  <a:schemeClr val="accent1">
                    <a:hueOff val="273562"/>
                    <a:satOff val="2937"/>
                    <a:lumOff val="-22233"/>
                  </a:schemeClr>
                </a:solidFill>
                <a:effectLst>
                  <a:outerShdw sx="100000" sy="100000" kx="0" ky="0" algn="b" rotWithShape="0" blurRad="12700" dist="25400" dir="18900000">
                    <a:srgbClr val="000000"/>
                  </a:outerShdw>
                </a:effectLst>
              </a:rPr>
              <a:t> </a:t>
            </a:r>
            <a:br>
              <a:rPr>
                <a:solidFill>
                  <a:schemeClr val="accent1">
                    <a:hueOff val="273562"/>
                    <a:satOff val="2937"/>
                    <a:lumOff val="-22233"/>
                  </a:schemeClr>
                </a:solidFill>
                <a:effectLst>
                  <a:outerShdw sx="100000" sy="100000" kx="0" ky="0" algn="b" rotWithShape="0" blurRad="12700" dist="25400" dir="18900000">
                    <a:srgbClr val="000000"/>
                  </a:outerShdw>
                </a:effectLst>
              </a:rPr>
            </a:br>
            <a:r>
              <a:rPr>
                <a:solidFill>
                  <a:schemeClr val="accent1">
                    <a:hueOff val="273562"/>
                    <a:satOff val="2937"/>
                    <a:lumOff val="-22233"/>
                  </a:schemeClr>
                </a:solidFill>
                <a:effectLst>
                  <a:outerShdw sx="100000" sy="100000" kx="0" ky="0" algn="b" rotWithShape="0" blurRad="12700" dist="25400" dir="18900000">
                    <a:srgbClr val="000000"/>
                  </a:outerShdw>
                </a:effectLst>
              </a:rPr>
              <a:t>         Responses from God’s Love</a:t>
            </a:r>
            <a:r>
              <a:t>          </a:t>
            </a:r>
          </a:p>
        </p:txBody>
      </p:sp>
    </p:spTree>
  </p:cSld>
  <p:clrMapOvr>
    <a:masterClrMapping/>
  </p:clrMapOvr>
  <mc:AlternateContent xmlns:mc="http://schemas.openxmlformats.org/markup-compatibility/2006">
    <mc:Choice xmlns:p14="http://schemas.microsoft.com/office/powerpoint/2010/main" Requires="p14">
      <p:transition spd="slow" advClick="1" p14:dur="30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152">
                                            <p:bg/>
                                          </p:spTgt>
                                        </p:tgtEl>
                                        <p:attrNameLst>
                                          <p:attrName>style.visibility</p:attrName>
                                        </p:attrNameLst>
                                      </p:cBhvr>
                                      <p:to>
                                        <p:strVal val="visible"/>
                                      </p:to>
                                    </p:set>
                                    <p:anim calcmode="lin" valueType="num">
                                      <p:cBhvr>
                                        <p:cTn id="7" dur="2500" fill="hold"/>
                                        <p:tgtEl>
                                          <p:spTgt spid="152">
                                            <p:bg/>
                                          </p:spTgt>
                                        </p:tgtEl>
                                        <p:attrNameLst>
                                          <p:attrName>ppt_x</p:attrName>
                                        </p:attrNameLst>
                                      </p:cBhvr>
                                      <p:tavLst>
                                        <p:tav tm="0">
                                          <p:val>
                                            <p:strVal val="#ppt_x"/>
                                          </p:val>
                                        </p:tav>
                                        <p:tav tm="100000">
                                          <p:val>
                                            <p:strVal val="#ppt_x"/>
                                          </p:val>
                                        </p:tav>
                                      </p:tavLst>
                                    </p:anim>
                                    <p:anim calcmode="lin" valueType="num">
                                      <p:cBhvr>
                                        <p:cTn id="8" dur="2500" fill="hold"/>
                                        <p:tgtEl>
                                          <p:spTgt spid="152">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152">
                                            <p:txEl>
                                              <p:pRg st="0" end="0"/>
                                            </p:txEl>
                                          </p:spTgt>
                                        </p:tgtEl>
                                        <p:attrNameLst>
                                          <p:attrName>style.visibility</p:attrName>
                                        </p:attrNameLst>
                                      </p:cBhvr>
                                      <p:to>
                                        <p:strVal val="visible"/>
                                      </p:to>
                                    </p:set>
                                    <p:anim calcmode="lin" valueType="num">
                                      <p:cBhvr>
                                        <p:cTn id="11" dur="2500" fill="hold"/>
                                        <p:tgtEl>
                                          <p:spTgt spid="152">
                                            <p:txEl>
                                              <p:pRg st="0" end="0"/>
                                            </p:txEl>
                                          </p:spTgt>
                                        </p:tgtEl>
                                        <p:attrNameLst>
                                          <p:attrName>ppt_x</p:attrName>
                                        </p:attrNameLst>
                                      </p:cBhvr>
                                      <p:tavLst>
                                        <p:tav tm="0">
                                          <p:val>
                                            <p:strVal val="#ppt_x"/>
                                          </p:val>
                                        </p:tav>
                                        <p:tav tm="100000">
                                          <p:val>
                                            <p:strVal val="#ppt_x"/>
                                          </p:val>
                                        </p:tav>
                                      </p:tavLst>
                                    </p:anim>
                                    <p:anim calcmode="lin" valueType="num">
                                      <p:cBhvr>
                                        <p:cTn id="12" dur="2500" fill="hold"/>
                                        <p:tgtEl>
                                          <p:spTgt spid="152">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Class="entr" nodeType="afterEffect" presetID="9" grpId="2" fill="hold">
                                  <p:stCondLst>
                                    <p:cond delay="0"/>
                                  </p:stCondLst>
                                  <p:iterate type="el" backwards="0">
                                    <p:tmAbs val="0"/>
                                  </p:iterate>
                                  <p:childTnLst>
                                    <p:set>
                                      <p:cBhvr>
                                        <p:cTn id="15" fill="hold"/>
                                        <p:tgtEl>
                                          <p:spTgt spid="153"/>
                                        </p:tgtEl>
                                        <p:attrNameLst>
                                          <p:attrName>style.visibility</p:attrName>
                                        </p:attrNameLst>
                                      </p:cBhvr>
                                      <p:to>
                                        <p:strVal val="visible"/>
                                      </p:to>
                                    </p:set>
                                    <p:animEffect filter="dissolve" transition="in">
                                      <p:cBhvr>
                                        <p:cTn id="16" dur="1500"/>
                                        <p:tgtEl>
                                          <p:spTgt spid="153"/>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4" presetID="2" grpId="1" fill="hold">
                                  <p:stCondLst>
                                    <p:cond delay="0"/>
                                  </p:stCondLst>
                                  <p:iterate type="el" backwards="0">
                                    <p:tmAbs val="0"/>
                                  </p:iterate>
                                  <p:childTnLst>
                                    <p:set>
                                      <p:cBhvr>
                                        <p:cTn id="20" fill="hold"/>
                                        <p:tgtEl>
                                          <p:spTgt spid="152">
                                            <p:txEl>
                                              <p:pRg st="1" end="1"/>
                                            </p:txEl>
                                          </p:spTgt>
                                        </p:tgtEl>
                                        <p:attrNameLst>
                                          <p:attrName>style.visibility</p:attrName>
                                        </p:attrNameLst>
                                      </p:cBhvr>
                                      <p:to>
                                        <p:strVal val="visible"/>
                                      </p:to>
                                    </p:set>
                                    <p:anim calcmode="lin" valueType="num">
                                      <p:cBhvr>
                                        <p:cTn id="21" dur="2500" fill="hold"/>
                                        <p:tgtEl>
                                          <p:spTgt spid="152">
                                            <p:txEl>
                                              <p:pRg st="1" end="1"/>
                                            </p:txEl>
                                          </p:spTgt>
                                        </p:tgtEl>
                                        <p:attrNameLst>
                                          <p:attrName>ppt_x</p:attrName>
                                        </p:attrNameLst>
                                      </p:cBhvr>
                                      <p:tavLst>
                                        <p:tav tm="0">
                                          <p:val>
                                            <p:strVal val="#ppt_x"/>
                                          </p:val>
                                        </p:tav>
                                        <p:tav tm="100000">
                                          <p:val>
                                            <p:strVal val="#ppt_x"/>
                                          </p:val>
                                        </p:tav>
                                      </p:tavLst>
                                    </p:anim>
                                    <p:anim calcmode="lin" valueType="num">
                                      <p:cBhvr>
                                        <p:cTn id="22" dur="2500" fill="hold"/>
                                        <p:tgtEl>
                                          <p:spTgt spid="15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2" grpId="1"/>
      <p:bldP build="whole" bldLvl="1" animBg="1" rev="0" advAuto="0" spid="153" grpId="2"/>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6" name="Consistent Love…"/>
          <p:cNvSpPr/>
          <p:nvPr/>
        </p:nvSpPr>
        <p:spPr>
          <a:xfrm>
            <a:off x="460572" y="2810966"/>
            <a:ext cx="6173281" cy="68630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effectLst/>
                <a:latin typeface="Garamond Premier Pro"/>
                <a:ea typeface="Garamond Premier Pro"/>
                <a:cs typeface="Garamond Premier Pro"/>
                <a:sym typeface="Garamond Premier Pro"/>
              </a:defRPr>
            </a:pPr>
            <a:r>
              <a:t>Consistent Love</a:t>
            </a:r>
          </a:p>
          <a:p>
            <a: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effectLst/>
                <a:latin typeface="Garamond Premier Pro"/>
                <a:ea typeface="Garamond Premier Pro"/>
                <a:cs typeface="Garamond Premier Pro"/>
                <a:sym typeface="Garamond Premier Pro"/>
              </a:defRPr>
            </a:pPr>
            <a:r>
              <a:t>Make sacrifices</a:t>
            </a:r>
          </a:p>
          <a:p>
            <a: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effectLst/>
                <a:latin typeface="Garamond Premier Pro"/>
                <a:ea typeface="Garamond Premier Pro"/>
                <a:cs typeface="Garamond Premier Pro"/>
                <a:sym typeface="Garamond Premier Pro"/>
              </a:defRPr>
            </a:pPr>
            <a:r>
              <a:t>When wronged can usually quickly forgive</a:t>
            </a:r>
          </a:p>
          <a:p>
            <a: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effectLst/>
                <a:latin typeface="Garamond Premier Pro"/>
                <a:ea typeface="Garamond Premier Pro"/>
                <a:cs typeface="Garamond Premier Pro"/>
                <a:sym typeface="Garamond Premier Pro"/>
              </a:defRPr>
            </a:pPr>
            <a:r>
              <a:t>Willing not to get my way </a:t>
            </a:r>
          </a:p>
          <a:p>
            <a: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effectLst/>
                <a:latin typeface="Garamond Premier Pro"/>
                <a:ea typeface="Garamond Premier Pro"/>
                <a:cs typeface="Garamond Premier Pro"/>
                <a:sym typeface="Garamond Premier Pro"/>
              </a:defRPr>
            </a:pPr>
            <a:r>
              <a:t>God teaches through one’s spouse</a:t>
            </a:r>
          </a:p>
          <a:p>
            <a: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effectLst/>
                <a:latin typeface="Garamond Premier Pro"/>
                <a:ea typeface="Garamond Premier Pro"/>
                <a:cs typeface="Garamond Premier Pro"/>
                <a:sym typeface="Garamond Premier Pro"/>
              </a:defRPr>
            </a:pPr>
            <a:r>
              <a:t>Discovering the needs of my spouse so that I can delight him/her.</a:t>
            </a:r>
          </a:p>
        </p:txBody>
      </p:sp>
      <p:sp>
        <p:nvSpPr>
          <p:cNvPr id="157" name="Level 3 - Mature Couple"/>
          <p:cNvSpPr/>
          <p:nvPr/>
        </p:nvSpPr>
        <p:spPr>
          <a:xfrm>
            <a:off x="1376185" y="1210767"/>
            <a:ext cx="10515336" cy="800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500">
                <a:solidFill>
                  <a:srgbClr val="000000"/>
                </a:solidFill>
                <a:latin typeface="Garamond Premier Pro"/>
                <a:ea typeface="Garamond Premier Pro"/>
                <a:cs typeface="Garamond Premier Pro"/>
                <a:sym typeface="Garamond Premier Pro"/>
              </a:defRPr>
            </a:lvl1pPr>
          </a:lstStyle>
          <a:p>
            <a:pPr>
              <a:defRPr>
                <a:effectLst/>
              </a:defRPr>
            </a:pPr>
            <a:r>
              <a:t>Level 3 - Mature Couple </a:t>
            </a:r>
          </a:p>
        </p:txBody>
      </p:sp>
      <p:sp>
        <p:nvSpPr>
          <p:cNvPr id="158" name="Characteristics"/>
          <p:cNvSpPr/>
          <p:nvPr/>
        </p:nvSpPr>
        <p:spPr>
          <a:xfrm>
            <a:off x="1008898" y="2010866"/>
            <a:ext cx="4330702"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500" u="sng">
                <a:solidFill>
                  <a:srgbClr val="000000"/>
                </a:solidFill>
                <a:latin typeface="Garamond Premier Pro"/>
                <a:ea typeface="Garamond Premier Pro"/>
                <a:cs typeface="Garamond Premier Pro"/>
                <a:sym typeface="Garamond Premier Pro"/>
              </a:defRPr>
            </a:lvl1pPr>
          </a:lstStyle>
          <a:p>
            <a:pPr>
              <a:defRPr>
                <a:effectLst/>
              </a:defRPr>
            </a:pPr>
            <a:r>
              <a:t>Characteristics</a:t>
            </a:r>
          </a:p>
        </p:txBody>
      </p:sp>
      <p:sp>
        <p:nvSpPr>
          <p:cNvPr id="159" name="Challenges"/>
          <p:cNvSpPr/>
          <p:nvPr/>
        </p:nvSpPr>
        <p:spPr>
          <a:xfrm>
            <a:off x="8227667" y="2010866"/>
            <a:ext cx="3969920"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500" u="sng">
                <a:solidFill>
                  <a:srgbClr val="000000"/>
                </a:solidFill>
                <a:latin typeface="Garamond Premier Pro"/>
                <a:ea typeface="Garamond Premier Pro"/>
                <a:cs typeface="Garamond Premier Pro"/>
                <a:sym typeface="Garamond Premier Pro"/>
              </a:defRPr>
            </a:lvl1pPr>
          </a:lstStyle>
          <a:p>
            <a:pPr>
              <a:defRPr>
                <a:effectLst/>
              </a:defRPr>
            </a:pPr>
            <a:r>
              <a:t>Challenges</a:t>
            </a:r>
          </a:p>
        </p:txBody>
      </p:sp>
      <p:sp>
        <p:nvSpPr>
          <p:cNvPr id="160" name="Increased age and pain…"/>
          <p:cNvSpPr/>
          <p:nvPr/>
        </p:nvSpPr>
        <p:spPr>
          <a:xfrm>
            <a:off x="7797326" y="2810966"/>
            <a:ext cx="4830602" cy="49072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effectLst/>
                <a:latin typeface="Garamond Premier Pro"/>
                <a:ea typeface="Garamond Premier Pro"/>
                <a:cs typeface="Garamond Premier Pro"/>
                <a:sym typeface="Garamond Premier Pro"/>
              </a:defRPr>
            </a:pPr>
            <a:r>
              <a:t>Increased age and pain</a:t>
            </a:r>
          </a:p>
          <a:p>
            <a: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effectLst/>
                <a:latin typeface="Garamond Premier Pro"/>
                <a:ea typeface="Garamond Premier Pro"/>
                <a:cs typeface="Garamond Premier Pro"/>
                <a:sym typeface="Garamond Premier Pro"/>
              </a:defRPr>
            </a:pPr>
            <a:r>
              <a:t>Decreased function</a:t>
            </a:r>
            <a:br/>
            <a:r>
              <a:t>Death of loved ones</a:t>
            </a:r>
          </a:p>
          <a:p>
            <a: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effectLst/>
                <a:latin typeface="Garamond Premier Pro"/>
                <a:ea typeface="Garamond Premier Pro"/>
                <a:cs typeface="Garamond Premier Pro"/>
                <a:sym typeface="Garamond Premier Pro"/>
              </a:defRPr>
            </a:pPr>
            <a:r>
              <a:t>Complacency </a:t>
            </a:r>
          </a:p>
          <a:p>
            <a: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effectLst/>
                <a:latin typeface="Garamond Premier Pro"/>
                <a:ea typeface="Garamond Premier Pro"/>
                <a:cs typeface="Garamond Premier Pro"/>
                <a:sym typeface="Garamond Premier Pro"/>
              </a:defRPr>
            </a:pPr>
            <a:r>
              <a:t>Depression</a:t>
            </a:r>
          </a:p>
          <a:p>
            <a: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effectLst/>
                <a:latin typeface="Garamond Premier Pro"/>
                <a:ea typeface="Garamond Premier Pro"/>
                <a:cs typeface="Garamond Premier Pro"/>
                <a:sym typeface="Garamond Premier Pro"/>
              </a:defRPr>
            </a:pPr>
            <a:r>
              <a:t>Troubled family members</a:t>
            </a:r>
          </a:p>
        </p:txBody>
      </p:sp>
    </p:spTree>
  </p:cSld>
  <p:clrMapOvr>
    <a:masterClrMapping/>
  </p:clrMapOvr>
  <mc:AlternateContent xmlns:mc="http://schemas.openxmlformats.org/markup-compatibility/2006">
    <mc:Choice xmlns:p14="http://schemas.microsoft.com/office/powerpoint/2010/main" Requires="p14">
      <p:transition spd="slow" advClick="1" p14:dur="30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lt" backwards="0">
                                    <p:tmAbs val="100"/>
                                  </p:iterate>
                                  <p:childTnLst>
                                    <p:set>
                                      <p:cBhvr>
                                        <p:cTn id="6" fill="hold"/>
                                        <p:tgtEl>
                                          <p:spTgt spid="158"/>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4" presetID="2" grpId="2" fill="hold">
                                  <p:stCondLst>
                                    <p:cond delay="0"/>
                                  </p:stCondLst>
                                  <p:iterate type="el" backwards="0">
                                    <p:tmAbs val="0"/>
                                  </p:iterate>
                                  <p:childTnLst>
                                    <p:set>
                                      <p:cBhvr>
                                        <p:cTn id="9" fill="hold"/>
                                        <p:tgtEl>
                                          <p:spTgt spid="156">
                                            <p:bg/>
                                          </p:spTgt>
                                        </p:tgtEl>
                                        <p:attrNameLst>
                                          <p:attrName>style.visibility</p:attrName>
                                        </p:attrNameLst>
                                      </p:cBhvr>
                                      <p:to>
                                        <p:strVal val="visible"/>
                                      </p:to>
                                    </p:set>
                                    <p:anim calcmode="lin" valueType="num">
                                      <p:cBhvr>
                                        <p:cTn id="10" dur="2500" fill="hold"/>
                                        <p:tgtEl>
                                          <p:spTgt spid="156">
                                            <p:bg/>
                                          </p:spTgt>
                                        </p:tgtEl>
                                        <p:attrNameLst>
                                          <p:attrName>ppt_x</p:attrName>
                                        </p:attrNameLst>
                                      </p:cBhvr>
                                      <p:tavLst>
                                        <p:tav tm="0">
                                          <p:val>
                                            <p:strVal val="#ppt_x"/>
                                          </p:val>
                                        </p:tav>
                                        <p:tav tm="100000">
                                          <p:val>
                                            <p:strVal val="#ppt_x"/>
                                          </p:val>
                                        </p:tav>
                                      </p:tavLst>
                                    </p:anim>
                                    <p:anim calcmode="lin" valueType="num">
                                      <p:cBhvr>
                                        <p:cTn id="11" dur="2500" fill="hold"/>
                                        <p:tgtEl>
                                          <p:spTgt spid="156">
                                            <p:bg/>
                                          </p:spTgt>
                                        </p:tgtEl>
                                        <p:attrNameLst>
                                          <p:attrName>ppt_y</p:attrName>
                                        </p:attrNameLst>
                                      </p:cBhvr>
                                      <p:tavLst>
                                        <p:tav tm="0">
                                          <p:val>
                                            <p:strVal val="1+#ppt_h/2"/>
                                          </p:val>
                                        </p:tav>
                                        <p:tav tm="100000">
                                          <p:val>
                                            <p:strVal val="#ppt_y"/>
                                          </p:val>
                                        </p:tav>
                                      </p:tavLst>
                                    </p:anim>
                                  </p:childTnLst>
                                </p:cTn>
                              </p:par>
                              <p:par>
                                <p:cTn id="12" presetClass="entr" nodeType="withEffect" presetSubtype="4" presetID="2" grpId="2" fill="hold">
                                  <p:stCondLst>
                                    <p:cond delay="0"/>
                                  </p:stCondLst>
                                  <p:iterate type="el" backwards="0">
                                    <p:tmAbs val="0"/>
                                  </p:iterate>
                                  <p:childTnLst>
                                    <p:set>
                                      <p:cBhvr>
                                        <p:cTn id="13" fill="hold"/>
                                        <p:tgtEl>
                                          <p:spTgt spid="156">
                                            <p:txEl>
                                              <p:pRg st="0" end="0"/>
                                            </p:txEl>
                                          </p:spTgt>
                                        </p:tgtEl>
                                        <p:attrNameLst>
                                          <p:attrName>style.visibility</p:attrName>
                                        </p:attrNameLst>
                                      </p:cBhvr>
                                      <p:to>
                                        <p:strVal val="visible"/>
                                      </p:to>
                                    </p:set>
                                    <p:anim calcmode="lin" valueType="num">
                                      <p:cBhvr>
                                        <p:cTn id="14" dur="2500" fill="hold"/>
                                        <p:tgtEl>
                                          <p:spTgt spid="156">
                                            <p:txEl>
                                              <p:pRg st="0" end="0"/>
                                            </p:txEl>
                                          </p:spTgt>
                                        </p:tgtEl>
                                        <p:attrNameLst>
                                          <p:attrName>ppt_x</p:attrName>
                                        </p:attrNameLst>
                                      </p:cBhvr>
                                      <p:tavLst>
                                        <p:tav tm="0">
                                          <p:val>
                                            <p:strVal val="#ppt_x"/>
                                          </p:val>
                                        </p:tav>
                                        <p:tav tm="100000">
                                          <p:val>
                                            <p:strVal val="#ppt_x"/>
                                          </p:val>
                                        </p:tav>
                                      </p:tavLst>
                                    </p:anim>
                                    <p:anim calcmode="lin" valueType="num">
                                      <p:cBhvr>
                                        <p:cTn id="15" dur="2500" fill="hold"/>
                                        <p:tgtEl>
                                          <p:spTgt spid="156">
                                            <p:txEl>
                                              <p:pRg st="0" end="0"/>
                                            </p:txEl>
                                          </p:spTgt>
                                        </p:tgtEl>
                                        <p:attrNameLst>
                                          <p:attrName>ppt_y</p:attrName>
                                        </p:attrNameLst>
                                      </p:cBhvr>
                                      <p:tavLst>
                                        <p:tav tm="0">
                                          <p:val>
                                            <p:strVal val="1+#ppt_h/2"/>
                                          </p:val>
                                        </p:tav>
                                        <p:tav tm="100000">
                                          <p:val>
                                            <p:strVal val="#ppt_y"/>
                                          </p:val>
                                        </p:tav>
                                      </p:tavLst>
                                    </p:anim>
                                  </p:childTnLst>
                                </p:cTn>
                              </p:par>
                            </p:childTnLst>
                          </p:cTn>
                        </p:par>
                        <p:par>
                          <p:cTn id="16" fill="hold">
                            <p:stCondLst>
                              <p:cond delay="2500"/>
                            </p:stCondLst>
                            <p:childTnLst>
                              <p:par>
                                <p:cTn id="17" presetClass="entr" nodeType="afterEffect" presetSubtype="4" presetID="2" grpId="2" fill="hold">
                                  <p:stCondLst>
                                    <p:cond delay="0"/>
                                  </p:stCondLst>
                                  <p:iterate type="el" backwards="0">
                                    <p:tmAbs val="0"/>
                                  </p:iterate>
                                  <p:childTnLst>
                                    <p:set>
                                      <p:cBhvr>
                                        <p:cTn id="18" fill="hold"/>
                                        <p:tgtEl>
                                          <p:spTgt spid="156">
                                            <p:txEl>
                                              <p:pRg st="1" end="1"/>
                                            </p:txEl>
                                          </p:spTgt>
                                        </p:tgtEl>
                                        <p:attrNameLst>
                                          <p:attrName>style.visibility</p:attrName>
                                        </p:attrNameLst>
                                      </p:cBhvr>
                                      <p:to>
                                        <p:strVal val="visible"/>
                                      </p:to>
                                    </p:set>
                                    <p:anim calcmode="lin" valueType="num">
                                      <p:cBhvr>
                                        <p:cTn id="19" dur="2500" fill="hold"/>
                                        <p:tgtEl>
                                          <p:spTgt spid="156">
                                            <p:txEl>
                                              <p:pRg st="1" end="1"/>
                                            </p:txEl>
                                          </p:spTgt>
                                        </p:tgtEl>
                                        <p:attrNameLst>
                                          <p:attrName>ppt_x</p:attrName>
                                        </p:attrNameLst>
                                      </p:cBhvr>
                                      <p:tavLst>
                                        <p:tav tm="0">
                                          <p:val>
                                            <p:strVal val="#ppt_x"/>
                                          </p:val>
                                        </p:tav>
                                        <p:tav tm="100000">
                                          <p:val>
                                            <p:strVal val="#ppt_x"/>
                                          </p:val>
                                        </p:tav>
                                      </p:tavLst>
                                    </p:anim>
                                    <p:anim calcmode="lin" valueType="num">
                                      <p:cBhvr>
                                        <p:cTn id="20" dur="2500" fill="hold"/>
                                        <p:tgtEl>
                                          <p:spTgt spid="156">
                                            <p:txEl>
                                              <p:pRg st="1" end="1"/>
                                            </p:txEl>
                                          </p:spTgt>
                                        </p:tgtEl>
                                        <p:attrNameLst>
                                          <p:attrName>ppt_y</p:attrName>
                                        </p:attrNameLst>
                                      </p:cBhvr>
                                      <p:tavLst>
                                        <p:tav tm="0">
                                          <p:val>
                                            <p:strVal val="1+#ppt_h/2"/>
                                          </p:val>
                                        </p:tav>
                                        <p:tav tm="100000">
                                          <p:val>
                                            <p:strVal val="#ppt_y"/>
                                          </p:val>
                                        </p:tav>
                                      </p:tavLst>
                                    </p:anim>
                                  </p:childTnLst>
                                </p:cTn>
                              </p:par>
                            </p:childTnLst>
                          </p:cTn>
                        </p:par>
                        <p:par>
                          <p:cTn id="21" fill="hold">
                            <p:stCondLst>
                              <p:cond delay="5000"/>
                            </p:stCondLst>
                            <p:childTnLst>
                              <p:par>
                                <p:cTn id="22" presetClass="entr" nodeType="afterEffect" presetSubtype="4" presetID="2" grpId="2" fill="hold">
                                  <p:stCondLst>
                                    <p:cond delay="0"/>
                                  </p:stCondLst>
                                  <p:iterate type="el" backwards="0">
                                    <p:tmAbs val="0"/>
                                  </p:iterate>
                                  <p:childTnLst>
                                    <p:set>
                                      <p:cBhvr>
                                        <p:cTn id="23" fill="hold"/>
                                        <p:tgtEl>
                                          <p:spTgt spid="156">
                                            <p:txEl>
                                              <p:pRg st="2" end="2"/>
                                            </p:txEl>
                                          </p:spTgt>
                                        </p:tgtEl>
                                        <p:attrNameLst>
                                          <p:attrName>style.visibility</p:attrName>
                                        </p:attrNameLst>
                                      </p:cBhvr>
                                      <p:to>
                                        <p:strVal val="visible"/>
                                      </p:to>
                                    </p:set>
                                    <p:anim calcmode="lin" valueType="num">
                                      <p:cBhvr>
                                        <p:cTn id="24" dur="2500" fill="hold"/>
                                        <p:tgtEl>
                                          <p:spTgt spid="156">
                                            <p:txEl>
                                              <p:pRg st="2" end="2"/>
                                            </p:txEl>
                                          </p:spTgt>
                                        </p:tgtEl>
                                        <p:attrNameLst>
                                          <p:attrName>ppt_x</p:attrName>
                                        </p:attrNameLst>
                                      </p:cBhvr>
                                      <p:tavLst>
                                        <p:tav tm="0">
                                          <p:val>
                                            <p:strVal val="#ppt_x"/>
                                          </p:val>
                                        </p:tav>
                                        <p:tav tm="100000">
                                          <p:val>
                                            <p:strVal val="#ppt_x"/>
                                          </p:val>
                                        </p:tav>
                                      </p:tavLst>
                                    </p:anim>
                                    <p:anim calcmode="lin" valueType="num">
                                      <p:cBhvr>
                                        <p:cTn id="25" dur="2500" fill="hold"/>
                                        <p:tgtEl>
                                          <p:spTgt spid="15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4" presetID="2" grpId="2" fill="hold">
                                  <p:stCondLst>
                                    <p:cond delay="0"/>
                                  </p:stCondLst>
                                  <p:iterate type="el" backwards="0">
                                    <p:tmAbs val="0"/>
                                  </p:iterate>
                                  <p:childTnLst>
                                    <p:set>
                                      <p:cBhvr>
                                        <p:cTn id="29" fill="hold"/>
                                        <p:tgtEl>
                                          <p:spTgt spid="156">
                                            <p:txEl>
                                              <p:pRg st="3" end="3"/>
                                            </p:txEl>
                                          </p:spTgt>
                                        </p:tgtEl>
                                        <p:attrNameLst>
                                          <p:attrName>style.visibility</p:attrName>
                                        </p:attrNameLst>
                                      </p:cBhvr>
                                      <p:to>
                                        <p:strVal val="visible"/>
                                      </p:to>
                                    </p:set>
                                    <p:anim calcmode="lin" valueType="num">
                                      <p:cBhvr>
                                        <p:cTn id="30" dur="2500" fill="hold"/>
                                        <p:tgtEl>
                                          <p:spTgt spid="156">
                                            <p:txEl>
                                              <p:pRg st="3" end="3"/>
                                            </p:txEl>
                                          </p:spTgt>
                                        </p:tgtEl>
                                        <p:attrNameLst>
                                          <p:attrName>ppt_x</p:attrName>
                                        </p:attrNameLst>
                                      </p:cBhvr>
                                      <p:tavLst>
                                        <p:tav tm="0">
                                          <p:val>
                                            <p:strVal val="#ppt_x"/>
                                          </p:val>
                                        </p:tav>
                                        <p:tav tm="100000">
                                          <p:val>
                                            <p:strVal val="#ppt_x"/>
                                          </p:val>
                                        </p:tav>
                                      </p:tavLst>
                                    </p:anim>
                                    <p:anim calcmode="lin" valueType="num">
                                      <p:cBhvr>
                                        <p:cTn id="31" dur="2500" fill="hold"/>
                                        <p:tgtEl>
                                          <p:spTgt spid="156">
                                            <p:txEl>
                                              <p:pRg st="3" end="3"/>
                                            </p:txEl>
                                          </p:spTgt>
                                        </p:tgtEl>
                                        <p:attrNameLst>
                                          <p:attrName>ppt_y</p:attrName>
                                        </p:attrNameLst>
                                      </p:cBhvr>
                                      <p:tavLst>
                                        <p:tav tm="0">
                                          <p:val>
                                            <p:strVal val="1+#ppt_h/2"/>
                                          </p:val>
                                        </p:tav>
                                        <p:tav tm="100000">
                                          <p:val>
                                            <p:strVal val="#ppt_y"/>
                                          </p:val>
                                        </p:tav>
                                      </p:tavLst>
                                    </p:anim>
                                  </p:childTnLst>
                                </p:cTn>
                              </p:par>
                            </p:childTnLst>
                          </p:cTn>
                        </p:par>
                        <p:par>
                          <p:cTn id="32" fill="hold">
                            <p:stCondLst>
                              <p:cond delay="2500"/>
                            </p:stCondLst>
                            <p:childTnLst>
                              <p:par>
                                <p:cTn id="33" presetClass="entr" nodeType="afterEffect" presetSubtype="4" presetID="2" grpId="2" fill="hold">
                                  <p:stCondLst>
                                    <p:cond delay="0"/>
                                  </p:stCondLst>
                                  <p:iterate type="el" backwards="0">
                                    <p:tmAbs val="0"/>
                                  </p:iterate>
                                  <p:childTnLst>
                                    <p:set>
                                      <p:cBhvr>
                                        <p:cTn id="34" fill="hold"/>
                                        <p:tgtEl>
                                          <p:spTgt spid="156">
                                            <p:txEl>
                                              <p:pRg st="4" end="4"/>
                                            </p:txEl>
                                          </p:spTgt>
                                        </p:tgtEl>
                                        <p:attrNameLst>
                                          <p:attrName>style.visibility</p:attrName>
                                        </p:attrNameLst>
                                      </p:cBhvr>
                                      <p:to>
                                        <p:strVal val="visible"/>
                                      </p:to>
                                    </p:set>
                                    <p:anim calcmode="lin" valueType="num">
                                      <p:cBhvr>
                                        <p:cTn id="35" dur="2500" fill="hold"/>
                                        <p:tgtEl>
                                          <p:spTgt spid="156">
                                            <p:txEl>
                                              <p:pRg st="4" end="4"/>
                                            </p:txEl>
                                          </p:spTgt>
                                        </p:tgtEl>
                                        <p:attrNameLst>
                                          <p:attrName>ppt_x</p:attrName>
                                        </p:attrNameLst>
                                      </p:cBhvr>
                                      <p:tavLst>
                                        <p:tav tm="0">
                                          <p:val>
                                            <p:strVal val="#ppt_x"/>
                                          </p:val>
                                        </p:tav>
                                        <p:tav tm="100000">
                                          <p:val>
                                            <p:strVal val="#ppt_x"/>
                                          </p:val>
                                        </p:tav>
                                      </p:tavLst>
                                    </p:anim>
                                    <p:anim calcmode="lin" valueType="num">
                                      <p:cBhvr>
                                        <p:cTn id="36" dur="2500" fill="hold"/>
                                        <p:tgtEl>
                                          <p:spTgt spid="156">
                                            <p:txEl>
                                              <p:pRg st="4" end="4"/>
                                            </p:txEl>
                                          </p:spTgt>
                                        </p:tgtEl>
                                        <p:attrNameLst>
                                          <p:attrName>ppt_y</p:attrName>
                                        </p:attrNameLst>
                                      </p:cBhvr>
                                      <p:tavLst>
                                        <p:tav tm="0">
                                          <p:val>
                                            <p:strVal val="1+#ppt_h/2"/>
                                          </p:val>
                                        </p:tav>
                                        <p:tav tm="100000">
                                          <p:val>
                                            <p:strVal val="#ppt_y"/>
                                          </p:val>
                                        </p:tav>
                                      </p:tavLst>
                                    </p:anim>
                                  </p:childTnLst>
                                </p:cTn>
                              </p:par>
                            </p:childTnLst>
                          </p:cTn>
                        </p:par>
                        <p:par>
                          <p:cTn id="37" fill="hold">
                            <p:stCondLst>
                              <p:cond delay="5000"/>
                            </p:stCondLst>
                            <p:childTnLst>
                              <p:par>
                                <p:cTn id="38" presetClass="entr" nodeType="afterEffect" presetSubtype="4" presetID="2" grpId="2" fill="hold">
                                  <p:stCondLst>
                                    <p:cond delay="0"/>
                                  </p:stCondLst>
                                  <p:iterate type="el" backwards="0">
                                    <p:tmAbs val="0"/>
                                  </p:iterate>
                                  <p:childTnLst>
                                    <p:set>
                                      <p:cBhvr>
                                        <p:cTn id="39" fill="hold"/>
                                        <p:tgtEl>
                                          <p:spTgt spid="156">
                                            <p:txEl>
                                              <p:pRg st="5" end="5"/>
                                            </p:txEl>
                                          </p:spTgt>
                                        </p:tgtEl>
                                        <p:attrNameLst>
                                          <p:attrName>style.visibility</p:attrName>
                                        </p:attrNameLst>
                                      </p:cBhvr>
                                      <p:to>
                                        <p:strVal val="visible"/>
                                      </p:to>
                                    </p:set>
                                    <p:anim calcmode="lin" valueType="num">
                                      <p:cBhvr>
                                        <p:cTn id="40" dur="2500" fill="hold"/>
                                        <p:tgtEl>
                                          <p:spTgt spid="156">
                                            <p:txEl>
                                              <p:pRg st="5" end="5"/>
                                            </p:txEl>
                                          </p:spTgt>
                                        </p:tgtEl>
                                        <p:attrNameLst>
                                          <p:attrName>ppt_x</p:attrName>
                                        </p:attrNameLst>
                                      </p:cBhvr>
                                      <p:tavLst>
                                        <p:tav tm="0">
                                          <p:val>
                                            <p:strVal val="#ppt_x"/>
                                          </p:val>
                                        </p:tav>
                                        <p:tav tm="100000">
                                          <p:val>
                                            <p:strVal val="#ppt_x"/>
                                          </p:val>
                                        </p:tav>
                                      </p:tavLst>
                                    </p:anim>
                                    <p:anim calcmode="lin" valueType="num">
                                      <p:cBhvr>
                                        <p:cTn id="41" dur="2500" fill="hold"/>
                                        <p:tgtEl>
                                          <p:spTgt spid="15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Class="entr" nodeType="clickEffect" presetSubtype="0" presetID="1" grpId="3" fill="hold">
                                  <p:stCondLst>
                                    <p:cond delay="0"/>
                                  </p:stCondLst>
                                  <p:iterate type="lt" backwards="0">
                                    <p:tmAbs val="100"/>
                                  </p:iterate>
                                  <p:childTnLst>
                                    <p:set>
                                      <p:cBhvr>
                                        <p:cTn id="45" fill="hold"/>
                                        <p:tgtEl>
                                          <p:spTgt spid="159"/>
                                        </p:tgtEl>
                                        <p:attrNameLst>
                                          <p:attrName>style.visibility</p:attrName>
                                        </p:attrNameLst>
                                      </p:cBhvr>
                                      <p:to>
                                        <p:strVal val="visible"/>
                                      </p:to>
                                    </p:set>
                                  </p:childTnLst>
                                </p:cTn>
                              </p:par>
                            </p:childTnLst>
                          </p:cTn>
                        </p:par>
                        <p:par>
                          <p:cTn id="46" fill="hold">
                            <p:stCondLst>
                              <p:cond delay="0"/>
                            </p:stCondLst>
                            <p:childTnLst>
                              <p:par>
                                <p:cTn id="47" presetClass="entr" nodeType="afterEffect" presetSubtype="4" presetID="2" grpId="4" fill="hold">
                                  <p:stCondLst>
                                    <p:cond delay="0"/>
                                  </p:stCondLst>
                                  <p:iterate type="el" backwards="0">
                                    <p:tmAbs val="0"/>
                                  </p:iterate>
                                  <p:childTnLst>
                                    <p:set>
                                      <p:cBhvr>
                                        <p:cTn id="48" fill="hold"/>
                                        <p:tgtEl>
                                          <p:spTgt spid="160">
                                            <p:bg/>
                                          </p:spTgt>
                                        </p:tgtEl>
                                        <p:attrNameLst>
                                          <p:attrName>style.visibility</p:attrName>
                                        </p:attrNameLst>
                                      </p:cBhvr>
                                      <p:to>
                                        <p:strVal val="visible"/>
                                      </p:to>
                                    </p:set>
                                    <p:anim calcmode="lin" valueType="num">
                                      <p:cBhvr>
                                        <p:cTn id="49" dur="2500" fill="hold"/>
                                        <p:tgtEl>
                                          <p:spTgt spid="160">
                                            <p:bg/>
                                          </p:spTgt>
                                        </p:tgtEl>
                                        <p:attrNameLst>
                                          <p:attrName>ppt_x</p:attrName>
                                        </p:attrNameLst>
                                      </p:cBhvr>
                                      <p:tavLst>
                                        <p:tav tm="0">
                                          <p:val>
                                            <p:strVal val="#ppt_x"/>
                                          </p:val>
                                        </p:tav>
                                        <p:tav tm="100000">
                                          <p:val>
                                            <p:strVal val="#ppt_x"/>
                                          </p:val>
                                        </p:tav>
                                      </p:tavLst>
                                    </p:anim>
                                    <p:anim calcmode="lin" valueType="num">
                                      <p:cBhvr>
                                        <p:cTn id="50" dur="2500" fill="hold"/>
                                        <p:tgtEl>
                                          <p:spTgt spid="160">
                                            <p:bg/>
                                          </p:spTgt>
                                        </p:tgtEl>
                                        <p:attrNameLst>
                                          <p:attrName>ppt_y</p:attrName>
                                        </p:attrNameLst>
                                      </p:cBhvr>
                                      <p:tavLst>
                                        <p:tav tm="0">
                                          <p:val>
                                            <p:strVal val="1+#ppt_h/2"/>
                                          </p:val>
                                        </p:tav>
                                        <p:tav tm="100000">
                                          <p:val>
                                            <p:strVal val="#ppt_y"/>
                                          </p:val>
                                        </p:tav>
                                      </p:tavLst>
                                    </p:anim>
                                  </p:childTnLst>
                                </p:cTn>
                              </p:par>
                              <p:par>
                                <p:cTn id="51" presetClass="entr" nodeType="withEffect" presetSubtype="4" presetID="2" grpId="4" fill="hold">
                                  <p:stCondLst>
                                    <p:cond delay="0"/>
                                  </p:stCondLst>
                                  <p:iterate type="el" backwards="0">
                                    <p:tmAbs val="0"/>
                                  </p:iterate>
                                  <p:childTnLst>
                                    <p:set>
                                      <p:cBhvr>
                                        <p:cTn id="52" fill="hold"/>
                                        <p:tgtEl>
                                          <p:spTgt spid="160">
                                            <p:txEl>
                                              <p:pRg st="0" end="0"/>
                                            </p:txEl>
                                          </p:spTgt>
                                        </p:tgtEl>
                                        <p:attrNameLst>
                                          <p:attrName>style.visibility</p:attrName>
                                        </p:attrNameLst>
                                      </p:cBhvr>
                                      <p:to>
                                        <p:strVal val="visible"/>
                                      </p:to>
                                    </p:set>
                                    <p:anim calcmode="lin" valueType="num">
                                      <p:cBhvr>
                                        <p:cTn id="53" dur="2500" fill="hold"/>
                                        <p:tgtEl>
                                          <p:spTgt spid="160">
                                            <p:txEl>
                                              <p:pRg st="0" end="0"/>
                                            </p:txEl>
                                          </p:spTgt>
                                        </p:tgtEl>
                                        <p:attrNameLst>
                                          <p:attrName>ppt_x</p:attrName>
                                        </p:attrNameLst>
                                      </p:cBhvr>
                                      <p:tavLst>
                                        <p:tav tm="0">
                                          <p:val>
                                            <p:strVal val="#ppt_x"/>
                                          </p:val>
                                        </p:tav>
                                        <p:tav tm="100000">
                                          <p:val>
                                            <p:strVal val="#ppt_x"/>
                                          </p:val>
                                        </p:tav>
                                      </p:tavLst>
                                    </p:anim>
                                    <p:anim calcmode="lin" valueType="num">
                                      <p:cBhvr>
                                        <p:cTn id="54" dur="2500" fill="hold"/>
                                        <p:tgtEl>
                                          <p:spTgt spid="160">
                                            <p:txEl>
                                              <p:pRg st="0" end="0"/>
                                            </p:txEl>
                                          </p:spTgt>
                                        </p:tgtEl>
                                        <p:attrNameLst>
                                          <p:attrName>ppt_y</p:attrName>
                                        </p:attrNameLst>
                                      </p:cBhvr>
                                      <p:tavLst>
                                        <p:tav tm="0">
                                          <p:val>
                                            <p:strVal val="1+#ppt_h/2"/>
                                          </p:val>
                                        </p:tav>
                                        <p:tav tm="100000">
                                          <p:val>
                                            <p:strVal val="#ppt_y"/>
                                          </p:val>
                                        </p:tav>
                                      </p:tavLst>
                                    </p:anim>
                                  </p:childTnLst>
                                </p:cTn>
                              </p:par>
                            </p:childTnLst>
                          </p:cTn>
                        </p:par>
                        <p:par>
                          <p:cTn id="55" fill="hold">
                            <p:stCondLst>
                              <p:cond delay="2500"/>
                            </p:stCondLst>
                            <p:childTnLst>
                              <p:par>
                                <p:cTn id="56" presetClass="entr" nodeType="afterEffect" presetSubtype="4" presetID="2" grpId="4" fill="hold">
                                  <p:stCondLst>
                                    <p:cond delay="0"/>
                                  </p:stCondLst>
                                  <p:iterate type="el" backwards="0">
                                    <p:tmAbs val="0"/>
                                  </p:iterate>
                                  <p:childTnLst>
                                    <p:set>
                                      <p:cBhvr>
                                        <p:cTn id="57" fill="hold"/>
                                        <p:tgtEl>
                                          <p:spTgt spid="160">
                                            <p:txEl>
                                              <p:pRg st="1" end="1"/>
                                            </p:txEl>
                                          </p:spTgt>
                                        </p:tgtEl>
                                        <p:attrNameLst>
                                          <p:attrName>style.visibility</p:attrName>
                                        </p:attrNameLst>
                                      </p:cBhvr>
                                      <p:to>
                                        <p:strVal val="visible"/>
                                      </p:to>
                                    </p:set>
                                    <p:anim calcmode="lin" valueType="num">
                                      <p:cBhvr>
                                        <p:cTn id="58" dur="2500" fill="hold"/>
                                        <p:tgtEl>
                                          <p:spTgt spid="160">
                                            <p:txEl>
                                              <p:pRg st="1" end="1"/>
                                            </p:txEl>
                                          </p:spTgt>
                                        </p:tgtEl>
                                        <p:attrNameLst>
                                          <p:attrName>ppt_x</p:attrName>
                                        </p:attrNameLst>
                                      </p:cBhvr>
                                      <p:tavLst>
                                        <p:tav tm="0">
                                          <p:val>
                                            <p:strVal val="#ppt_x"/>
                                          </p:val>
                                        </p:tav>
                                        <p:tav tm="100000">
                                          <p:val>
                                            <p:strVal val="#ppt_x"/>
                                          </p:val>
                                        </p:tav>
                                      </p:tavLst>
                                    </p:anim>
                                    <p:anim calcmode="lin" valueType="num">
                                      <p:cBhvr>
                                        <p:cTn id="59" dur="2500" fill="hold"/>
                                        <p:tgtEl>
                                          <p:spTgt spid="16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Class="entr" nodeType="clickEffect" presetSubtype="4" presetID="2" grpId="4" fill="hold">
                                  <p:stCondLst>
                                    <p:cond delay="0"/>
                                  </p:stCondLst>
                                  <p:iterate type="el" backwards="0">
                                    <p:tmAbs val="0"/>
                                  </p:iterate>
                                  <p:childTnLst>
                                    <p:set>
                                      <p:cBhvr>
                                        <p:cTn id="63" fill="hold"/>
                                        <p:tgtEl>
                                          <p:spTgt spid="160">
                                            <p:txEl>
                                              <p:pRg st="2" end="2"/>
                                            </p:txEl>
                                          </p:spTgt>
                                        </p:tgtEl>
                                        <p:attrNameLst>
                                          <p:attrName>style.visibility</p:attrName>
                                        </p:attrNameLst>
                                      </p:cBhvr>
                                      <p:to>
                                        <p:strVal val="visible"/>
                                      </p:to>
                                    </p:set>
                                    <p:anim calcmode="lin" valueType="num">
                                      <p:cBhvr>
                                        <p:cTn id="64" dur="2500" fill="hold"/>
                                        <p:tgtEl>
                                          <p:spTgt spid="160">
                                            <p:txEl>
                                              <p:pRg st="2" end="2"/>
                                            </p:txEl>
                                          </p:spTgt>
                                        </p:tgtEl>
                                        <p:attrNameLst>
                                          <p:attrName>ppt_x</p:attrName>
                                        </p:attrNameLst>
                                      </p:cBhvr>
                                      <p:tavLst>
                                        <p:tav tm="0">
                                          <p:val>
                                            <p:strVal val="#ppt_x"/>
                                          </p:val>
                                        </p:tav>
                                        <p:tav tm="100000">
                                          <p:val>
                                            <p:strVal val="#ppt_x"/>
                                          </p:val>
                                        </p:tav>
                                      </p:tavLst>
                                    </p:anim>
                                    <p:anim calcmode="lin" valueType="num">
                                      <p:cBhvr>
                                        <p:cTn id="65" dur="2500" fill="hold"/>
                                        <p:tgtEl>
                                          <p:spTgt spid="160">
                                            <p:txEl>
                                              <p:pRg st="2" end="2"/>
                                            </p:txEl>
                                          </p:spTgt>
                                        </p:tgtEl>
                                        <p:attrNameLst>
                                          <p:attrName>ppt_y</p:attrName>
                                        </p:attrNameLst>
                                      </p:cBhvr>
                                      <p:tavLst>
                                        <p:tav tm="0">
                                          <p:val>
                                            <p:strVal val="1+#ppt_h/2"/>
                                          </p:val>
                                        </p:tav>
                                        <p:tav tm="100000">
                                          <p:val>
                                            <p:strVal val="#ppt_y"/>
                                          </p:val>
                                        </p:tav>
                                      </p:tavLst>
                                    </p:anim>
                                  </p:childTnLst>
                                </p:cTn>
                              </p:par>
                            </p:childTnLst>
                          </p:cTn>
                        </p:par>
                        <p:par>
                          <p:cTn id="66" fill="hold">
                            <p:stCondLst>
                              <p:cond delay="2500"/>
                            </p:stCondLst>
                            <p:childTnLst>
                              <p:par>
                                <p:cTn id="67" presetClass="entr" nodeType="afterEffect" presetSubtype="4" presetID="2" grpId="4" fill="hold">
                                  <p:stCondLst>
                                    <p:cond delay="0"/>
                                  </p:stCondLst>
                                  <p:iterate type="el" backwards="0">
                                    <p:tmAbs val="0"/>
                                  </p:iterate>
                                  <p:childTnLst>
                                    <p:set>
                                      <p:cBhvr>
                                        <p:cTn id="68" fill="hold"/>
                                        <p:tgtEl>
                                          <p:spTgt spid="160">
                                            <p:txEl>
                                              <p:pRg st="3" end="3"/>
                                            </p:txEl>
                                          </p:spTgt>
                                        </p:tgtEl>
                                        <p:attrNameLst>
                                          <p:attrName>style.visibility</p:attrName>
                                        </p:attrNameLst>
                                      </p:cBhvr>
                                      <p:to>
                                        <p:strVal val="visible"/>
                                      </p:to>
                                    </p:set>
                                    <p:anim calcmode="lin" valueType="num">
                                      <p:cBhvr>
                                        <p:cTn id="69" dur="2500" fill="hold"/>
                                        <p:tgtEl>
                                          <p:spTgt spid="160">
                                            <p:txEl>
                                              <p:pRg st="3" end="3"/>
                                            </p:txEl>
                                          </p:spTgt>
                                        </p:tgtEl>
                                        <p:attrNameLst>
                                          <p:attrName>ppt_x</p:attrName>
                                        </p:attrNameLst>
                                      </p:cBhvr>
                                      <p:tavLst>
                                        <p:tav tm="0">
                                          <p:val>
                                            <p:strVal val="#ppt_x"/>
                                          </p:val>
                                        </p:tav>
                                        <p:tav tm="100000">
                                          <p:val>
                                            <p:strVal val="#ppt_x"/>
                                          </p:val>
                                        </p:tav>
                                      </p:tavLst>
                                    </p:anim>
                                    <p:anim calcmode="lin" valueType="num">
                                      <p:cBhvr>
                                        <p:cTn id="70" dur="2500" fill="hold"/>
                                        <p:tgtEl>
                                          <p:spTgt spid="160">
                                            <p:txEl>
                                              <p:pRg st="3" end="3"/>
                                            </p:txEl>
                                          </p:spTgt>
                                        </p:tgtEl>
                                        <p:attrNameLst>
                                          <p:attrName>ppt_y</p:attrName>
                                        </p:attrNameLst>
                                      </p:cBhvr>
                                      <p:tavLst>
                                        <p:tav tm="0">
                                          <p:val>
                                            <p:strVal val="1+#ppt_h/2"/>
                                          </p:val>
                                        </p:tav>
                                        <p:tav tm="100000">
                                          <p:val>
                                            <p:strVal val="#ppt_y"/>
                                          </p:val>
                                        </p:tav>
                                      </p:tavLst>
                                    </p:anim>
                                  </p:childTnLst>
                                </p:cTn>
                              </p:par>
                            </p:childTnLst>
                          </p:cTn>
                        </p:par>
                        <p:par>
                          <p:cTn id="71" fill="hold">
                            <p:stCondLst>
                              <p:cond delay="5000"/>
                            </p:stCondLst>
                            <p:childTnLst>
                              <p:par>
                                <p:cTn id="72" presetClass="entr" nodeType="afterEffect" presetSubtype="4" presetID="2" grpId="4" fill="hold">
                                  <p:stCondLst>
                                    <p:cond delay="0"/>
                                  </p:stCondLst>
                                  <p:iterate type="el" backwards="0">
                                    <p:tmAbs val="0"/>
                                  </p:iterate>
                                  <p:childTnLst>
                                    <p:set>
                                      <p:cBhvr>
                                        <p:cTn id="73" fill="hold"/>
                                        <p:tgtEl>
                                          <p:spTgt spid="160">
                                            <p:txEl>
                                              <p:pRg st="4" end="4"/>
                                            </p:txEl>
                                          </p:spTgt>
                                        </p:tgtEl>
                                        <p:attrNameLst>
                                          <p:attrName>style.visibility</p:attrName>
                                        </p:attrNameLst>
                                      </p:cBhvr>
                                      <p:to>
                                        <p:strVal val="visible"/>
                                      </p:to>
                                    </p:set>
                                    <p:anim calcmode="lin" valueType="num">
                                      <p:cBhvr>
                                        <p:cTn id="74" dur="2500" fill="hold"/>
                                        <p:tgtEl>
                                          <p:spTgt spid="160">
                                            <p:txEl>
                                              <p:pRg st="4" end="4"/>
                                            </p:txEl>
                                          </p:spTgt>
                                        </p:tgtEl>
                                        <p:attrNameLst>
                                          <p:attrName>ppt_x</p:attrName>
                                        </p:attrNameLst>
                                      </p:cBhvr>
                                      <p:tavLst>
                                        <p:tav tm="0">
                                          <p:val>
                                            <p:strVal val="#ppt_x"/>
                                          </p:val>
                                        </p:tav>
                                        <p:tav tm="100000">
                                          <p:val>
                                            <p:strVal val="#ppt_x"/>
                                          </p:val>
                                        </p:tav>
                                      </p:tavLst>
                                    </p:anim>
                                    <p:anim calcmode="lin" valueType="num">
                                      <p:cBhvr>
                                        <p:cTn id="75" dur="2500" fill="hold"/>
                                        <p:tgtEl>
                                          <p:spTgt spid="16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0" grpId="4"/>
      <p:bldP build="whole" bldLvl="1" animBg="1" rev="0" advAuto="0" spid="159" grpId="3"/>
      <p:bldP build="whole" bldLvl="1" animBg="1" rev="0" advAuto="0" spid="158" grpId="1"/>
      <p:bldP build="p" bldLvl="5" animBg="1" rev="0" advAuto="0" spid="156" grpId="2"/>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2" name="Able to work through misunderstandings, disappointments, and different expectations…"/>
          <p:cNvSpPr/>
          <p:nvPr/>
        </p:nvSpPr>
        <p:spPr>
          <a:xfrm>
            <a:off x="566792" y="3296920"/>
            <a:ext cx="11871216" cy="54914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effectLst/>
                <a:latin typeface="Garamond Premier Pro"/>
                <a:ea typeface="Garamond Premier Pro"/>
                <a:cs typeface="Garamond Premier Pro"/>
                <a:sym typeface="Garamond Premier Pro"/>
              </a:defRPr>
            </a:pPr>
            <a:r>
              <a:t>Able to work through misunderstandings, disappointments, and different expectations</a:t>
            </a:r>
          </a:p>
          <a:p>
            <a: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effectLst/>
                <a:latin typeface="Garamond Premier Pro"/>
                <a:ea typeface="Garamond Premier Pro"/>
                <a:cs typeface="Garamond Premier Pro"/>
                <a:sym typeface="Garamond Premier Pro"/>
              </a:defRPr>
            </a:pPr>
            <a:r>
              <a:t>Increasingly intimate times with one’s mate are not based on beauty but devotion</a:t>
            </a:r>
          </a:p>
          <a:p>
            <a: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effectLst/>
                <a:latin typeface="Garamond Premier Pro"/>
                <a:ea typeface="Garamond Premier Pro"/>
                <a:cs typeface="Garamond Premier Pro"/>
                <a:sym typeface="Garamond Premier Pro"/>
              </a:defRPr>
            </a:pPr>
            <a:r>
              <a:t>Treasure heart oneness more than physical intimacy</a:t>
            </a:r>
          </a:p>
          <a:p>
            <a: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effectLst/>
                <a:latin typeface="Garamond Premier Pro"/>
                <a:ea typeface="Garamond Premier Pro"/>
                <a:cs typeface="Garamond Premier Pro"/>
                <a:sym typeface="Garamond Premier Pro"/>
              </a:defRPr>
            </a:pPr>
            <a:r>
              <a:t>A deeper relationship with God unfolds deeper insights into God’s love, enabling a further refinement of one’s love</a:t>
            </a:r>
          </a:p>
          <a:p>
            <a: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effectLst/>
                <a:latin typeface="Garamond Premier Pro"/>
                <a:ea typeface="Garamond Premier Pro"/>
                <a:cs typeface="Garamond Premier Pro"/>
                <a:sym typeface="Garamond Premier Pro"/>
              </a:defRPr>
            </a:pPr>
            <a:r>
              <a:t>Content with one’s own spouse despite imperfections.</a:t>
            </a:r>
          </a:p>
        </p:txBody>
      </p:sp>
      <p:sp>
        <p:nvSpPr>
          <p:cNvPr id="163" name="Level 3 - Mature Couple"/>
          <p:cNvSpPr/>
          <p:nvPr/>
        </p:nvSpPr>
        <p:spPr>
          <a:xfrm>
            <a:off x="1376185" y="1210767"/>
            <a:ext cx="10515336" cy="800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500">
                <a:solidFill>
                  <a:srgbClr val="000000"/>
                </a:solidFill>
                <a:latin typeface="Garamond Premier Pro"/>
                <a:ea typeface="Garamond Premier Pro"/>
                <a:cs typeface="Garamond Premier Pro"/>
                <a:sym typeface="Garamond Premier Pro"/>
              </a:defRPr>
            </a:lvl1pPr>
          </a:lstStyle>
          <a:p>
            <a:pPr>
              <a:defRPr>
                <a:effectLst/>
              </a:defRPr>
            </a:pPr>
            <a:r>
              <a:t>Level 3 - Mature Couple </a:t>
            </a:r>
          </a:p>
        </p:txBody>
      </p:sp>
      <p:sp>
        <p:nvSpPr>
          <p:cNvPr id="164" name="Christlike Responses:"/>
          <p:cNvSpPr/>
          <p:nvPr/>
        </p:nvSpPr>
        <p:spPr>
          <a:xfrm>
            <a:off x="304800" y="2275433"/>
            <a:ext cx="10515336" cy="7569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200">
                <a:solidFill>
                  <a:srgbClr val="000000"/>
                </a:solidFill>
                <a:latin typeface="Garamond Premier Pro"/>
                <a:ea typeface="Garamond Premier Pro"/>
                <a:cs typeface="Garamond Premier Pro"/>
                <a:sym typeface="Garamond Premier Pro"/>
              </a:defRPr>
            </a:lvl1pPr>
          </a:lstStyle>
          <a:p>
            <a:pPr>
              <a:defRPr>
                <a:effectLst/>
              </a:defRPr>
            </a:pPr>
            <a:r>
              <a:t>Christlike Responses:</a:t>
            </a:r>
          </a:p>
        </p:txBody>
      </p:sp>
    </p:spTree>
  </p:cSld>
  <p:clrMapOvr>
    <a:masterClrMapping/>
  </p:clrMapOvr>
  <mc:AlternateContent xmlns:mc="http://schemas.openxmlformats.org/markup-compatibility/2006">
    <mc:Choice xmlns:p14="http://schemas.microsoft.com/office/powerpoint/2010/main" Requires="p14">
      <p:transition spd="slow" advClick="1" p14:dur="30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164"/>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4" presetID="2" grpId="2" fill="hold">
                                  <p:stCondLst>
                                    <p:cond delay="0"/>
                                  </p:stCondLst>
                                  <p:iterate type="el" backwards="0">
                                    <p:tmAbs val="0"/>
                                  </p:iterate>
                                  <p:childTnLst>
                                    <p:set>
                                      <p:cBhvr>
                                        <p:cTn id="9" fill="hold"/>
                                        <p:tgtEl>
                                          <p:spTgt spid="162">
                                            <p:bg/>
                                          </p:spTgt>
                                        </p:tgtEl>
                                        <p:attrNameLst>
                                          <p:attrName>style.visibility</p:attrName>
                                        </p:attrNameLst>
                                      </p:cBhvr>
                                      <p:to>
                                        <p:strVal val="visible"/>
                                      </p:to>
                                    </p:set>
                                    <p:anim calcmode="lin" valueType="num">
                                      <p:cBhvr>
                                        <p:cTn id="10" dur="2500" fill="hold"/>
                                        <p:tgtEl>
                                          <p:spTgt spid="162">
                                            <p:bg/>
                                          </p:spTgt>
                                        </p:tgtEl>
                                        <p:attrNameLst>
                                          <p:attrName>ppt_x</p:attrName>
                                        </p:attrNameLst>
                                      </p:cBhvr>
                                      <p:tavLst>
                                        <p:tav tm="0">
                                          <p:val>
                                            <p:strVal val="#ppt_x"/>
                                          </p:val>
                                        </p:tav>
                                        <p:tav tm="100000">
                                          <p:val>
                                            <p:strVal val="#ppt_x"/>
                                          </p:val>
                                        </p:tav>
                                      </p:tavLst>
                                    </p:anim>
                                    <p:anim calcmode="lin" valueType="num">
                                      <p:cBhvr>
                                        <p:cTn id="11" dur="2500" fill="hold"/>
                                        <p:tgtEl>
                                          <p:spTgt spid="162">
                                            <p:bg/>
                                          </p:spTgt>
                                        </p:tgtEl>
                                        <p:attrNameLst>
                                          <p:attrName>ppt_y</p:attrName>
                                        </p:attrNameLst>
                                      </p:cBhvr>
                                      <p:tavLst>
                                        <p:tav tm="0">
                                          <p:val>
                                            <p:strVal val="1+#ppt_h/2"/>
                                          </p:val>
                                        </p:tav>
                                        <p:tav tm="100000">
                                          <p:val>
                                            <p:strVal val="#ppt_y"/>
                                          </p:val>
                                        </p:tav>
                                      </p:tavLst>
                                    </p:anim>
                                  </p:childTnLst>
                                </p:cTn>
                              </p:par>
                              <p:par>
                                <p:cTn id="12" presetClass="entr" nodeType="withEffect" presetSubtype="4" presetID="2" grpId="2" fill="hold">
                                  <p:stCondLst>
                                    <p:cond delay="0"/>
                                  </p:stCondLst>
                                  <p:iterate type="el" backwards="0">
                                    <p:tmAbs val="0"/>
                                  </p:iterate>
                                  <p:childTnLst>
                                    <p:set>
                                      <p:cBhvr>
                                        <p:cTn id="13" fill="hold"/>
                                        <p:tgtEl>
                                          <p:spTgt spid="162">
                                            <p:txEl>
                                              <p:pRg st="0" end="0"/>
                                            </p:txEl>
                                          </p:spTgt>
                                        </p:tgtEl>
                                        <p:attrNameLst>
                                          <p:attrName>style.visibility</p:attrName>
                                        </p:attrNameLst>
                                      </p:cBhvr>
                                      <p:to>
                                        <p:strVal val="visible"/>
                                      </p:to>
                                    </p:set>
                                    <p:anim calcmode="lin" valueType="num">
                                      <p:cBhvr>
                                        <p:cTn id="14" dur="2500" fill="hold"/>
                                        <p:tgtEl>
                                          <p:spTgt spid="162">
                                            <p:txEl>
                                              <p:pRg st="0" end="0"/>
                                            </p:txEl>
                                          </p:spTgt>
                                        </p:tgtEl>
                                        <p:attrNameLst>
                                          <p:attrName>ppt_x</p:attrName>
                                        </p:attrNameLst>
                                      </p:cBhvr>
                                      <p:tavLst>
                                        <p:tav tm="0">
                                          <p:val>
                                            <p:strVal val="#ppt_x"/>
                                          </p:val>
                                        </p:tav>
                                        <p:tav tm="100000">
                                          <p:val>
                                            <p:strVal val="#ppt_x"/>
                                          </p:val>
                                        </p:tav>
                                      </p:tavLst>
                                    </p:anim>
                                    <p:anim calcmode="lin" valueType="num">
                                      <p:cBhvr>
                                        <p:cTn id="15" dur="2500" fill="hold"/>
                                        <p:tgtEl>
                                          <p:spTgt spid="16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4" presetID="2" grpId="2" fill="hold">
                                  <p:stCondLst>
                                    <p:cond delay="0"/>
                                  </p:stCondLst>
                                  <p:iterate type="el" backwards="0">
                                    <p:tmAbs val="0"/>
                                  </p:iterate>
                                  <p:childTnLst>
                                    <p:set>
                                      <p:cBhvr>
                                        <p:cTn id="19" fill="hold"/>
                                        <p:tgtEl>
                                          <p:spTgt spid="162">
                                            <p:txEl>
                                              <p:pRg st="1" end="1"/>
                                            </p:txEl>
                                          </p:spTgt>
                                        </p:tgtEl>
                                        <p:attrNameLst>
                                          <p:attrName>style.visibility</p:attrName>
                                        </p:attrNameLst>
                                      </p:cBhvr>
                                      <p:to>
                                        <p:strVal val="visible"/>
                                      </p:to>
                                    </p:set>
                                    <p:anim calcmode="lin" valueType="num">
                                      <p:cBhvr>
                                        <p:cTn id="20" dur="2500" fill="hold"/>
                                        <p:tgtEl>
                                          <p:spTgt spid="162">
                                            <p:txEl>
                                              <p:pRg st="1" end="1"/>
                                            </p:txEl>
                                          </p:spTgt>
                                        </p:tgtEl>
                                        <p:attrNameLst>
                                          <p:attrName>ppt_x</p:attrName>
                                        </p:attrNameLst>
                                      </p:cBhvr>
                                      <p:tavLst>
                                        <p:tav tm="0">
                                          <p:val>
                                            <p:strVal val="#ppt_x"/>
                                          </p:val>
                                        </p:tav>
                                        <p:tav tm="100000">
                                          <p:val>
                                            <p:strVal val="#ppt_x"/>
                                          </p:val>
                                        </p:tav>
                                      </p:tavLst>
                                    </p:anim>
                                    <p:anim calcmode="lin" valueType="num">
                                      <p:cBhvr>
                                        <p:cTn id="21" dur="2500" fill="hold"/>
                                        <p:tgtEl>
                                          <p:spTgt spid="16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4" presetID="2" grpId="2" fill="hold">
                                  <p:stCondLst>
                                    <p:cond delay="0"/>
                                  </p:stCondLst>
                                  <p:iterate type="el" backwards="0">
                                    <p:tmAbs val="0"/>
                                  </p:iterate>
                                  <p:childTnLst>
                                    <p:set>
                                      <p:cBhvr>
                                        <p:cTn id="25" fill="hold"/>
                                        <p:tgtEl>
                                          <p:spTgt spid="162">
                                            <p:txEl>
                                              <p:pRg st="2" end="2"/>
                                            </p:txEl>
                                          </p:spTgt>
                                        </p:tgtEl>
                                        <p:attrNameLst>
                                          <p:attrName>style.visibility</p:attrName>
                                        </p:attrNameLst>
                                      </p:cBhvr>
                                      <p:to>
                                        <p:strVal val="visible"/>
                                      </p:to>
                                    </p:set>
                                    <p:anim calcmode="lin" valueType="num">
                                      <p:cBhvr>
                                        <p:cTn id="26" dur="2500" fill="hold"/>
                                        <p:tgtEl>
                                          <p:spTgt spid="162">
                                            <p:txEl>
                                              <p:pRg st="2" end="2"/>
                                            </p:txEl>
                                          </p:spTgt>
                                        </p:tgtEl>
                                        <p:attrNameLst>
                                          <p:attrName>ppt_x</p:attrName>
                                        </p:attrNameLst>
                                      </p:cBhvr>
                                      <p:tavLst>
                                        <p:tav tm="0">
                                          <p:val>
                                            <p:strVal val="#ppt_x"/>
                                          </p:val>
                                        </p:tav>
                                        <p:tav tm="100000">
                                          <p:val>
                                            <p:strVal val="#ppt_x"/>
                                          </p:val>
                                        </p:tav>
                                      </p:tavLst>
                                    </p:anim>
                                    <p:anim calcmode="lin" valueType="num">
                                      <p:cBhvr>
                                        <p:cTn id="27" dur="2500" fill="hold"/>
                                        <p:tgtEl>
                                          <p:spTgt spid="16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4" presetID="2" grpId="2" fill="hold">
                                  <p:stCondLst>
                                    <p:cond delay="0"/>
                                  </p:stCondLst>
                                  <p:iterate type="el" backwards="0">
                                    <p:tmAbs val="0"/>
                                  </p:iterate>
                                  <p:childTnLst>
                                    <p:set>
                                      <p:cBhvr>
                                        <p:cTn id="31" fill="hold"/>
                                        <p:tgtEl>
                                          <p:spTgt spid="162">
                                            <p:txEl>
                                              <p:pRg st="3" end="3"/>
                                            </p:txEl>
                                          </p:spTgt>
                                        </p:tgtEl>
                                        <p:attrNameLst>
                                          <p:attrName>style.visibility</p:attrName>
                                        </p:attrNameLst>
                                      </p:cBhvr>
                                      <p:to>
                                        <p:strVal val="visible"/>
                                      </p:to>
                                    </p:set>
                                    <p:anim calcmode="lin" valueType="num">
                                      <p:cBhvr>
                                        <p:cTn id="32" dur="2500" fill="hold"/>
                                        <p:tgtEl>
                                          <p:spTgt spid="162">
                                            <p:txEl>
                                              <p:pRg st="3" end="3"/>
                                            </p:txEl>
                                          </p:spTgt>
                                        </p:tgtEl>
                                        <p:attrNameLst>
                                          <p:attrName>ppt_x</p:attrName>
                                        </p:attrNameLst>
                                      </p:cBhvr>
                                      <p:tavLst>
                                        <p:tav tm="0">
                                          <p:val>
                                            <p:strVal val="#ppt_x"/>
                                          </p:val>
                                        </p:tav>
                                        <p:tav tm="100000">
                                          <p:val>
                                            <p:strVal val="#ppt_x"/>
                                          </p:val>
                                        </p:tav>
                                      </p:tavLst>
                                    </p:anim>
                                    <p:anim calcmode="lin" valueType="num">
                                      <p:cBhvr>
                                        <p:cTn id="33" dur="2500" fill="hold"/>
                                        <p:tgtEl>
                                          <p:spTgt spid="16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Class="entr" nodeType="clickEffect" presetSubtype="4" presetID="2" grpId="2" fill="hold">
                                  <p:stCondLst>
                                    <p:cond delay="0"/>
                                  </p:stCondLst>
                                  <p:iterate type="el" backwards="0">
                                    <p:tmAbs val="0"/>
                                  </p:iterate>
                                  <p:childTnLst>
                                    <p:set>
                                      <p:cBhvr>
                                        <p:cTn id="37" fill="hold"/>
                                        <p:tgtEl>
                                          <p:spTgt spid="162">
                                            <p:txEl>
                                              <p:pRg st="4" end="4"/>
                                            </p:txEl>
                                          </p:spTgt>
                                        </p:tgtEl>
                                        <p:attrNameLst>
                                          <p:attrName>style.visibility</p:attrName>
                                        </p:attrNameLst>
                                      </p:cBhvr>
                                      <p:to>
                                        <p:strVal val="visible"/>
                                      </p:to>
                                    </p:set>
                                    <p:anim calcmode="lin" valueType="num">
                                      <p:cBhvr>
                                        <p:cTn id="38" dur="2500" fill="hold"/>
                                        <p:tgtEl>
                                          <p:spTgt spid="162">
                                            <p:txEl>
                                              <p:pRg st="4" end="4"/>
                                            </p:txEl>
                                          </p:spTgt>
                                        </p:tgtEl>
                                        <p:attrNameLst>
                                          <p:attrName>ppt_x</p:attrName>
                                        </p:attrNameLst>
                                      </p:cBhvr>
                                      <p:tavLst>
                                        <p:tav tm="0">
                                          <p:val>
                                            <p:strVal val="#ppt_x"/>
                                          </p:val>
                                        </p:tav>
                                        <p:tav tm="100000">
                                          <p:val>
                                            <p:strVal val="#ppt_x"/>
                                          </p:val>
                                        </p:tav>
                                      </p:tavLst>
                                    </p:anim>
                                    <p:anim calcmode="lin" valueType="num">
                                      <p:cBhvr>
                                        <p:cTn id="39" dur="2500" fill="hold"/>
                                        <p:tgtEl>
                                          <p:spTgt spid="16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2" grpId="2"/>
      <p:bldP build="whole" bldLvl="1" animBg="1" rev="0" advAuto="0" spid="164"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6" name="Summary"/>
          <p:cNvSpPr/>
          <p:nvPr/>
        </p:nvSpPr>
        <p:spPr>
          <a:xfrm>
            <a:off x="4646400" y="1224280"/>
            <a:ext cx="5658380" cy="73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000">
                <a:solidFill>
                  <a:srgbClr val="000000"/>
                </a:solidFill>
                <a:latin typeface="Garamond Premier Pro"/>
                <a:ea typeface="Garamond Premier Pro"/>
                <a:cs typeface="Garamond Premier Pro"/>
                <a:sym typeface="Garamond Premier Pro"/>
              </a:defRPr>
            </a:lvl1pPr>
          </a:lstStyle>
          <a:p>
            <a:pPr>
              <a:defRPr>
                <a:effectLst/>
              </a:defRPr>
            </a:pPr>
            <a:r>
              <a:t>Summary</a:t>
            </a:r>
          </a:p>
        </p:txBody>
      </p:sp>
      <p:sp>
        <p:nvSpPr>
          <p:cNvPr id="167" name="An enriching ‘_______’ love enables the mature believer to avoid selfish binges and demands, and instead focuses on building up one’s mate through consistent kind acts and words, delighting in the resulting oneness of heart and mind bringing peace, joy, and love."/>
          <p:cNvSpPr/>
          <p:nvPr/>
        </p:nvSpPr>
        <p:spPr>
          <a:xfrm>
            <a:off x="5447213" y="3093720"/>
            <a:ext cx="6940976" cy="60477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spcBef>
                <a:spcPts val="1600"/>
              </a:spcBef>
              <a:buClr>
                <a:srgbClr val="000000"/>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4400">
                <a:solidFill>
                  <a:srgbClr val="000000"/>
                </a:solidFill>
                <a:effectLst/>
                <a:latin typeface="Garamond Premier Pro"/>
                <a:ea typeface="Garamond Premier Pro"/>
                <a:cs typeface="Garamond Premier Pro"/>
                <a:sym typeface="Garamond Premier Pro"/>
              </a:defRPr>
            </a:pPr>
            <a:r>
              <a:t>An enriching ‘</a:t>
            </a:r>
            <a:r>
              <a:rPr b="1"/>
              <a:t>_______</a:t>
            </a:r>
            <a:r>
              <a:t>’ love enables the mature believer to avoid selfish binges and demands, and instead focuses on building up one’s mate through consistent kind acts and words, delighting in the resulting oneness of heart and mind bringing peace, joy, and love.</a:t>
            </a:r>
          </a:p>
        </p:txBody>
      </p:sp>
      <p:sp>
        <p:nvSpPr>
          <p:cNvPr id="168" name="Level 3 - Mature Couple"/>
          <p:cNvSpPr/>
          <p:nvPr/>
        </p:nvSpPr>
        <p:spPr>
          <a:xfrm>
            <a:off x="3406987" y="2092960"/>
            <a:ext cx="10515336"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500">
                <a:solidFill>
                  <a:srgbClr val="000000"/>
                </a:solidFill>
                <a:latin typeface="Garamond Premier Pro"/>
                <a:ea typeface="Garamond Premier Pro"/>
                <a:cs typeface="Garamond Premier Pro"/>
                <a:sym typeface="Garamond Premier Pro"/>
              </a:defRPr>
            </a:lvl1pPr>
          </a:lstStyle>
          <a:p>
            <a:pPr>
              <a:defRPr>
                <a:effectLst/>
              </a:defRPr>
            </a:pPr>
            <a:r>
              <a:t>Level 3 - Mature Couple </a:t>
            </a:r>
          </a:p>
        </p:txBody>
      </p:sp>
      <p:pic>
        <p:nvPicPr>
          <p:cNvPr id="169" name="000685-0001-000897.jpg" descr="000685-0001-000897.jpg"/>
          <p:cNvPicPr>
            <a:picLocks noChangeAspect="1"/>
          </p:cNvPicPr>
          <p:nvPr/>
        </p:nvPicPr>
        <p:blipFill>
          <a:blip r:embed="rId2">
            <a:extLst/>
          </a:blip>
          <a:srcRect l="48142" t="0" r="0" b="0"/>
          <a:stretch>
            <a:fillRect/>
          </a:stretch>
        </p:blipFill>
        <p:spPr>
          <a:xfrm>
            <a:off x="0" y="1047750"/>
            <a:ext cx="4504668" cy="8686644"/>
          </a:xfrm>
          <a:prstGeom prst="rect">
            <a:avLst/>
          </a:prstGeom>
          <a:ln w="12700">
            <a:miter lim="400000"/>
          </a:ln>
        </p:spPr>
      </p:pic>
      <p:sp>
        <p:nvSpPr>
          <p:cNvPr id="170" name="agape"/>
          <p:cNvSpPr/>
          <p:nvPr/>
        </p:nvSpPr>
        <p:spPr>
          <a:xfrm>
            <a:off x="8664654" y="3093720"/>
            <a:ext cx="1362661" cy="66294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600"/>
              </a:spcBef>
              <a:buClr>
                <a:srgbClr val="000000"/>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400">
                <a:solidFill>
                  <a:schemeClr val="accent5"/>
                </a:solidFill>
                <a:latin typeface="Garamond Premier Pro"/>
                <a:ea typeface="Garamond Premier Pro"/>
                <a:cs typeface="Garamond Premier Pro"/>
                <a:sym typeface="Garamond Premier Pro"/>
              </a:defRPr>
            </a:lvl1pPr>
          </a:lstStyle>
          <a:p>
            <a:pPr>
              <a:defRPr b="0">
                <a:effectLst/>
              </a:defRPr>
            </a:pPr>
            <a:r>
              <a:rPr b="1"/>
              <a:t>agape</a:t>
            </a:r>
          </a:p>
        </p:txBody>
      </p:sp>
    </p:spTree>
  </p:cSld>
  <p:clrMapOvr>
    <a:masterClrMapping/>
  </p:clrMapOvr>
  <mc:AlternateContent xmlns:mc="http://schemas.openxmlformats.org/markup-compatibility/2006">
    <mc:Choice xmlns:p14="http://schemas.microsoft.com/office/powerpoint/2010/main" Requires="p14">
      <p:transition spd="slow" advClick="1" p14:dur="30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2" grpId="1" fill="hold">
                                  <p:stCondLst>
                                    <p:cond delay="0"/>
                                  </p:stCondLst>
                                  <p:iterate type="el" backwards="0">
                                    <p:tmAbs val="0"/>
                                  </p:iterate>
                                  <p:childTnLst>
                                    <p:set>
                                      <p:cBhvr>
                                        <p:cTn id="6" fill="hold"/>
                                        <p:tgtEl>
                                          <p:spTgt spid="167">
                                            <p:bg/>
                                          </p:spTgt>
                                        </p:tgtEl>
                                        <p:attrNameLst>
                                          <p:attrName>style.visibility</p:attrName>
                                        </p:attrNameLst>
                                      </p:cBhvr>
                                      <p:to>
                                        <p:strVal val="visible"/>
                                      </p:to>
                                    </p:set>
                                    <p:animEffect filter="wipe(up)" transition="in">
                                      <p:cBhvr>
                                        <p:cTn id="7" dur="2500"/>
                                        <p:tgtEl>
                                          <p:spTgt spid="167">
                                            <p:bg/>
                                          </p:spTgt>
                                        </p:tgtEl>
                                      </p:cBhvr>
                                    </p:animEffect>
                                  </p:childTnLst>
                                </p:cTn>
                              </p:par>
                              <p:par>
                                <p:cTn id="8" presetClass="entr" nodeType="withEffect" presetSubtype="1" presetID="22" grpId="1" fill="hold">
                                  <p:stCondLst>
                                    <p:cond delay="0"/>
                                  </p:stCondLst>
                                  <p:iterate type="el" backwards="0">
                                    <p:tmAbs val="0"/>
                                  </p:iterate>
                                  <p:childTnLst>
                                    <p:set>
                                      <p:cBhvr>
                                        <p:cTn id="9" fill="hold"/>
                                        <p:tgtEl>
                                          <p:spTgt spid="167">
                                            <p:txEl>
                                              <p:pRg st="0" end="0"/>
                                            </p:txEl>
                                          </p:spTgt>
                                        </p:tgtEl>
                                        <p:attrNameLst>
                                          <p:attrName>style.visibility</p:attrName>
                                        </p:attrNameLst>
                                      </p:cBhvr>
                                      <p:to>
                                        <p:strVal val="visible"/>
                                      </p:to>
                                    </p:set>
                                    <p:animEffect filter="wipe(up)" transition="in">
                                      <p:cBhvr>
                                        <p:cTn id="10" dur="2500"/>
                                        <p:tgtEl>
                                          <p:spTgt spid="167">
                                            <p:txEl>
                                              <p:pRg st="0" end="0"/>
                                            </p:txEl>
                                          </p:spTgt>
                                        </p:tgtEl>
                                      </p:cBhvr>
                                    </p:animEffect>
                                  </p:childTnLst>
                                </p:cTn>
                              </p:par>
                            </p:childTnLst>
                          </p:cTn>
                        </p:par>
                        <p:par>
                          <p:cTn id="11" fill="hold">
                            <p:stCondLst>
                              <p:cond delay="2500"/>
                            </p:stCondLst>
                            <p:childTnLst>
                              <p:par>
                                <p:cTn id="12" presetClass="entr" nodeType="afterEffect" presetSubtype="8" presetID="22" grpId="2" fill="hold">
                                  <p:stCondLst>
                                    <p:cond delay="0"/>
                                  </p:stCondLst>
                                  <p:iterate type="el" backwards="0">
                                    <p:tmAbs val="0"/>
                                  </p:iterate>
                                  <p:childTnLst>
                                    <p:set>
                                      <p:cBhvr>
                                        <p:cTn id="13" fill="hold"/>
                                        <p:tgtEl>
                                          <p:spTgt spid="170"/>
                                        </p:tgtEl>
                                        <p:attrNameLst>
                                          <p:attrName>style.visibility</p:attrName>
                                        </p:attrNameLst>
                                      </p:cBhvr>
                                      <p:to>
                                        <p:strVal val="visible"/>
                                      </p:to>
                                    </p:set>
                                    <p:animEffect filter="wipe(left)" transition="in">
                                      <p:cBhvr>
                                        <p:cTn id="14" dur="2000"/>
                                        <p:tgtEl>
                                          <p:spTgt spid="1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0" grpId="2"/>
      <p:bldP build="p" bldLvl="5" animBg="1" rev="0" advAuto="0" spid="167"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2" name="droppedImage.pdf" descr="droppedImage.pdf"/>
          <p:cNvPicPr>
            <a:picLocks noChangeAspect="1"/>
          </p:cNvPicPr>
          <p:nvPr/>
        </p:nvPicPr>
        <p:blipFill>
          <a:blip r:embed="rId2">
            <a:extLst/>
          </a:blip>
          <a:stretch>
            <a:fillRect/>
          </a:stretch>
        </p:blipFill>
        <p:spPr>
          <a:xfrm>
            <a:off x="265038" y="246380"/>
            <a:ext cx="6467019" cy="1724539"/>
          </a:xfrm>
          <a:prstGeom prst="rect">
            <a:avLst/>
          </a:prstGeom>
          <a:ln w="12700">
            <a:miter lim="400000"/>
          </a:ln>
          <a:effectLst>
            <a:outerShdw sx="100000" sy="100000" kx="0" ky="0" algn="b" rotWithShape="0" blurRad="127000" dist="76200" dir="2700000">
              <a:srgbClr val="FFFFFF">
                <a:alpha val="75000"/>
              </a:srgbClr>
            </a:outerShdw>
          </a:effectLst>
        </p:spPr>
      </p:pic>
      <p:grpSp>
        <p:nvGrpSpPr>
          <p:cNvPr id="176" name="Group"/>
          <p:cNvGrpSpPr/>
          <p:nvPr/>
        </p:nvGrpSpPr>
        <p:grpSpPr>
          <a:xfrm>
            <a:off x="405753" y="3657643"/>
            <a:ext cx="12193294" cy="5686771"/>
            <a:chOff x="0" y="264027"/>
            <a:chExt cx="12193293" cy="5686770"/>
          </a:xfrm>
        </p:grpSpPr>
        <p:sp>
          <p:nvSpPr>
            <p:cNvPr id="173" name="Rounded Rectangle"/>
            <p:cNvSpPr/>
            <p:nvPr/>
          </p:nvSpPr>
          <p:spPr>
            <a:xfrm>
              <a:off x="0" y="264027"/>
              <a:ext cx="12193294" cy="5686772"/>
            </a:xfrm>
            <a:prstGeom prst="roundRect">
              <a:avLst>
                <a:gd name="adj" fmla="val 6261"/>
              </a:avLst>
            </a:prstGeom>
            <a:solidFill>
              <a:srgbClr val="000000"/>
            </a:solid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b="0"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74" name="Line"/>
            <p:cNvSpPr/>
            <p:nvPr/>
          </p:nvSpPr>
          <p:spPr>
            <a:xfrm>
              <a:off x="1064436" y="984685"/>
              <a:ext cx="10064421" cy="1614"/>
            </a:xfrm>
            <a:prstGeom prst="line">
              <a:avLst/>
            </a:prstGeom>
            <a:noFill/>
            <a:ln w="38100" cap="flat">
              <a:solidFill>
                <a:srgbClr val="FFA050"/>
              </a:solidFill>
              <a:prstDash val="solid"/>
              <a:miter lim="400000"/>
            </a:ln>
            <a:effectLst>
              <a:outerShdw sx="100000" sy="100000" kx="0" ky="0" algn="b" rotWithShape="0" blurRad="63500" dist="50800" dir="2700000">
                <a:srgbClr val="000000">
                  <a:alpha val="75000"/>
                </a:srgbClr>
              </a:outerShdw>
            </a:effectLst>
          </p:spPr>
          <p:txBody>
            <a:bodyPr wrap="square" lIns="50800" tIns="50800" rIns="50800" bIns="50800" numCol="1" anchor="ctr">
              <a:noAutofit/>
            </a:bodyPr>
            <a:lstStyle/>
            <a:p>
              <a:pPr algn="l" defTabSz="457200">
                <a:defRPr b="0" sz="1200">
                  <a:solidFill>
                    <a:srgbClr val="000000"/>
                  </a:solidFill>
                  <a:effectLst/>
                </a:defRPr>
              </a:pPr>
            </a:p>
          </p:txBody>
        </p:sp>
        <p:sp>
          <p:nvSpPr>
            <p:cNvPr id="175" name="Discussion Questions"/>
            <p:cNvSpPr/>
            <p:nvPr/>
          </p:nvSpPr>
          <p:spPr>
            <a:xfrm>
              <a:off x="0" y="264332"/>
              <a:ext cx="12193294" cy="629538"/>
            </a:xfrm>
            <a:prstGeom prst="rect">
              <a:avLst/>
            </a:prstGeom>
            <a:noFill/>
            <a:ln w="12700" cap="flat">
              <a:noFill/>
              <a:miter lim="400000"/>
            </a:ln>
            <a:effectLst>
              <a:outerShdw sx="100000" sy="100000" kx="0" ky="0" algn="b" rotWithShape="0" blurRad="127000" dist="76200" dir="2700000">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tabLst>
                  <a:tab pos="368300" algn="l"/>
                  <a:tab pos="698500" algn="l"/>
                  <a:tab pos="1066800" algn="l"/>
                  <a:tab pos="1422400" algn="l"/>
                  <a:tab pos="1778000" algn="l"/>
                  <a:tab pos="2120900" algn="l"/>
                  <a:tab pos="2489200" algn="l"/>
                  <a:tab pos="2857500" algn="l"/>
                  <a:tab pos="3200400" algn="l"/>
                  <a:tab pos="3568700" algn="l"/>
                  <a:tab pos="3911600" algn="l"/>
                  <a:tab pos="4267200" algn="l"/>
                </a:tabLst>
                <a:defRPr spc="296" sz="3700">
                  <a:solidFill>
                    <a:srgbClr val="FFFFFF"/>
                  </a:solidFill>
                  <a:effectLst>
                    <a:outerShdw sx="100000" sy="100000" kx="0" ky="0" algn="b" rotWithShape="0" blurRad="25400" dist="25400" dir="2060505">
                      <a:srgbClr val="000000"/>
                    </a:outerShdw>
                  </a:effectLst>
                  <a:latin typeface="Arial"/>
                  <a:ea typeface="Arial"/>
                  <a:cs typeface="Arial"/>
                  <a:sym typeface="Arial"/>
                </a:defRPr>
              </a:lvl1pPr>
            </a:lstStyle>
            <a:p>
              <a:pPr>
                <a:defRPr b="0" spc="440" sz="5500"/>
              </a:pPr>
              <a:r>
                <a:rPr b="1" spc="296" sz="3700"/>
                <a:t>Discussion Questions</a:t>
              </a:r>
            </a:p>
          </p:txBody>
        </p:sp>
      </p:grpSp>
      <p:sp>
        <p:nvSpPr>
          <p:cNvPr id="177" name="Think of a troubled marriage and point out how personal/spiritual problems affect their marriage.…"/>
          <p:cNvSpPr/>
          <p:nvPr/>
        </p:nvSpPr>
        <p:spPr>
          <a:xfrm>
            <a:off x="1050130" y="4535437"/>
            <a:ext cx="10904540" cy="4673601"/>
          </a:xfrm>
          <a:prstGeom prst="rect">
            <a:avLst/>
          </a:prstGeom>
          <a:ln w="12700">
            <a:miter lim="400000"/>
          </a:ln>
          <a:effectLst>
            <a:outerShdw sx="100000" sy="100000" kx="0" ky="0" algn="b" rotWithShape="0" blurRad="63500" dist="50800" dir="2700000">
              <a:srgbClr val="000000">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p>
            <a:pPr marL="457200" indent="-457200" algn="just" defTabSz="914400">
              <a:spcBef>
                <a:spcPts val="2300"/>
              </a:spcBef>
              <a:buClr>
                <a:srgbClr val="FFFFFF"/>
              </a:buClr>
              <a:buSzPct val="100000"/>
              <a:buFont typeface="Arial"/>
              <a:buAutoNum type="arabicPeriod"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b="0" sz="3900">
                <a:solidFill>
                  <a:srgbClr val="FFFFFF"/>
                </a:solidFill>
                <a:effectLst/>
                <a:uFill>
                  <a:solidFill>
                    <a:srgbClr val="FFFFFF"/>
                  </a:solidFill>
                </a:uFill>
                <a:latin typeface="DIN Alternate"/>
                <a:ea typeface="DIN Alternate"/>
                <a:cs typeface="DIN Alternate"/>
                <a:sym typeface="DIN Alternate"/>
              </a:defRPr>
            </a:pPr>
            <a:r>
              <a:t>Think of a troubled marriage and point out how personal/spiritual problems affect their marriage.</a:t>
            </a:r>
          </a:p>
          <a:p>
            <a:pPr marL="457200" indent="-457200" algn="just" defTabSz="914400">
              <a:spcBef>
                <a:spcPts val="2300"/>
              </a:spcBef>
              <a:buClr>
                <a:srgbClr val="FFFFFF"/>
              </a:buClr>
              <a:buSzPct val="100000"/>
              <a:buFont typeface="Arial"/>
              <a:buAutoNum type="arabicPeriod"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b="0" sz="3900">
                <a:solidFill>
                  <a:srgbClr val="FFFFFF"/>
                </a:solidFill>
                <a:effectLst/>
                <a:uFill>
                  <a:solidFill>
                    <a:srgbClr val="FFFFFF"/>
                  </a:solidFill>
                </a:uFill>
                <a:latin typeface="DIN Alternate"/>
                <a:ea typeface="DIN Alternate"/>
                <a:cs typeface="DIN Alternate"/>
                <a:sym typeface="DIN Alternate"/>
              </a:defRPr>
            </a:pPr>
            <a:r>
              <a:t>Have you ever seen a great marriage? What characteristics have you seen of these good marriages?</a:t>
            </a:r>
          </a:p>
          <a:p>
            <a:pPr marL="457200" indent="-457200" algn="just" defTabSz="914400">
              <a:spcBef>
                <a:spcPts val="2300"/>
              </a:spcBef>
              <a:buClr>
                <a:srgbClr val="FFFFFF"/>
              </a:buClr>
              <a:buSzPct val="100000"/>
              <a:buFont typeface="Arial"/>
              <a:buAutoNum type="arabicPeriod"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b="0" sz="3900">
                <a:solidFill>
                  <a:srgbClr val="FFFFFF"/>
                </a:solidFill>
                <a:effectLst/>
                <a:uFill>
                  <a:solidFill>
                    <a:srgbClr val="FFFFFF"/>
                  </a:solidFill>
                </a:uFill>
                <a:latin typeface="DIN Alternate"/>
                <a:ea typeface="DIN Alternate"/>
                <a:cs typeface="DIN Alternate"/>
                <a:sym typeface="DIN Alternate"/>
              </a:defRPr>
            </a:pPr>
            <a:r>
              <a:t>Identify one or more personal qualities in your life to love people better.</a:t>
            </a:r>
          </a:p>
        </p:txBody>
      </p:sp>
    </p:spTree>
  </p:cSld>
  <p:clrMapOvr>
    <a:masterClrMapping/>
  </p:clrMapOvr>
  <mc:AlternateContent xmlns:mc="http://schemas.openxmlformats.org/markup-compatibility/2006">
    <mc:Choice xmlns:p14="http://schemas.microsoft.com/office/powerpoint/2010/main" Requires="p14">
      <p:transition spd="slow" advClick="1" p14:dur="30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 grpId="1" fill="hold">
                                  <p:stCondLst>
                                    <p:cond delay="0"/>
                                  </p:stCondLst>
                                  <p:iterate type="el" backwards="0">
                                    <p:tmAbs val="0"/>
                                  </p:iterate>
                                  <p:childTnLst>
                                    <p:set>
                                      <p:cBhvr>
                                        <p:cTn id="6" fill="hold"/>
                                        <p:tgtEl>
                                          <p:spTgt spid="176"/>
                                        </p:tgtEl>
                                        <p:attrNameLst>
                                          <p:attrName>style.visibility</p:attrName>
                                        </p:attrNameLst>
                                      </p:cBhvr>
                                      <p:to>
                                        <p:strVal val="visible"/>
                                      </p:to>
                                    </p:set>
                                    <p:anim calcmode="lin" valueType="num">
                                      <p:cBhvr>
                                        <p:cTn id="7" dur="1000" fill="hold"/>
                                        <p:tgtEl>
                                          <p:spTgt spid="176"/>
                                        </p:tgtEl>
                                        <p:attrNameLst>
                                          <p:attrName>ppt_x</p:attrName>
                                        </p:attrNameLst>
                                      </p:cBhvr>
                                      <p:tavLst>
                                        <p:tav tm="0">
                                          <p:val>
                                            <p:strVal val="0-#ppt_w/2"/>
                                          </p:val>
                                        </p:tav>
                                        <p:tav tm="100000">
                                          <p:val>
                                            <p:strVal val="#ppt_x"/>
                                          </p:val>
                                        </p:tav>
                                      </p:tavLst>
                                    </p:anim>
                                    <p:anim calcmode="lin" valueType="num">
                                      <p:cBhvr>
                                        <p:cTn id="8" dur="1000" fill="hold"/>
                                        <p:tgtEl>
                                          <p:spTgt spid="17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Class="entr" nodeType="afterEffect" presetSubtype="1" presetID="22" grpId="2" fill="hold">
                                  <p:stCondLst>
                                    <p:cond delay="400"/>
                                  </p:stCondLst>
                                  <p:iterate type="el" backwards="0">
                                    <p:tmAbs val="0"/>
                                  </p:iterate>
                                  <p:childTnLst>
                                    <p:set>
                                      <p:cBhvr>
                                        <p:cTn id="11" fill="hold"/>
                                        <p:tgtEl>
                                          <p:spTgt spid="177">
                                            <p:bg/>
                                          </p:spTgt>
                                        </p:tgtEl>
                                        <p:attrNameLst>
                                          <p:attrName>style.visibility</p:attrName>
                                        </p:attrNameLst>
                                      </p:cBhvr>
                                      <p:to>
                                        <p:strVal val="visible"/>
                                      </p:to>
                                    </p:set>
                                    <p:animEffect filter="wipe(up)" transition="in">
                                      <p:cBhvr>
                                        <p:cTn id="12" dur="2250"/>
                                        <p:tgtEl>
                                          <p:spTgt spid="177">
                                            <p:bg/>
                                          </p:spTgt>
                                        </p:tgtEl>
                                      </p:cBhvr>
                                    </p:animEffect>
                                  </p:childTnLst>
                                </p:cTn>
                              </p:par>
                              <p:par>
                                <p:cTn id="13" presetClass="entr" nodeType="withEffect" presetSubtype="1" presetID="22" grpId="2" fill="hold">
                                  <p:stCondLst>
                                    <p:cond delay="400"/>
                                  </p:stCondLst>
                                  <p:iterate type="el" backwards="0">
                                    <p:tmAbs val="0"/>
                                  </p:iterate>
                                  <p:childTnLst>
                                    <p:set>
                                      <p:cBhvr>
                                        <p:cTn id="14" fill="hold"/>
                                        <p:tgtEl>
                                          <p:spTgt spid="177">
                                            <p:txEl>
                                              <p:pRg st="0" end="0"/>
                                            </p:txEl>
                                          </p:spTgt>
                                        </p:tgtEl>
                                        <p:attrNameLst>
                                          <p:attrName>style.visibility</p:attrName>
                                        </p:attrNameLst>
                                      </p:cBhvr>
                                      <p:to>
                                        <p:strVal val="visible"/>
                                      </p:to>
                                    </p:set>
                                    <p:animEffect filter="wipe(up)" transition="in">
                                      <p:cBhvr>
                                        <p:cTn id="15" dur="2250"/>
                                        <p:tgtEl>
                                          <p:spTgt spid="177">
                                            <p:txEl>
                                              <p:pRg st="0" end="0"/>
                                            </p:txEl>
                                          </p:spTgt>
                                        </p:tgtEl>
                                      </p:cBhvr>
                                    </p:animEffect>
                                  </p:childTnLst>
                                </p:cTn>
                              </p:par>
                            </p:childTnLst>
                          </p:cTn>
                        </p:par>
                        <p:par>
                          <p:cTn id="16" fill="hold">
                            <p:stCondLst>
                              <p:cond delay="3650"/>
                            </p:stCondLst>
                            <p:childTnLst>
                              <p:par>
                                <p:cTn id="17" presetClass="entr" nodeType="afterEffect" presetSubtype="1" presetID="22" grpId="2" fill="hold">
                                  <p:stCondLst>
                                    <p:cond delay="400"/>
                                  </p:stCondLst>
                                  <p:iterate type="el" backwards="0">
                                    <p:tmAbs val="0"/>
                                  </p:iterate>
                                  <p:childTnLst>
                                    <p:set>
                                      <p:cBhvr>
                                        <p:cTn id="18" fill="hold"/>
                                        <p:tgtEl>
                                          <p:spTgt spid="177">
                                            <p:txEl>
                                              <p:pRg st="1" end="1"/>
                                            </p:txEl>
                                          </p:spTgt>
                                        </p:tgtEl>
                                        <p:attrNameLst>
                                          <p:attrName>style.visibility</p:attrName>
                                        </p:attrNameLst>
                                      </p:cBhvr>
                                      <p:to>
                                        <p:strVal val="visible"/>
                                      </p:to>
                                    </p:set>
                                    <p:animEffect filter="wipe(up)" transition="in">
                                      <p:cBhvr>
                                        <p:cTn id="19" dur="2250"/>
                                        <p:tgtEl>
                                          <p:spTgt spid="177">
                                            <p:txEl>
                                              <p:pRg st="1" end="1"/>
                                            </p:txEl>
                                          </p:spTgt>
                                        </p:tgtEl>
                                      </p:cBhvr>
                                    </p:animEffect>
                                  </p:childTnLst>
                                </p:cTn>
                              </p:par>
                            </p:childTnLst>
                          </p:cTn>
                        </p:par>
                        <p:par>
                          <p:cTn id="20" fill="hold">
                            <p:stCondLst>
                              <p:cond delay="6300"/>
                            </p:stCondLst>
                            <p:childTnLst>
                              <p:par>
                                <p:cTn id="21" presetClass="entr" nodeType="afterEffect" presetSubtype="1" presetID="22" grpId="2" fill="hold">
                                  <p:stCondLst>
                                    <p:cond delay="400"/>
                                  </p:stCondLst>
                                  <p:iterate type="el" backwards="0">
                                    <p:tmAbs val="0"/>
                                  </p:iterate>
                                  <p:childTnLst>
                                    <p:set>
                                      <p:cBhvr>
                                        <p:cTn id="22" fill="hold"/>
                                        <p:tgtEl>
                                          <p:spTgt spid="177">
                                            <p:txEl>
                                              <p:pRg st="2" end="2"/>
                                            </p:txEl>
                                          </p:spTgt>
                                        </p:tgtEl>
                                        <p:attrNameLst>
                                          <p:attrName>style.visibility</p:attrName>
                                        </p:attrNameLst>
                                      </p:cBhvr>
                                      <p:to>
                                        <p:strVal val="visible"/>
                                      </p:to>
                                    </p:set>
                                    <p:animEffect filter="wipe(up)" transition="in">
                                      <p:cBhvr>
                                        <p:cTn id="23" dur="2250"/>
                                        <p:tgtEl>
                                          <p:spTgt spid="17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6" grpId="1"/>
      <p:bldP build="p" bldLvl="5" animBg="1" rev="0" advAuto="0" spid="177" grpId="2"/>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9" name="Rectangle"/>
          <p:cNvSpPr/>
          <p:nvPr/>
        </p:nvSpPr>
        <p:spPr>
          <a:xfrm>
            <a:off x="1348105" y="0"/>
            <a:ext cx="11735092" cy="1293496"/>
          </a:xfrm>
          <a:prstGeom prst="rect">
            <a:avLst/>
          </a:prstGeom>
          <a:gradFill>
            <a:gsLst>
              <a:gs pos="0">
                <a:srgbClr val="C2F4F8"/>
              </a:gs>
              <a:gs pos="66934">
                <a:srgbClr val="91D3DD"/>
              </a:gs>
              <a:gs pos="100000">
                <a:srgbClr val="60B1C2"/>
              </a:gs>
            </a:gsLst>
            <a:lin ang="5400000"/>
          </a:gradFill>
          <a:ln w="12700">
            <a:miter lim="400000"/>
          </a:ln>
        </p:spPr>
        <p:txBody>
          <a:bodyPr lIns="38100" tIns="38100" rIns="38100" bIns="38100" anchor="ctr"/>
          <a:lstStyle/>
          <a:p>
            <a:pPr>
              <a:defRPr b="0" sz="2200">
                <a:solidFill>
                  <a:srgbClr val="FFFFFF"/>
                </a:solidFill>
                <a:effectLst/>
                <a:latin typeface="+mj-lt"/>
                <a:ea typeface="+mj-ea"/>
                <a:cs typeface="+mj-cs"/>
                <a:sym typeface="Helvetica Light"/>
              </a:defRPr>
            </a:pPr>
          </a:p>
        </p:txBody>
      </p:sp>
      <p:pic>
        <p:nvPicPr>
          <p:cNvPr id="180" name="g04_anglefish_jumping_into_bigger_fishbowl.jpg" descr="g04_anglefish_jumping_into_bigger_fishbowl.jpg"/>
          <p:cNvPicPr>
            <a:picLocks noChangeAspect="1"/>
          </p:cNvPicPr>
          <p:nvPr/>
        </p:nvPicPr>
        <p:blipFill>
          <a:blip r:embed="rId2">
            <a:extLst/>
          </a:blip>
          <a:srcRect l="1913" t="19742" r="48167" b="8416"/>
          <a:stretch>
            <a:fillRect/>
          </a:stretch>
        </p:blipFill>
        <p:spPr>
          <a:xfrm>
            <a:off x="0" y="0"/>
            <a:ext cx="1348172" cy="1293488"/>
          </a:xfrm>
          <a:prstGeom prst="rect">
            <a:avLst/>
          </a:prstGeom>
          <a:ln w="12700">
            <a:miter lim="400000"/>
          </a:ln>
        </p:spPr>
      </p:pic>
      <p:sp>
        <p:nvSpPr>
          <p:cNvPr id="181" name="Striving for Moral Purity"/>
          <p:cNvSpPr/>
          <p:nvPr/>
        </p:nvSpPr>
        <p:spPr>
          <a:xfrm>
            <a:off x="2351962" y="73975"/>
            <a:ext cx="10409952" cy="1145545"/>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l" defTabSz="415431">
              <a:lnSpc>
                <a:spcPct val="120000"/>
              </a:lnSpc>
              <a:spcBef>
                <a:spcPts val="900"/>
              </a:spcBef>
              <a:defRPr b="0" sz="8400">
                <a:solidFill>
                  <a:srgbClr val="53585F"/>
                </a:solidFill>
                <a:effectLst>
                  <a:outerShdw sx="100000" sy="100000" kx="0" ky="0" algn="b" rotWithShape="0" blurRad="12700" dist="25400" dir="6720000">
                    <a:srgbClr val="000000"/>
                  </a:outerShdw>
                </a:effectLst>
                <a:latin typeface="DIN Condensed"/>
                <a:ea typeface="DIN Condensed"/>
                <a:cs typeface="DIN Condensed"/>
                <a:sym typeface="DIN Condensed"/>
              </a:defRPr>
            </a:lvl1pPr>
          </a:lstStyle>
          <a:p>
            <a:pPr/>
            <a:r>
              <a:t>Striving for Moral Purity</a:t>
            </a:r>
          </a:p>
        </p:txBody>
      </p:sp>
      <p:sp>
        <p:nvSpPr>
          <p:cNvPr id="182" name="“Therefore, since we have so great a cloud of witnesses surrounding us, let us also lay aside every encumbrance, and the sin which so easily entangles us, and let us run with endurance the race that is set before us, fixing our eyes on Jesus, the author and perfecter of faith, who for the joy set before Him endured the cross, despising the shame, and has sat down at the right hand of the throne of God” (Heb 12:1-2, NASB)."/>
          <p:cNvSpPr/>
          <p:nvPr/>
        </p:nvSpPr>
        <p:spPr>
          <a:xfrm>
            <a:off x="738164" y="1486000"/>
            <a:ext cx="11528471" cy="243332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l" defTabSz="325120">
              <a:lnSpc>
                <a:spcPct val="120000"/>
              </a:lnSpc>
              <a:spcBef>
                <a:spcPts val="900"/>
              </a:spcBef>
              <a:defRPr b="0" sz="2800">
                <a:solidFill>
                  <a:srgbClr val="53585F"/>
                </a:solidFill>
                <a:latin typeface="Abadi MT Condensed Light"/>
                <a:ea typeface="Abadi MT Condensed Light"/>
                <a:cs typeface="Abadi MT Condensed Light"/>
                <a:sym typeface="Abadi MT Condensed Light"/>
              </a:defRPr>
            </a:lvl1pPr>
          </a:lstStyle>
          <a:p>
            <a:pPr>
              <a:defRPr>
                <a:effectLst/>
              </a:defRPr>
            </a:pPr>
            <a:r>
              <a:t>“Therefore, since we have so great a cloud of witnesses surrounding us, let us also lay aside every encumbrance, and the sin which so easily entangles us, and let us run with endurance the race that is set before us, fixing our eyes on Jesus, the author and perfecter of faith, who for the joy set before Him endured the cross, despising the shame, and has sat down at the right hand of the throne of God” (Heb 12:1-2, NASB).</a:t>
            </a:r>
          </a:p>
        </p:txBody>
      </p:sp>
      <p:grpSp>
        <p:nvGrpSpPr>
          <p:cNvPr id="203" name="Group"/>
          <p:cNvGrpSpPr/>
          <p:nvPr/>
        </p:nvGrpSpPr>
        <p:grpSpPr>
          <a:xfrm>
            <a:off x="387717" y="4359684"/>
            <a:ext cx="12528183" cy="4640006"/>
            <a:chOff x="0" y="0"/>
            <a:chExt cx="12528182" cy="4640004"/>
          </a:xfrm>
        </p:grpSpPr>
        <p:sp>
          <p:nvSpPr>
            <p:cNvPr id="183" name="#2 Our Clean-up"/>
            <p:cNvSpPr/>
            <p:nvPr/>
          </p:nvSpPr>
          <p:spPr>
            <a:xfrm>
              <a:off x="274013" y="984241"/>
              <a:ext cx="2179829" cy="4387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lgn="l" defTabSz="325120">
                <a:spcBef>
                  <a:spcPts val="900"/>
                </a:spcBef>
                <a:defRPr b="0" sz="2400">
                  <a:solidFill>
                    <a:srgbClr val="000000"/>
                  </a:solidFill>
                  <a:latin typeface="Abbey Road NF"/>
                  <a:ea typeface="Abbey Road NF"/>
                  <a:cs typeface="Abbey Road NF"/>
                  <a:sym typeface="Abbey Road NF"/>
                </a:defRPr>
              </a:lvl1pPr>
            </a:lstStyle>
            <a:p>
              <a:pPr>
                <a:defRPr>
                  <a:effectLst/>
                </a:defRPr>
              </a:pPr>
              <a:r>
                <a:t>#2 Our Clean-up</a:t>
              </a:r>
            </a:p>
          </p:txBody>
        </p:sp>
        <p:sp>
          <p:nvSpPr>
            <p:cNvPr id="184" name="#3 Our Foundation"/>
            <p:cNvSpPr/>
            <p:nvPr/>
          </p:nvSpPr>
          <p:spPr>
            <a:xfrm>
              <a:off x="644184" y="1950863"/>
              <a:ext cx="2514499" cy="4387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lgn="l" defTabSz="325120">
                <a:spcBef>
                  <a:spcPts val="900"/>
                </a:spcBef>
                <a:defRPr b="0" sz="2400">
                  <a:solidFill>
                    <a:srgbClr val="000000"/>
                  </a:solidFill>
                  <a:latin typeface="Abbey Road NF"/>
                  <a:ea typeface="Abbey Road NF"/>
                  <a:cs typeface="Abbey Road NF"/>
                  <a:sym typeface="Abbey Road NF"/>
                </a:defRPr>
              </a:lvl1pPr>
            </a:lstStyle>
            <a:p>
              <a:pPr>
                <a:defRPr>
                  <a:effectLst/>
                </a:defRPr>
              </a:pPr>
              <a:r>
                <a:t>#3 Our Foundation</a:t>
              </a:r>
            </a:p>
          </p:txBody>
        </p:sp>
        <p:sp>
          <p:nvSpPr>
            <p:cNvPr id="185" name="#4 Our Training"/>
            <p:cNvSpPr/>
            <p:nvPr/>
          </p:nvSpPr>
          <p:spPr>
            <a:xfrm>
              <a:off x="796584" y="2917483"/>
              <a:ext cx="2078940" cy="4387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lgn="l" defTabSz="325120">
                <a:spcBef>
                  <a:spcPts val="900"/>
                </a:spcBef>
                <a:defRPr b="0" sz="2400">
                  <a:solidFill>
                    <a:srgbClr val="000000"/>
                  </a:solidFill>
                  <a:latin typeface="Abbey Road NF"/>
                  <a:ea typeface="Abbey Road NF"/>
                  <a:cs typeface="Abbey Road NF"/>
                  <a:sym typeface="Abbey Road NF"/>
                </a:defRPr>
              </a:lvl1pPr>
            </a:lstStyle>
            <a:p>
              <a:pPr>
                <a:defRPr>
                  <a:effectLst/>
                </a:defRPr>
              </a:pPr>
              <a:r>
                <a:t>#4 Our Training</a:t>
              </a:r>
            </a:p>
          </p:txBody>
        </p:sp>
        <p:sp>
          <p:nvSpPr>
            <p:cNvPr id="186" name="#5 Our Questions"/>
            <p:cNvSpPr/>
            <p:nvPr/>
          </p:nvSpPr>
          <p:spPr>
            <a:xfrm>
              <a:off x="1147613" y="3884104"/>
              <a:ext cx="2355394" cy="4387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lgn="l" defTabSz="325120">
                <a:spcBef>
                  <a:spcPts val="900"/>
                </a:spcBef>
                <a:defRPr b="0" sz="2400">
                  <a:solidFill>
                    <a:srgbClr val="000000"/>
                  </a:solidFill>
                  <a:latin typeface="Abbey Road NF"/>
                  <a:ea typeface="Abbey Road NF"/>
                  <a:cs typeface="Abbey Road NF"/>
                  <a:sym typeface="Abbey Road NF"/>
                </a:defRPr>
              </a:lvl1pPr>
            </a:lstStyle>
            <a:p>
              <a:pPr>
                <a:defRPr>
                  <a:effectLst/>
                </a:defRPr>
              </a:pPr>
              <a:r>
                <a:t>#5 Our Questions</a:t>
              </a:r>
            </a:p>
          </p:txBody>
        </p:sp>
        <p:sp>
          <p:nvSpPr>
            <p:cNvPr id="187" name="Brings light:"/>
            <p:cNvSpPr/>
            <p:nvPr/>
          </p:nvSpPr>
          <p:spPr>
            <a:xfrm>
              <a:off x="2879374" y="993945"/>
              <a:ext cx="1594308" cy="4387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lgn="l" defTabSz="325120">
                <a:spcBef>
                  <a:spcPts val="900"/>
                </a:spcBef>
                <a:defRPr b="0" sz="2400">
                  <a:solidFill>
                    <a:schemeClr val="accent3">
                      <a:hueOff val="-546623"/>
                      <a:satOff val="7767"/>
                      <a:lumOff val="-14512"/>
                    </a:schemeClr>
                  </a:solidFill>
                  <a:latin typeface="Abbey Road NF"/>
                  <a:ea typeface="Abbey Road NF"/>
                  <a:cs typeface="Abbey Road NF"/>
                  <a:sym typeface="Abbey Road NF"/>
                </a:defRPr>
              </a:lvl1pPr>
            </a:lstStyle>
            <a:p>
              <a:pPr>
                <a:defRPr>
                  <a:effectLst/>
                </a:defRPr>
              </a:pPr>
              <a:r>
                <a:t>Brings light:</a:t>
              </a:r>
            </a:p>
          </p:txBody>
        </p:sp>
        <p:sp>
          <p:nvSpPr>
            <p:cNvPr id="188" name="Brings truth:"/>
            <p:cNvSpPr/>
            <p:nvPr/>
          </p:nvSpPr>
          <p:spPr>
            <a:xfrm>
              <a:off x="2648346" y="-1"/>
              <a:ext cx="1682395" cy="4387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lgn="l" defTabSz="325120">
                <a:spcBef>
                  <a:spcPts val="900"/>
                </a:spcBef>
                <a:defRPr b="0" sz="2400">
                  <a:solidFill>
                    <a:schemeClr val="accent3">
                      <a:hueOff val="-546623"/>
                      <a:satOff val="7767"/>
                      <a:lumOff val="-14512"/>
                    </a:schemeClr>
                  </a:solidFill>
                  <a:latin typeface="Abbey Road NF"/>
                  <a:ea typeface="Abbey Road NF"/>
                  <a:cs typeface="Abbey Road NF"/>
                  <a:sym typeface="Abbey Road NF"/>
                </a:defRPr>
              </a:lvl1pPr>
            </a:lstStyle>
            <a:p>
              <a:pPr>
                <a:defRPr>
                  <a:effectLst/>
                </a:defRPr>
              </a:pPr>
              <a:r>
                <a:t>Brings truth:</a:t>
              </a:r>
            </a:p>
          </p:txBody>
        </p:sp>
        <p:sp>
          <p:nvSpPr>
            <p:cNvPr id="189" name="What does God say anyway?"/>
            <p:cNvSpPr/>
            <p:nvPr/>
          </p:nvSpPr>
          <p:spPr>
            <a:xfrm>
              <a:off x="4389154" y="-1"/>
              <a:ext cx="3776371" cy="4387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lgn="l" defTabSz="325120">
                <a:spcBef>
                  <a:spcPts val="900"/>
                </a:spcBef>
                <a:defRPr b="0" sz="2400">
                  <a:solidFill>
                    <a:schemeClr val="accent3">
                      <a:hueOff val="-546623"/>
                      <a:satOff val="7767"/>
                      <a:lumOff val="-14512"/>
                    </a:schemeClr>
                  </a:solidFill>
                  <a:latin typeface="Abbey Road NF"/>
                  <a:ea typeface="Abbey Road NF"/>
                  <a:cs typeface="Abbey Road NF"/>
                  <a:sym typeface="Abbey Road NF"/>
                </a:defRPr>
              </a:lvl1pPr>
            </a:lstStyle>
            <a:p>
              <a:pPr>
                <a:defRPr>
                  <a:effectLst/>
                </a:defRPr>
              </a:pPr>
              <a:r>
                <a:t>What does God say anyway?</a:t>
              </a:r>
            </a:p>
          </p:txBody>
        </p:sp>
        <p:sp>
          <p:nvSpPr>
            <p:cNvPr id="190" name="How does God want to use me?"/>
            <p:cNvSpPr/>
            <p:nvPr/>
          </p:nvSpPr>
          <p:spPr>
            <a:xfrm>
              <a:off x="6529580" y="3898513"/>
              <a:ext cx="4073551" cy="4387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lgn="l" defTabSz="325120">
                <a:spcBef>
                  <a:spcPts val="900"/>
                </a:spcBef>
                <a:defRPr b="0" sz="2400">
                  <a:solidFill>
                    <a:schemeClr val="accent3">
                      <a:hueOff val="-546623"/>
                      <a:satOff val="7767"/>
                      <a:lumOff val="-14512"/>
                    </a:schemeClr>
                  </a:solidFill>
                  <a:latin typeface="Abbey Road NF"/>
                  <a:ea typeface="Abbey Road NF"/>
                  <a:cs typeface="Abbey Road NF"/>
                  <a:sym typeface="Abbey Road NF"/>
                </a:defRPr>
              </a:lvl1pPr>
            </a:lstStyle>
            <a:p>
              <a:pPr>
                <a:defRPr>
                  <a:effectLst/>
                </a:defRPr>
              </a:pPr>
              <a:r>
                <a:t>How does God want to use me?</a:t>
              </a:r>
            </a:p>
          </p:txBody>
        </p:sp>
        <p:sp>
          <p:nvSpPr>
            <p:cNvPr id="191" name="Why do I regularly fall?"/>
            <p:cNvSpPr/>
            <p:nvPr/>
          </p:nvSpPr>
          <p:spPr>
            <a:xfrm>
              <a:off x="4855945" y="993945"/>
              <a:ext cx="2978710" cy="4387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lgn="l" defTabSz="325120">
                <a:spcBef>
                  <a:spcPts val="900"/>
                </a:spcBef>
                <a:defRPr b="0" sz="2400">
                  <a:solidFill>
                    <a:schemeClr val="accent3">
                      <a:hueOff val="-546623"/>
                      <a:satOff val="7767"/>
                      <a:lumOff val="-14512"/>
                    </a:schemeClr>
                  </a:solidFill>
                  <a:latin typeface="Abbey Road NF"/>
                  <a:ea typeface="Abbey Road NF"/>
                  <a:cs typeface="Abbey Road NF"/>
                  <a:sym typeface="Abbey Road NF"/>
                </a:defRPr>
              </a:lvl1pPr>
            </a:lstStyle>
            <a:p>
              <a:pPr>
                <a:defRPr>
                  <a:effectLst/>
                </a:defRPr>
              </a:pPr>
              <a:r>
                <a:t>Why do I regularly fall?</a:t>
              </a:r>
            </a:p>
          </p:txBody>
        </p:sp>
        <p:sp>
          <p:nvSpPr>
            <p:cNvPr id="192" name="What do I need to do to overcome?"/>
            <p:cNvSpPr/>
            <p:nvPr/>
          </p:nvSpPr>
          <p:spPr>
            <a:xfrm>
              <a:off x="5897441" y="2926944"/>
              <a:ext cx="4448760" cy="4387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lgn="l" defTabSz="325120">
                <a:spcBef>
                  <a:spcPts val="900"/>
                </a:spcBef>
                <a:defRPr b="0" sz="2400">
                  <a:solidFill>
                    <a:schemeClr val="accent3">
                      <a:hueOff val="-546623"/>
                      <a:satOff val="7767"/>
                      <a:lumOff val="-14512"/>
                    </a:schemeClr>
                  </a:solidFill>
                  <a:latin typeface="Abbey Road NF"/>
                  <a:ea typeface="Abbey Road NF"/>
                  <a:cs typeface="Abbey Road NF"/>
                  <a:sym typeface="Abbey Road NF"/>
                </a:defRPr>
              </a:lvl1pPr>
            </a:lstStyle>
            <a:p>
              <a:pPr>
                <a:defRPr>
                  <a:effectLst/>
                </a:defRPr>
              </a:pPr>
              <a:r>
                <a:t>What do I need to do to overcome?</a:t>
              </a:r>
            </a:p>
          </p:txBody>
        </p:sp>
        <p:sp>
          <p:nvSpPr>
            <p:cNvPr id="193" name="Brings confidence:"/>
            <p:cNvSpPr/>
            <p:nvPr/>
          </p:nvSpPr>
          <p:spPr>
            <a:xfrm>
              <a:off x="3260282" y="1938163"/>
              <a:ext cx="2470608" cy="4387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lgn="l" defTabSz="325120">
                <a:spcBef>
                  <a:spcPts val="900"/>
                </a:spcBef>
                <a:defRPr b="0" sz="2400">
                  <a:solidFill>
                    <a:schemeClr val="accent3">
                      <a:hueOff val="-546623"/>
                      <a:satOff val="7767"/>
                      <a:lumOff val="-14512"/>
                    </a:schemeClr>
                  </a:solidFill>
                  <a:latin typeface="Abbey Road NF"/>
                  <a:ea typeface="Abbey Road NF"/>
                  <a:cs typeface="Abbey Road NF"/>
                  <a:sym typeface="Abbey Road NF"/>
                </a:defRPr>
              </a:lvl1pPr>
            </a:lstStyle>
            <a:p>
              <a:pPr>
                <a:defRPr>
                  <a:effectLst/>
                </a:defRPr>
              </a:pPr>
              <a:r>
                <a:t>Brings confidence:</a:t>
              </a:r>
            </a:p>
          </p:txBody>
        </p:sp>
        <p:sp>
          <p:nvSpPr>
            <p:cNvPr id="194" name="How does theology help me?"/>
            <p:cNvSpPr/>
            <p:nvPr/>
          </p:nvSpPr>
          <p:spPr>
            <a:xfrm>
              <a:off x="6035026" y="1949791"/>
              <a:ext cx="3743149" cy="4387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lgn="l" defTabSz="325120">
                <a:spcBef>
                  <a:spcPts val="900"/>
                </a:spcBef>
                <a:defRPr b="0" sz="2400">
                  <a:solidFill>
                    <a:schemeClr val="accent3">
                      <a:hueOff val="-546623"/>
                      <a:satOff val="7767"/>
                      <a:lumOff val="-14512"/>
                    </a:schemeClr>
                  </a:solidFill>
                  <a:latin typeface="Abbey Road NF"/>
                  <a:ea typeface="Abbey Road NF"/>
                  <a:cs typeface="Abbey Road NF"/>
                  <a:sym typeface="Abbey Road NF"/>
                </a:defRPr>
              </a:lvl1pPr>
            </a:lstStyle>
            <a:p>
              <a:pPr>
                <a:defRPr>
                  <a:effectLst/>
                </a:defRPr>
              </a:pPr>
              <a:r>
                <a:t>How does theology help me?</a:t>
              </a:r>
            </a:p>
          </p:txBody>
        </p:sp>
        <p:sp>
          <p:nvSpPr>
            <p:cNvPr id="195" name="Brings wisdom:"/>
            <p:cNvSpPr/>
            <p:nvPr/>
          </p:nvSpPr>
          <p:spPr>
            <a:xfrm>
              <a:off x="3393795" y="2926944"/>
              <a:ext cx="2162760" cy="4387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lgn="l" defTabSz="325120">
                <a:spcBef>
                  <a:spcPts val="900"/>
                </a:spcBef>
                <a:defRPr b="0" sz="2400">
                  <a:solidFill>
                    <a:schemeClr val="accent3">
                      <a:hueOff val="-546623"/>
                      <a:satOff val="7767"/>
                      <a:lumOff val="-14512"/>
                    </a:schemeClr>
                  </a:solidFill>
                  <a:latin typeface="Abbey Road NF"/>
                  <a:ea typeface="Abbey Road NF"/>
                  <a:cs typeface="Abbey Road NF"/>
                  <a:sym typeface="Abbey Road NF"/>
                </a:defRPr>
              </a:lvl1pPr>
            </a:lstStyle>
            <a:p>
              <a:pPr>
                <a:defRPr>
                  <a:effectLst/>
                </a:defRPr>
              </a:pPr>
              <a:r>
                <a:t>Brings wisdom: </a:t>
              </a:r>
            </a:p>
          </p:txBody>
        </p:sp>
        <p:sp>
          <p:nvSpPr>
            <p:cNvPr id="196" name="Brings boldness:"/>
            <p:cNvSpPr/>
            <p:nvPr/>
          </p:nvSpPr>
          <p:spPr>
            <a:xfrm>
              <a:off x="3761117" y="3898513"/>
              <a:ext cx="2236827" cy="4387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lgn="l" defTabSz="325120">
                <a:spcBef>
                  <a:spcPts val="900"/>
                </a:spcBef>
                <a:defRPr b="0" sz="2400">
                  <a:solidFill>
                    <a:schemeClr val="accent3">
                      <a:hueOff val="-546623"/>
                      <a:satOff val="7767"/>
                      <a:lumOff val="-14512"/>
                    </a:schemeClr>
                  </a:solidFill>
                  <a:latin typeface="Abbey Road NF"/>
                  <a:ea typeface="Abbey Road NF"/>
                  <a:cs typeface="Abbey Road NF"/>
                  <a:sym typeface="Abbey Road NF"/>
                </a:defRPr>
              </a:lvl1pPr>
            </a:lstStyle>
            <a:p>
              <a:pPr>
                <a:defRPr>
                  <a:effectLst/>
                </a:defRPr>
              </a:pPr>
              <a:r>
                <a:t>Brings boldness:</a:t>
              </a:r>
            </a:p>
          </p:txBody>
        </p:sp>
        <p:sp>
          <p:nvSpPr>
            <p:cNvPr id="197" name="Learning to properly discern and respond to attacks on our godly pursuits."/>
            <p:cNvSpPr/>
            <p:nvPr/>
          </p:nvSpPr>
          <p:spPr>
            <a:xfrm>
              <a:off x="3761118" y="4213513"/>
              <a:ext cx="8767065" cy="426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lgn="l" defTabSz="325120">
                <a:spcBef>
                  <a:spcPts val="900"/>
                </a:spcBef>
                <a:defRPr b="0" sz="2200">
                  <a:solidFill>
                    <a:srgbClr val="53585F"/>
                  </a:solidFill>
                  <a:latin typeface="Abbey Road NF"/>
                  <a:ea typeface="Abbey Road NF"/>
                  <a:cs typeface="Abbey Road NF"/>
                  <a:sym typeface="Abbey Road NF"/>
                </a:defRPr>
              </a:lvl1pPr>
            </a:lstStyle>
            <a:p>
              <a:pPr>
                <a:defRPr>
                  <a:effectLst/>
                </a:defRPr>
              </a:pPr>
              <a:r>
                <a:t>Learning to properly discern and respond to attacks on our godly pursuits.</a:t>
              </a:r>
            </a:p>
          </p:txBody>
        </p:sp>
        <p:sp>
          <p:nvSpPr>
            <p:cNvPr id="198" name="By learning how to get around Satan’s temptations, our faith becomes strong."/>
            <p:cNvSpPr/>
            <p:nvPr/>
          </p:nvSpPr>
          <p:spPr>
            <a:xfrm>
              <a:off x="3422410" y="3289768"/>
              <a:ext cx="9017967" cy="426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lgn="l" defTabSz="325120">
                <a:spcBef>
                  <a:spcPts val="900"/>
                </a:spcBef>
                <a:defRPr b="0" sz="2200">
                  <a:solidFill>
                    <a:srgbClr val="53585F"/>
                  </a:solidFill>
                  <a:latin typeface="Abbey Road NF"/>
                  <a:ea typeface="Abbey Road NF"/>
                  <a:cs typeface="Abbey Road NF"/>
                  <a:sym typeface="Abbey Road NF"/>
                </a:defRPr>
              </a:lvl1pPr>
            </a:lstStyle>
            <a:p>
              <a:pPr>
                <a:defRPr>
                  <a:effectLst/>
                </a:defRPr>
              </a:pPr>
              <a:r>
                <a:t>By learning how to get around Satan’s temptations, our faith becomes strong.</a:t>
              </a:r>
            </a:p>
          </p:txBody>
        </p:sp>
        <p:sp>
          <p:nvSpPr>
            <p:cNvPr id="199" name="Stepping out of failure enables us to conquer the enemy of defeat."/>
            <p:cNvSpPr/>
            <p:nvPr/>
          </p:nvSpPr>
          <p:spPr>
            <a:xfrm>
              <a:off x="3260282" y="2327923"/>
              <a:ext cx="7654494" cy="4264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lgn="l" defTabSz="325120">
                <a:spcBef>
                  <a:spcPts val="900"/>
                </a:spcBef>
                <a:defRPr b="0" sz="2200">
                  <a:solidFill>
                    <a:srgbClr val="53585F"/>
                  </a:solidFill>
                  <a:latin typeface="Abbey Road NF"/>
                  <a:ea typeface="Abbey Road NF"/>
                  <a:cs typeface="Abbey Road NF"/>
                  <a:sym typeface="Abbey Road NF"/>
                </a:defRPr>
              </a:lvl1pPr>
            </a:lstStyle>
            <a:p>
              <a:pPr>
                <a:defRPr>
                  <a:effectLst/>
                </a:defRPr>
              </a:pPr>
              <a:r>
                <a:t>Stepping out of failure enables us to conquer the enemy of defeat.</a:t>
              </a:r>
            </a:p>
          </p:txBody>
        </p:sp>
        <p:sp>
          <p:nvSpPr>
            <p:cNvPr id="200" name="Exposing our impure roots shows us how serious we need to fight."/>
            <p:cNvSpPr/>
            <p:nvPr/>
          </p:nvSpPr>
          <p:spPr>
            <a:xfrm>
              <a:off x="2879374" y="1308945"/>
              <a:ext cx="7728814" cy="426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lgn="l" defTabSz="325120">
                <a:spcBef>
                  <a:spcPts val="900"/>
                </a:spcBef>
                <a:defRPr b="0" sz="2200">
                  <a:solidFill>
                    <a:srgbClr val="53585F"/>
                  </a:solidFill>
                  <a:latin typeface="Abbey Road NF"/>
                  <a:ea typeface="Abbey Road NF"/>
                  <a:cs typeface="Abbey Road NF"/>
                  <a:sym typeface="Abbey Road NF"/>
                </a:defRPr>
              </a:lvl1pPr>
            </a:lstStyle>
            <a:p>
              <a:pPr>
                <a:defRPr>
                  <a:effectLst/>
                </a:defRPr>
              </a:pPr>
              <a:r>
                <a:t>Exposing our impure roots shows us how serious we need to fight.</a:t>
              </a:r>
            </a:p>
          </p:txBody>
        </p:sp>
        <p:sp>
          <p:nvSpPr>
            <p:cNvPr id="201" name="Understanding God’s commands helps us understand His special design for us."/>
            <p:cNvSpPr/>
            <p:nvPr/>
          </p:nvSpPr>
          <p:spPr>
            <a:xfrm>
              <a:off x="2669031" y="332620"/>
              <a:ext cx="9401024" cy="426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lgn="l" defTabSz="325120">
                <a:spcBef>
                  <a:spcPts val="900"/>
                </a:spcBef>
                <a:defRPr b="0" sz="2200">
                  <a:solidFill>
                    <a:srgbClr val="53585F"/>
                  </a:solidFill>
                  <a:latin typeface="Abbey Road NF"/>
                  <a:ea typeface="Abbey Road NF"/>
                  <a:cs typeface="Abbey Road NF"/>
                  <a:sym typeface="Abbey Road NF"/>
                </a:defRPr>
              </a:lvl1pPr>
            </a:lstStyle>
            <a:p>
              <a:pPr>
                <a:defRPr>
                  <a:effectLst/>
                </a:defRPr>
              </a:pPr>
              <a:r>
                <a:t>Understanding God’s commands helps us understand His special design for us.</a:t>
              </a:r>
            </a:p>
          </p:txBody>
        </p:sp>
        <p:sp>
          <p:nvSpPr>
            <p:cNvPr id="202" name="#1 Our Thinking"/>
            <p:cNvSpPr/>
            <p:nvPr/>
          </p:nvSpPr>
          <p:spPr>
            <a:xfrm>
              <a:off x="0" y="17621"/>
              <a:ext cx="2103019" cy="4387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lgn="l" defTabSz="325120">
                <a:spcBef>
                  <a:spcPts val="900"/>
                </a:spcBef>
                <a:defRPr b="0" sz="2400">
                  <a:solidFill>
                    <a:srgbClr val="000000"/>
                  </a:solidFill>
                  <a:latin typeface="Abbey Road NF"/>
                  <a:ea typeface="Abbey Road NF"/>
                  <a:cs typeface="Abbey Road NF"/>
                  <a:sym typeface="Abbey Road NF"/>
                </a:defRPr>
              </a:lvl1pPr>
            </a:lstStyle>
            <a:p>
              <a:pPr>
                <a:defRPr>
                  <a:effectLst/>
                </a:defRPr>
              </a:pPr>
              <a:r>
                <a:t>#1 Our Thinking</a:t>
              </a:r>
            </a:p>
          </p:txBody>
        </p:sp>
      </p:grpSp>
      <p:sp>
        <p:nvSpPr>
          <p:cNvPr id="204" name="Line"/>
          <p:cNvSpPr/>
          <p:nvPr/>
        </p:nvSpPr>
        <p:spPr>
          <a:xfrm>
            <a:off x="4723977" y="4124605"/>
            <a:ext cx="3556846" cy="1"/>
          </a:xfrm>
          <a:prstGeom prst="line">
            <a:avLst/>
          </a:prstGeom>
          <a:ln w="25400">
            <a:solidFill>
              <a:srgbClr val="77C1CF"/>
            </a:solidFill>
            <a:miter lim="400000"/>
          </a:ln>
        </p:spPr>
        <p:txBody>
          <a:bodyPr lIns="50800" tIns="50800" rIns="50800" bIns="50800" anchor="ctr"/>
          <a:lstStyle/>
          <a:p>
            <a:pPr>
              <a:defRPr b="0" sz="2400">
                <a:solidFill>
                  <a:srgbClr val="000000"/>
                </a:solidFill>
                <a:effectLst/>
                <a:latin typeface="+mj-lt"/>
                <a:ea typeface="+mj-ea"/>
                <a:cs typeface="+mj-cs"/>
                <a:sym typeface="Helvetica Light"/>
              </a:defRPr>
            </a:pPr>
          </a:p>
        </p:txBody>
      </p:sp>
      <p:sp>
        <p:nvSpPr>
          <p:cNvPr id="205" name="Line"/>
          <p:cNvSpPr/>
          <p:nvPr/>
        </p:nvSpPr>
        <p:spPr>
          <a:xfrm>
            <a:off x="4723977" y="9234768"/>
            <a:ext cx="3556846" cy="1"/>
          </a:xfrm>
          <a:prstGeom prst="line">
            <a:avLst/>
          </a:prstGeom>
          <a:ln w="25400">
            <a:solidFill>
              <a:srgbClr val="77C1CF"/>
            </a:solidFill>
            <a:miter lim="400000"/>
          </a:ln>
        </p:spPr>
        <p:txBody>
          <a:bodyPr lIns="50800" tIns="50800" rIns="50800" bIns="50800" anchor="ctr"/>
          <a:lstStyle/>
          <a:p>
            <a:pPr>
              <a:defRPr b="0" sz="2400">
                <a:solidFill>
                  <a:srgbClr val="000000"/>
                </a:solidFill>
                <a:effectLst/>
                <a:latin typeface="+mj-lt"/>
                <a:ea typeface="+mj-ea"/>
                <a:cs typeface="+mj-cs"/>
                <a:sym typeface="Helvetica Light"/>
              </a:defRPr>
            </a:pPr>
          </a:p>
        </p:txBody>
      </p:sp>
    </p:spTree>
  </p:cSld>
  <p:clrMapOvr>
    <a:masterClrMapping/>
  </p:clrMapOvr>
  <mc:AlternateContent xmlns:mc="http://schemas.openxmlformats.org/markup-compatibility/2006">
    <mc:Choice xmlns:p14="http://schemas.microsoft.com/office/powerpoint/2010/main" Requires="p14">
      <p:transition spd="slow" advClick="1" p14:dur="35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 grpId="1" fill="hold">
                                  <p:stCondLst>
                                    <p:cond delay="0"/>
                                  </p:stCondLst>
                                  <p:iterate type="lt" backwards="0">
                                    <p:tmAbs val="0"/>
                                  </p:iterate>
                                  <p:childTnLst>
                                    <p:set>
                                      <p:cBhvr>
                                        <p:cTn id="6" fill="hold"/>
                                        <p:tgtEl>
                                          <p:spTgt spid="182"/>
                                        </p:tgtEl>
                                        <p:attrNameLst>
                                          <p:attrName>style.visibility</p:attrName>
                                        </p:attrNameLst>
                                      </p:cBhvr>
                                      <p:to>
                                        <p:strVal val="visible"/>
                                      </p:to>
                                    </p:set>
                                    <p:anim calcmode="lin" valueType="num">
                                      <p:cBhvr>
                                        <p:cTn id="7" dur="2250" fill="hold"/>
                                        <p:tgtEl>
                                          <p:spTgt spid="182"/>
                                        </p:tgtEl>
                                        <p:attrNameLst>
                                          <p:attrName>ppt_x</p:attrName>
                                        </p:attrNameLst>
                                      </p:cBhvr>
                                      <p:tavLst>
                                        <p:tav tm="0">
                                          <p:val>
                                            <p:strVal val="0-#ppt_w/2"/>
                                          </p:val>
                                        </p:tav>
                                        <p:tav tm="100000">
                                          <p:val>
                                            <p:strVal val="#ppt_x"/>
                                          </p:val>
                                        </p:tav>
                                      </p:tavLst>
                                    </p:anim>
                                    <p:anim calcmode="lin" valueType="num">
                                      <p:cBhvr>
                                        <p:cTn id="8" dur="2250" fill="hold"/>
                                        <p:tgtEl>
                                          <p:spTgt spid="182"/>
                                        </p:tgtEl>
                                        <p:attrNameLst>
                                          <p:attrName>ppt_y</p:attrName>
                                        </p:attrNameLst>
                                      </p:cBhvr>
                                      <p:tavLst>
                                        <p:tav tm="0">
                                          <p:val>
                                            <p:strVal val="#ppt_y"/>
                                          </p:val>
                                        </p:tav>
                                        <p:tav tm="100000">
                                          <p:val>
                                            <p:strVal val="#ppt_y"/>
                                          </p:val>
                                        </p:tav>
                                      </p:tavLst>
                                    </p:anim>
                                  </p:childTnLst>
                                </p:cTn>
                              </p:par>
                            </p:childTnLst>
                          </p:cTn>
                        </p:par>
                        <p:par>
                          <p:cTn id="9" fill="hold">
                            <p:stCondLst>
                              <p:cond delay="2250"/>
                            </p:stCondLst>
                            <p:childTnLst>
                              <p:par>
                                <p:cTn id="10" presetClass="entr" nodeType="afterEffect" presetID="10" grpId="2" fill="hold">
                                  <p:stCondLst>
                                    <p:cond delay="0"/>
                                  </p:stCondLst>
                                  <p:iterate type="el" backwards="0">
                                    <p:tmAbs val="0"/>
                                  </p:iterate>
                                  <p:childTnLst>
                                    <p:set>
                                      <p:cBhvr>
                                        <p:cTn id="11" fill="hold"/>
                                        <p:tgtEl>
                                          <p:spTgt spid="204"/>
                                        </p:tgtEl>
                                        <p:attrNameLst>
                                          <p:attrName>style.visibility</p:attrName>
                                        </p:attrNameLst>
                                      </p:cBhvr>
                                      <p:to>
                                        <p:strVal val="visible"/>
                                      </p:to>
                                    </p:set>
                                    <p:animEffect filter="fade" transition="in">
                                      <p:cBhvr>
                                        <p:cTn id="12" dur="1500"/>
                                        <p:tgtEl>
                                          <p:spTgt spid="204"/>
                                        </p:tgtEl>
                                      </p:cBhvr>
                                    </p:animEffect>
                                  </p:childTnLst>
                                </p:cTn>
                              </p:par>
                            </p:childTnLst>
                          </p:cTn>
                        </p:par>
                        <p:par>
                          <p:cTn id="13" fill="hold">
                            <p:stCondLst>
                              <p:cond delay="3750"/>
                            </p:stCondLst>
                            <p:childTnLst>
                              <p:par>
                                <p:cTn id="14" presetClass="entr" nodeType="afterEffect" presetSubtype="1" presetID="22" grpId="3" fill="hold">
                                  <p:stCondLst>
                                    <p:cond delay="0"/>
                                  </p:stCondLst>
                                  <p:iterate type="el" backwards="0">
                                    <p:tmAbs val="0"/>
                                  </p:iterate>
                                  <p:childTnLst>
                                    <p:set>
                                      <p:cBhvr>
                                        <p:cTn id="15" fill="hold"/>
                                        <p:tgtEl>
                                          <p:spTgt spid="203"/>
                                        </p:tgtEl>
                                        <p:attrNameLst>
                                          <p:attrName>style.visibility</p:attrName>
                                        </p:attrNameLst>
                                      </p:cBhvr>
                                      <p:to>
                                        <p:strVal val="visible"/>
                                      </p:to>
                                    </p:set>
                                    <p:animEffect filter="wipe(up)" transition="in">
                                      <p:cBhvr>
                                        <p:cTn id="16" dur="6000"/>
                                        <p:tgtEl>
                                          <p:spTgt spid="203"/>
                                        </p:tgtEl>
                                      </p:cBhvr>
                                    </p:animEffect>
                                  </p:childTnLst>
                                </p:cTn>
                              </p:par>
                            </p:childTnLst>
                          </p:cTn>
                        </p:par>
                        <p:par>
                          <p:cTn id="17" fill="hold">
                            <p:stCondLst>
                              <p:cond delay="9750"/>
                            </p:stCondLst>
                            <p:childTnLst>
                              <p:par>
                                <p:cTn id="18" presetClass="entr" nodeType="afterEffect" presetID="10" grpId="4" fill="hold">
                                  <p:stCondLst>
                                    <p:cond delay="0"/>
                                  </p:stCondLst>
                                  <p:iterate type="el" backwards="0">
                                    <p:tmAbs val="0"/>
                                  </p:iterate>
                                  <p:childTnLst>
                                    <p:set>
                                      <p:cBhvr>
                                        <p:cTn id="19" fill="hold"/>
                                        <p:tgtEl>
                                          <p:spTgt spid="205"/>
                                        </p:tgtEl>
                                        <p:attrNameLst>
                                          <p:attrName>style.visibility</p:attrName>
                                        </p:attrNameLst>
                                      </p:cBhvr>
                                      <p:to>
                                        <p:strVal val="visible"/>
                                      </p:to>
                                    </p:set>
                                    <p:animEffect filter="fade" transition="in">
                                      <p:cBhvr>
                                        <p:cTn id="20" dur="1500"/>
                                        <p:tgtEl>
                                          <p:spTgt spid="2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5" grpId="4"/>
      <p:bldP build="whole" bldLvl="1" animBg="1" rev="0" advAuto="0" spid="204" grpId="2"/>
      <p:bldP build="whole" bldLvl="1" animBg="1" rev="0" advAuto="0" spid="203" grpId="3"/>
      <p:bldP build="whole" bldLvl="1" animBg="1" rev="0" advAuto="0" spid="182"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7" name="droppedImage.pdf" descr="droppedImage.pdf"/>
          <p:cNvPicPr>
            <a:picLocks noChangeAspect="1"/>
          </p:cNvPicPr>
          <p:nvPr/>
        </p:nvPicPr>
        <p:blipFill>
          <a:blip r:embed="rId2">
            <a:extLst/>
          </a:blip>
          <a:stretch>
            <a:fillRect/>
          </a:stretch>
        </p:blipFill>
        <p:spPr>
          <a:xfrm>
            <a:off x="265038" y="246380"/>
            <a:ext cx="6467019" cy="1724539"/>
          </a:xfrm>
          <a:prstGeom prst="rect">
            <a:avLst/>
          </a:prstGeom>
          <a:ln w="12700">
            <a:miter lim="400000"/>
          </a:ln>
          <a:effectLst>
            <a:outerShdw sx="100000" sy="100000" kx="0" ky="0" algn="b" rotWithShape="0" blurRad="127000" dist="76200" dir="2700000">
              <a:srgbClr val="FFFFFF">
                <a:alpha val="75000"/>
              </a:srgbClr>
            </a:outerShdw>
          </a:effectLst>
        </p:spPr>
      </p:pic>
      <p:sp>
        <p:nvSpPr>
          <p:cNvPr id="208" name="Rectangle"/>
          <p:cNvSpPr/>
          <p:nvPr/>
        </p:nvSpPr>
        <p:spPr>
          <a:xfrm>
            <a:off x="-1" y="8093053"/>
            <a:ext cx="12992100" cy="1927248"/>
          </a:xfrm>
          <a:prstGeom prst="roundRect">
            <a:avLst>
              <a:gd name="adj" fmla="val 0"/>
            </a:avLst>
          </a:prstGeom>
          <a:solidFill>
            <a:srgbClr val="000000">
              <a:alpha val="85358"/>
            </a:srgbClr>
          </a:solidFill>
          <a:ln w="12700">
            <a:miter lim="400000"/>
          </a:ln>
        </p:spPr>
        <p:txBody>
          <a:bodyPr lIns="50800" tIns="50800" rIns="50800" bIns="50800" anchor="ctr"/>
          <a:lstStyle/>
          <a:p>
            <a:pPr marL="40639" marR="40639" algn="l" defTabSz="914400">
              <a:defRPr b="0" sz="1200">
                <a:solidFill>
                  <a:srgbClr val="000000"/>
                </a:solidFill>
                <a:effectLst/>
                <a:uFill>
                  <a:solidFill>
                    <a:srgbClr val="000000"/>
                  </a:solidFill>
                </a:uFill>
                <a:latin typeface="Gill Sans"/>
                <a:ea typeface="Gill Sans"/>
                <a:cs typeface="Gill Sans"/>
                <a:sym typeface="Gill Sans"/>
              </a:defRPr>
            </a:pPr>
          </a:p>
        </p:txBody>
      </p:sp>
      <p:sp>
        <p:nvSpPr>
          <p:cNvPr id="209" name="Fostering Spiritual Growth in the Church"/>
          <p:cNvSpPr/>
          <p:nvPr/>
        </p:nvSpPr>
        <p:spPr>
          <a:xfrm>
            <a:off x="2018927" y="8231089"/>
            <a:ext cx="8966945" cy="609601"/>
          </a:xfrm>
          <a:prstGeom prst="rect">
            <a:avLst/>
          </a:prstGeom>
          <a:ln w="12700">
            <a:miter lim="400000"/>
          </a:ln>
          <a:effectLst>
            <a:outerShdw sx="100000" sy="100000" kx="0" ky="0" algn="b" rotWithShape="0" blurRad="63500" dist="50800" dir="2700000">
              <a:srgbClr val="000000">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FFFFFF"/>
              </a:buClr>
              <a:buFont typeface="Arial"/>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572000" algn="l"/>
              </a:tabLst>
              <a:defRPr b="0" sz="4200">
                <a:solidFill>
                  <a:srgbClr val="FFFFFF"/>
                </a:solidFill>
                <a:uFill>
                  <a:solidFill>
                    <a:srgbClr val="FFFFFF"/>
                  </a:solidFill>
                </a:uFill>
                <a:latin typeface="DIN Alternate"/>
                <a:ea typeface="DIN Alternate"/>
                <a:cs typeface="DIN Alternate"/>
                <a:sym typeface="DIN Alternate"/>
              </a:defRPr>
            </a:lvl1pPr>
          </a:lstStyle>
          <a:p>
            <a:pPr>
              <a:defRPr>
                <a:effectLst/>
              </a:defRPr>
            </a:pPr>
            <a:r>
              <a:t>Fostering Spiritual Growth in the Church</a:t>
            </a:r>
          </a:p>
        </p:txBody>
      </p:sp>
      <p:sp>
        <p:nvSpPr>
          <p:cNvPr id="210" name="Line"/>
          <p:cNvSpPr/>
          <p:nvPr/>
        </p:nvSpPr>
        <p:spPr>
          <a:xfrm>
            <a:off x="1549400" y="9055882"/>
            <a:ext cx="9906000" cy="1589"/>
          </a:xfrm>
          <a:prstGeom prst="line">
            <a:avLst/>
          </a:prstGeom>
          <a:ln w="38100">
            <a:solidFill>
              <a:srgbClr val="FFA050"/>
            </a:solidFill>
            <a:miter lim="400000"/>
          </a:ln>
          <a:effectLst>
            <a:outerShdw sx="100000" sy="100000" kx="0" ky="0" algn="b" rotWithShape="0" blurRad="63500" dist="50800" dir="2700000">
              <a:srgbClr val="000000">
                <a:alpha val="75000"/>
              </a:srgbClr>
            </a:outerShdw>
          </a:effectLst>
        </p:spPr>
        <p:txBody>
          <a:bodyPr lIns="50800" tIns="50800" rIns="50800" bIns="50800" anchor="ctr"/>
          <a:lstStyle/>
          <a:p>
            <a:pPr algn="l" defTabSz="457200">
              <a:defRPr b="0" sz="1200">
                <a:solidFill>
                  <a:srgbClr val="000000"/>
                </a:solidFill>
                <a:effectLst/>
              </a:defRPr>
            </a:pPr>
          </a:p>
        </p:txBody>
      </p:sp>
      <p:sp>
        <p:nvSpPr>
          <p:cNvPr id="211" name="Paul J. Bucknell"/>
          <p:cNvSpPr/>
          <p:nvPr/>
        </p:nvSpPr>
        <p:spPr>
          <a:xfrm>
            <a:off x="12701" y="9108152"/>
            <a:ext cx="12979398" cy="520937"/>
          </a:xfrm>
          <a:prstGeom prst="rect">
            <a:avLst/>
          </a:prstGeom>
          <a:ln w="12700">
            <a:miter lim="400000"/>
          </a:ln>
          <a:effectLst>
            <a:outerShdw sx="100000" sy="100000" kx="0" ky="0" algn="b" rotWithShape="0" blurRad="127000" dist="76200" dir="270000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tabLst>
                <a:tab pos="368300" algn="l"/>
                <a:tab pos="698500" algn="l"/>
                <a:tab pos="1066800" algn="l"/>
                <a:tab pos="1422400" algn="l"/>
                <a:tab pos="1778000" algn="l"/>
                <a:tab pos="2120900" algn="l"/>
                <a:tab pos="2489200" algn="l"/>
                <a:tab pos="2857500" algn="l"/>
                <a:tab pos="3200400" algn="l"/>
                <a:tab pos="3568700" algn="l"/>
                <a:tab pos="3911600" algn="l"/>
                <a:tab pos="4267200" algn="l"/>
              </a:tabLst>
              <a:defRPr spc="239" sz="3000">
                <a:solidFill>
                  <a:srgbClr val="FFFFFF"/>
                </a:solidFill>
                <a:effectLst>
                  <a:outerShdw sx="100000" sy="100000" kx="0" ky="0" algn="b" rotWithShape="0" blurRad="25400" dist="25400" dir="2060505">
                    <a:srgbClr val="000000"/>
                  </a:outerShdw>
                </a:effectLst>
                <a:latin typeface="Arial"/>
                <a:ea typeface="Arial"/>
                <a:cs typeface="Arial"/>
                <a:sym typeface="Arial"/>
              </a:defRPr>
            </a:lvl1pPr>
          </a:lstStyle>
          <a:p>
            <a:pPr>
              <a:defRPr b="0" spc="384" sz="4800"/>
            </a:pPr>
            <a:r>
              <a:rPr b="1" spc="239" sz="3000"/>
              <a:t>Paul J. Bucknell</a:t>
            </a:r>
          </a:p>
        </p:txBody>
      </p:sp>
      <p:grpSp>
        <p:nvGrpSpPr>
          <p:cNvPr id="214" name="Group"/>
          <p:cNvGrpSpPr/>
          <p:nvPr/>
        </p:nvGrpSpPr>
        <p:grpSpPr>
          <a:xfrm>
            <a:off x="2854142" y="5626100"/>
            <a:ext cx="7296516" cy="1016000"/>
            <a:chOff x="0" y="0"/>
            <a:chExt cx="7296515" cy="1016000"/>
          </a:xfrm>
        </p:grpSpPr>
        <p:sp>
          <p:nvSpPr>
            <p:cNvPr id="212" name="Rounded Rectangle"/>
            <p:cNvSpPr/>
            <p:nvPr/>
          </p:nvSpPr>
          <p:spPr>
            <a:xfrm>
              <a:off x="0" y="0"/>
              <a:ext cx="7296516" cy="1016000"/>
            </a:xfrm>
            <a:prstGeom prst="roundRect">
              <a:avLst>
                <a:gd name="adj" fmla="val 16924"/>
              </a:avLst>
            </a:prstGeom>
            <a:solidFill>
              <a:srgbClr val="000000"/>
            </a:solid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b="0"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13" name="Ephesians 5:31-33"/>
            <p:cNvSpPr/>
            <p:nvPr/>
          </p:nvSpPr>
          <p:spPr>
            <a:xfrm>
              <a:off x="690249" y="99286"/>
              <a:ext cx="6195418" cy="817428"/>
            </a:xfrm>
            <a:prstGeom prst="rect">
              <a:avLst/>
            </a:prstGeom>
            <a:noFill/>
            <a:ln w="12700" cap="flat">
              <a:noFill/>
              <a:miter lim="400000"/>
            </a:ln>
            <a:effectLst>
              <a:outerShdw sx="100000" sy="100000" kx="0" ky="0" algn="b" rotWithShape="0" blurRad="165100" dist="101600" dir="2700000">
                <a:srgbClr val="000000">
                  <a:alpha val="8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457200">
                <a:lnSpc>
                  <a:spcPct val="120000"/>
                </a:lnSpc>
                <a:spcBef>
                  <a:spcPts val="21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pc="250" sz="5000">
                  <a:solidFill>
                    <a:srgbClr val="FFFFFF"/>
                  </a:solidFill>
                  <a:effectLst>
                    <a:outerShdw sx="100000" sy="100000" kx="0" ky="0" algn="b" rotWithShape="0" blurRad="25400" dist="25400" dir="2060505">
                      <a:srgbClr val="000000"/>
                    </a:outerShdw>
                  </a:effectLst>
                  <a:latin typeface="Arial"/>
                  <a:ea typeface="Arial"/>
                  <a:cs typeface="Arial"/>
                  <a:sym typeface="Arial"/>
                </a:defRPr>
              </a:lvl1pPr>
            </a:lstStyle>
            <a:p>
              <a:pPr/>
              <a:r>
                <a:t>Ephesians 5:31-33</a:t>
              </a:r>
            </a:p>
          </p:txBody>
        </p:sp>
      </p:grpSp>
      <p:sp>
        <p:nvSpPr>
          <p:cNvPr id="215" name="14"/>
          <p:cNvSpPr/>
          <p:nvPr/>
        </p:nvSpPr>
        <p:spPr>
          <a:xfrm>
            <a:off x="11022021" y="460949"/>
            <a:ext cx="1625601" cy="1295401"/>
          </a:xfrm>
          <a:prstGeom prst="ellipse">
            <a:avLst/>
          </a:prstGeom>
          <a:solidFill>
            <a:srgbClr val="11008E">
              <a:alpha val="90000"/>
            </a:srgbClr>
          </a:solidFill>
          <a:ln w="25400">
            <a:solidFill>
              <a:srgbClr val="000000">
                <a:alpha val="90000"/>
              </a:srgbClr>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5800">
                <a:solidFill>
                  <a:srgbClr val="FFFFFF"/>
                </a:solidFill>
                <a:effectLst>
                  <a:outerShdw sx="100000" sy="100000" kx="0" ky="0" algn="b" rotWithShape="0" blurRad="38100" dist="12700" dir="5400000">
                    <a:srgbClr val="000000">
                      <a:alpha val="50000"/>
                    </a:srgbClr>
                  </a:outerShdw>
                </a:effectLst>
              </a:defRPr>
            </a:lvl1pPr>
          </a:lstStyle>
          <a:p>
            <a:pPr/>
            <a:r>
              <a:t>14</a:t>
            </a:r>
          </a:p>
        </p:txBody>
      </p:sp>
      <p:sp>
        <p:nvSpPr>
          <p:cNvPr id="216" name="Growing Marriages"/>
          <p:cNvSpPr/>
          <p:nvPr/>
        </p:nvSpPr>
        <p:spPr>
          <a:xfrm>
            <a:off x="12701" y="2985685"/>
            <a:ext cx="12595243" cy="2483782"/>
          </a:xfrm>
          <a:prstGeom prst="rect">
            <a:avLst/>
          </a:prstGeom>
          <a:ln w="12700">
            <a:miter lim="400000"/>
          </a:ln>
          <a:effectLst>
            <a:outerShdw sx="100000" sy="100000" kx="0" ky="0" algn="b" rotWithShape="0" blurRad="76200" dist="69781" dir="11722004">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lstStyle>
            <a:lvl1pPr defTabSz="457200">
              <a:lnSpc>
                <a:spcPct val="140000"/>
              </a:lnSpc>
              <a:spcBef>
                <a:spcPts val="21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9700">
                <a:solidFill>
                  <a:srgbClr val="FFFFFF"/>
                </a:solidFill>
                <a:effectLst>
                  <a:outerShdw sx="100000" sy="100000" kx="0" ky="0" algn="b" rotWithShape="0" blurRad="38100" dist="25400" dir="1500000">
                    <a:srgbClr val="000000"/>
                  </a:outerShdw>
                </a:effectLst>
                <a:latin typeface="Arial"/>
                <a:ea typeface="Arial"/>
                <a:cs typeface="Arial"/>
                <a:sym typeface="Arial"/>
              </a:defRPr>
            </a:lvl1pPr>
          </a:lstStyle>
          <a:p>
            <a:pPr/>
            <a:r>
              <a:t>Growing Marriages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216"/>
                                        </p:tgtEl>
                                        <p:attrNameLst>
                                          <p:attrName>style.visibility</p:attrName>
                                        </p:attrNameLst>
                                      </p:cBhvr>
                                      <p:to>
                                        <p:strVal val="visible"/>
                                      </p:to>
                                    </p:set>
                                    <p:animEffect filter="fade" transition="in">
                                      <p:cBhvr>
                                        <p:cTn id="7" dur="1500"/>
                                        <p:tgtEl>
                                          <p:spTgt spid="2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6"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82" name="Group"/>
          <p:cNvGrpSpPr/>
          <p:nvPr/>
        </p:nvGrpSpPr>
        <p:grpSpPr>
          <a:xfrm>
            <a:off x="581526" y="2940050"/>
            <a:ext cx="3887573" cy="6652895"/>
            <a:chOff x="0" y="0"/>
            <a:chExt cx="3887571" cy="6652894"/>
          </a:xfrm>
        </p:grpSpPr>
        <p:sp>
          <p:nvSpPr>
            <p:cNvPr id="78" name="Discovering Love"/>
            <p:cNvSpPr/>
            <p:nvPr/>
          </p:nvSpPr>
          <p:spPr>
            <a:xfrm>
              <a:off x="17103" y="0"/>
              <a:ext cx="3860801" cy="1473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spcBef>
                  <a:spcPts val="4300"/>
                </a:spcBef>
                <a:defRPr b="0" spc="94" sz="4700">
                  <a:solidFill>
                    <a:srgbClr val="11008E"/>
                  </a:solidFill>
                  <a:effectLst>
                    <a:outerShdw sx="100000" sy="100000" kx="0" ky="0" algn="b" rotWithShape="0" blurRad="63500" dist="12700" dir="5400000">
                      <a:srgbClr val="000000">
                        <a:alpha val="30000"/>
                      </a:srgbClr>
                    </a:outerShdw>
                  </a:effectLst>
                  <a:latin typeface="Baskerville"/>
                  <a:ea typeface="Baskerville"/>
                  <a:cs typeface="Baskerville"/>
                  <a:sym typeface="Baskerville"/>
                </a:defRPr>
              </a:lvl1pPr>
            </a:lstStyle>
            <a:p>
              <a:pPr/>
              <a:r>
                <a:t>Discovering Love</a:t>
              </a:r>
            </a:p>
          </p:txBody>
        </p:sp>
        <p:sp>
          <p:nvSpPr>
            <p:cNvPr id="79" name="1"/>
            <p:cNvSpPr/>
            <p:nvPr/>
          </p:nvSpPr>
          <p:spPr>
            <a:xfrm>
              <a:off x="517024" y="292100"/>
              <a:ext cx="2857501" cy="5816600"/>
            </a:xfrm>
            <a:prstGeom prst="rect">
              <a:avLst/>
            </a:prstGeom>
            <a:noFill/>
            <a:ln w="12700" cap="flat">
              <a:noFill/>
              <a:miter lim="400000"/>
            </a:ln>
            <a:effectLst>
              <a:outerShdw sx="100000" sy="100000" kx="0" ky="0" algn="b" rotWithShape="0" blurRad="114300" dist="76200" dir="5400000">
                <a:srgbClr val="060606"/>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spcBef>
                  <a:spcPts val="2600"/>
                </a:spcBef>
                <a:defRPr b="0" spc="750" sz="37500">
                  <a:solidFill>
                    <a:srgbClr val="11008E"/>
                  </a:solidFill>
                  <a:effectLst>
                    <a:outerShdw sx="100000" sy="100000" kx="0" ky="0" algn="b" rotWithShape="0" blurRad="63500" dist="12700" dir="5400000">
                      <a:srgbClr val="000000">
                        <a:alpha val="30000"/>
                      </a:srgbClr>
                    </a:outerShdw>
                  </a:effectLst>
                  <a:latin typeface="+mj-lt"/>
                  <a:ea typeface="+mj-ea"/>
                  <a:cs typeface="+mj-cs"/>
                  <a:sym typeface="Helvetica Light"/>
                </a:defRPr>
              </a:lvl1pPr>
            </a:lstStyle>
            <a:p>
              <a:pPr/>
              <a:r>
                <a:t>1</a:t>
              </a:r>
            </a:p>
          </p:txBody>
        </p:sp>
        <p:sp>
          <p:nvSpPr>
            <p:cNvPr id="80" name="Strong security from His love"/>
            <p:cNvSpPr/>
            <p:nvPr/>
          </p:nvSpPr>
          <p:spPr>
            <a:xfrm>
              <a:off x="247170" y="5513705"/>
              <a:ext cx="3441701" cy="11391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nSpc>
                  <a:spcPct val="90000"/>
                </a:lnSpc>
                <a:defRPr b="0" sz="3600">
                  <a:solidFill>
                    <a:srgbClr val="11008E"/>
                  </a:solidFill>
                  <a:latin typeface="Hoefler Text"/>
                  <a:ea typeface="Hoefler Text"/>
                  <a:cs typeface="Hoefler Text"/>
                  <a:sym typeface="Hoefler Text"/>
                </a:defRPr>
              </a:lvl1pPr>
            </a:lstStyle>
            <a:p>
              <a:pPr>
                <a:defRPr>
                  <a:effectLst/>
                </a:defRPr>
              </a:pPr>
              <a:r>
                <a:t>Strong security from His love</a:t>
              </a:r>
            </a:p>
          </p:txBody>
        </p:sp>
        <p:sp>
          <p:nvSpPr>
            <p:cNvPr id="81" name="Little Children"/>
            <p:cNvSpPr/>
            <p:nvPr/>
          </p:nvSpPr>
          <p:spPr>
            <a:xfrm>
              <a:off x="-1" y="5027313"/>
              <a:ext cx="3887573" cy="549874"/>
            </a:xfrm>
            <a:prstGeom prst="rect">
              <a:avLst/>
            </a:prstGeom>
            <a:solidFill>
              <a:srgbClr val="FFFFFF">
                <a:alpha val="13000"/>
              </a:srgbClr>
            </a:solidFill>
            <a:ln w="12700" cap="flat">
              <a:noFill/>
              <a:miter lim="400000"/>
            </a:ln>
            <a:effectLst>
              <a:outerShdw sx="100000" sy="100000" kx="0" ky="0" algn="b" rotWithShape="0" blurRad="114300" dist="76200" dir="5400000">
                <a:srgbClr val="060606"/>
              </a:outerShdw>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700">
                  <a:solidFill>
                    <a:srgbClr val="11008E"/>
                  </a:solidFill>
                  <a:latin typeface="Copperplate"/>
                  <a:ea typeface="Copperplate"/>
                  <a:cs typeface="Copperplate"/>
                  <a:sym typeface="Copperplate"/>
                </a:defRPr>
              </a:lvl1pPr>
            </a:lstStyle>
            <a:p>
              <a:pPr>
                <a:defRPr>
                  <a:effectLst/>
                </a:defRPr>
              </a:pPr>
              <a:r>
                <a:t>Little Children</a:t>
              </a:r>
            </a:p>
          </p:txBody>
        </p:sp>
      </p:grpSp>
      <p:grpSp>
        <p:nvGrpSpPr>
          <p:cNvPr id="89" name="Group"/>
          <p:cNvGrpSpPr/>
          <p:nvPr/>
        </p:nvGrpSpPr>
        <p:grpSpPr>
          <a:xfrm>
            <a:off x="3660601" y="2279650"/>
            <a:ext cx="5181797" cy="6792595"/>
            <a:chOff x="0" y="0"/>
            <a:chExt cx="5181796" cy="6792594"/>
          </a:xfrm>
        </p:grpSpPr>
        <p:grpSp>
          <p:nvGrpSpPr>
            <p:cNvPr id="87" name="Group"/>
            <p:cNvGrpSpPr/>
            <p:nvPr/>
          </p:nvGrpSpPr>
          <p:grpSpPr>
            <a:xfrm>
              <a:off x="0" y="0"/>
              <a:ext cx="5181797" cy="6792595"/>
              <a:chOff x="0" y="0"/>
              <a:chExt cx="5181795" cy="6792594"/>
            </a:xfrm>
          </p:grpSpPr>
          <p:sp>
            <p:nvSpPr>
              <p:cNvPr id="83" name="Great confidence in His word"/>
              <p:cNvSpPr/>
              <p:nvPr/>
            </p:nvSpPr>
            <p:spPr>
              <a:xfrm>
                <a:off x="1320996" y="5653405"/>
                <a:ext cx="3860801" cy="11391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nSpc>
                    <a:spcPct val="90000"/>
                  </a:lnSpc>
                  <a:defRPr b="0" sz="3600">
                    <a:solidFill>
                      <a:srgbClr val="11008E"/>
                    </a:solidFill>
                    <a:latin typeface="Hoefler Text"/>
                    <a:ea typeface="Hoefler Text"/>
                    <a:cs typeface="Hoefler Text"/>
                    <a:sym typeface="Hoefler Text"/>
                  </a:defRPr>
                </a:lvl1pPr>
              </a:lstStyle>
              <a:p>
                <a:pPr>
                  <a:defRPr>
                    <a:effectLst/>
                  </a:defRPr>
                </a:pPr>
                <a:r>
                  <a:t>Great confidence in His word</a:t>
                </a:r>
              </a:p>
            </p:txBody>
          </p:sp>
          <p:sp>
            <p:nvSpPr>
              <p:cNvPr id="84" name="2"/>
              <p:cNvSpPr/>
              <p:nvPr/>
            </p:nvSpPr>
            <p:spPr>
              <a:xfrm>
                <a:off x="1694786" y="469900"/>
                <a:ext cx="2725828" cy="5537200"/>
              </a:xfrm>
              <a:prstGeom prst="rect">
                <a:avLst/>
              </a:prstGeom>
              <a:noFill/>
              <a:ln w="12700" cap="flat">
                <a:noFill/>
                <a:miter lim="400000"/>
              </a:ln>
              <a:effectLst>
                <a:outerShdw sx="100000" sy="100000" kx="0" ky="0" algn="b" rotWithShape="0" blurRad="114300" dist="76200" dir="5400000">
                  <a:srgbClr val="060606"/>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spcBef>
                    <a:spcPts val="2600"/>
                  </a:spcBef>
                  <a:defRPr b="0" spc="714" sz="35700">
                    <a:solidFill>
                      <a:srgbClr val="11008E"/>
                    </a:solidFill>
                    <a:effectLst>
                      <a:outerShdw sx="100000" sy="100000" kx="0" ky="0" algn="b" rotWithShape="0" blurRad="63500" dist="12700" dir="5400000">
                        <a:srgbClr val="000000">
                          <a:alpha val="30000"/>
                        </a:srgbClr>
                      </a:outerShdw>
                    </a:effectLst>
                    <a:latin typeface="+mj-lt"/>
                    <a:ea typeface="+mj-ea"/>
                    <a:cs typeface="+mj-cs"/>
                    <a:sym typeface="Helvetica Light"/>
                  </a:defRPr>
                </a:lvl1pPr>
              </a:lstStyle>
              <a:p>
                <a:pPr/>
                <a:r>
                  <a:t>2</a:t>
                </a:r>
              </a:p>
            </p:txBody>
          </p:sp>
          <p:sp>
            <p:nvSpPr>
              <p:cNvPr id="85" name="Arrow"/>
              <p:cNvSpPr/>
              <p:nvPr/>
            </p:nvSpPr>
            <p:spPr>
              <a:xfrm rot="20695979">
                <a:off x="73227" y="3444360"/>
                <a:ext cx="1117601" cy="711201"/>
              </a:xfrm>
              <a:prstGeom prst="rightArrow">
                <a:avLst>
                  <a:gd name="adj1" fmla="val 32000"/>
                  <a:gd name="adj2" fmla="val 78571"/>
                </a:avLst>
              </a:prstGeom>
              <a:solidFill>
                <a:srgbClr val="002286"/>
              </a:solidFill>
              <a:ln w="12700" cap="flat">
                <a:noFill/>
                <a:miter lim="400000"/>
              </a:ln>
              <a:effectLst>
                <a:outerShdw sx="100000" sy="100000" kx="0" ky="0" algn="b" rotWithShape="0" blurRad="165100" dist="139700" dir="2700000">
                  <a:srgbClr val="000000">
                    <a:alpha val="70000"/>
                  </a:srgbClr>
                </a:outerShdw>
              </a:effectLst>
            </p:spPr>
            <p:txBody>
              <a:bodyPr wrap="square" lIns="50800" tIns="50800" rIns="50800" bIns="50800" numCol="1" anchor="ctr">
                <a:noAutofit/>
              </a:bodyPr>
              <a:lstStyle/>
              <a:p>
                <a:pPr>
                  <a:defRPr b="0" sz="3600">
                    <a:solidFill>
                      <a:srgbClr val="11008E"/>
                    </a:solidFill>
                    <a:effectLst/>
                    <a:latin typeface="Hoefler Text"/>
                    <a:ea typeface="Hoefler Text"/>
                    <a:cs typeface="Hoefler Text"/>
                    <a:sym typeface="Hoefler Text"/>
                  </a:defRPr>
                </a:pPr>
              </a:p>
            </p:txBody>
          </p:sp>
          <p:sp>
            <p:nvSpPr>
              <p:cNvPr id="86" name="Establishing Hope"/>
              <p:cNvSpPr/>
              <p:nvPr/>
            </p:nvSpPr>
            <p:spPr>
              <a:xfrm>
                <a:off x="963928" y="0"/>
                <a:ext cx="3860801" cy="1473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spcBef>
                    <a:spcPts val="4300"/>
                  </a:spcBef>
                  <a:defRPr b="0" spc="94" sz="4700">
                    <a:solidFill>
                      <a:srgbClr val="11008E"/>
                    </a:solidFill>
                    <a:effectLst>
                      <a:outerShdw sx="100000" sy="100000" kx="0" ky="0" algn="b" rotWithShape="0" blurRad="63500" dist="12700" dir="5400000">
                        <a:srgbClr val="000000">
                          <a:alpha val="30000"/>
                        </a:srgbClr>
                      </a:outerShdw>
                    </a:effectLst>
                    <a:latin typeface="Baskerville"/>
                    <a:ea typeface="Baskerville"/>
                    <a:cs typeface="Baskerville"/>
                    <a:sym typeface="Baskerville"/>
                  </a:defRPr>
                </a:pPr>
                <a:r>
                  <a:t>Establishing</a:t>
                </a:r>
                <a:br/>
                <a:r>
                  <a:t>Hope</a:t>
                </a:r>
              </a:p>
            </p:txBody>
          </p:sp>
        </p:grpSp>
        <p:sp>
          <p:nvSpPr>
            <p:cNvPr id="88" name="Young men"/>
            <p:cNvSpPr/>
            <p:nvPr/>
          </p:nvSpPr>
          <p:spPr>
            <a:xfrm>
              <a:off x="1709788" y="5128913"/>
              <a:ext cx="2634349" cy="549874"/>
            </a:xfrm>
            <a:prstGeom prst="rect">
              <a:avLst/>
            </a:prstGeom>
            <a:solidFill>
              <a:srgbClr val="FFFFFF">
                <a:alpha val="13000"/>
              </a:srgbClr>
            </a:solidFill>
            <a:ln w="12700" cap="flat">
              <a:noFill/>
              <a:miter lim="400000"/>
            </a:ln>
            <a:effectLst>
              <a:outerShdw sx="100000" sy="100000" kx="0" ky="0" algn="b" rotWithShape="0" blurRad="114300" dist="76200" dir="5400000">
                <a:srgbClr val="060606"/>
              </a:outerShdw>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700">
                  <a:solidFill>
                    <a:srgbClr val="11008E"/>
                  </a:solidFill>
                  <a:latin typeface="Copperplate"/>
                  <a:ea typeface="Copperplate"/>
                  <a:cs typeface="Copperplate"/>
                  <a:sym typeface="Copperplate"/>
                </a:defRPr>
              </a:lvl1pPr>
            </a:lstStyle>
            <a:p>
              <a:pPr>
                <a:defRPr>
                  <a:effectLst/>
                </a:defRPr>
              </a:pPr>
              <a:r>
                <a:t>Young men</a:t>
              </a:r>
            </a:p>
          </p:txBody>
        </p:sp>
      </p:grpSp>
      <p:grpSp>
        <p:nvGrpSpPr>
          <p:cNvPr id="95" name="Group"/>
          <p:cNvGrpSpPr/>
          <p:nvPr/>
        </p:nvGrpSpPr>
        <p:grpSpPr>
          <a:xfrm>
            <a:off x="8143701" y="1250950"/>
            <a:ext cx="4673797" cy="6970395"/>
            <a:chOff x="0" y="0"/>
            <a:chExt cx="4673796" cy="6970394"/>
          </a:xfrm>
        </p:grpSpPr>
        <p:sp>
          <p:nvSpPr>
            <p:cNvPr id="90" name="3"/>
            <p:cNvSpPr/>
            <p:nvPr/>
          </p:nvSpPr>
          <p:spPr>
            <a:xfrm>
              <a:off x="1102459" y="304800"/>
              <a:ext cx="2945283" cy="5994400"/>
            </a:xfrm>
            <a:prstGeom prst="rect">
              <a:avLst/>
            </a:prstGeom>
            <a:noFill/>
            <a:ln w="12700" cap="flat">
              <a:noFill/>
              <a:miter lim="400000"/>
            </a:ln>
            <a:effectLst>
              <a:outerShdw sx="100000" sy="100000" kx="0" ky="0" algn="b" rotWithShape="0" blurRad="114300" dist="76200" dir="5400000">
                <a:srgbClr val="060606"/>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spcBef>
                  <a:spcPts val="2600"/>
                </a:spcBef>
                <a:defRPr b="0" spc="774" sz="38700">
                  <a:solidFill>
                    <a:srgbClr val="11008E"/>
                  </a:solidFill>
                  <a:effectLst>
                    <a:outerShdw sx="100000" sy="100000" kx="0" ky="0" algn="b" rotWithShape="0" blurRad="63500" dist="12700" dir="5400000">
                      <a:srgbClr val="000000">
                        <a:alpha val="30000"/>
                      </a:srgbClr>
                    </a:outerShdw>
                  </a:effectLst>
                  <a:latin typeface="+mj-lt"/>
                  <a:ea typeface="+mj-ea"/>
                  <a:cs typeface="+mj-cs"/>
                  <a:sym typeface="Helvetica Light"/>
                </a:defRPr>
              </a:lvl1pPr>
            </a:lstStyle>
            <a:p>
              <a:pPr/>
              <a:r>
                <a:t>3</a:t>
              </a:r>
            </a:p>
          </p:txBody>
        </p:sp>
        <p:sp>
          <p:nvSpPr>
            <p:cNvPr id="91" name="Arrow"/>
            <p:cNvSpPr/>
            <p:nvPr/>
          </p:nvSpPr>
          <p:spPr>
            <a:xfrm rot="20695979">
              <a:off x="73227" y="3469760"/>
              <a:ext cx="1117601" cy="711201"/>
            </a:xfrm>
            <a:prstGeom prst="rightArrow">
              <a:avLst>
                <a:gd name="adj1" fmla="val 32000"/>
                <a:gd name="adj2" fmla="val 78571"/>
              </a:avLst>
            </a:prstGeom>
            <a:solidFill>
              <a:srgbClr val="002286"/>
            </a:solidFill>
            <a:ln w="12700" cap="flat">
              <a:noFill/>
              <a:miter lim="400000"/>
            </a:ln>
            <a:effectLst>
              <a:outerShdw sx="100000" sy="100000" kx="0" ky="0" algn="b" rotWithShape="0" blurRad="165100" dist="139700" dir="2700000">
                <a:srgbClr val="000000">
                  <a:alpha val="70000"/>
                </a:srgbClr>
              </a:outerShdw>
            </a:effectLst>
          </p:spPr>
          <p:txBody>
            <a:bodyPr wrap="square" lIns="50800" tIns="50800" rIns="50800" bIns="50800" numCol="1" anchor="ctr">
              <a:noAutofit/>
            </a:bodyPr>
            <a:lstStyle/>
            <a:p>
              <a:pPr>
                <a:defRPr b="0" sz="3600">
                  <a:solidFill>
                    <a:srgbClr val="11008E"/>
                  </a:solidFill>
                  <a:effectLst/>
                  <a:latin typeface="Hoefler Text"/>
                  <a:ea typeface="Hoefler Text"/>
                  <a:cs typeface="Hoefler Text"/>
                  <a:sym typeface="Hoefler Text"/>
                </a:defRPr>
              </a:pPr>
            </a:p>
          </p:txBody>
        </p:sp>
        <p:sp>
          <p:nvSpPr>
            <p:cNvPr id="92" name="Strengthening Faith"/>
            <p:cNvSpPr/>
            <p:nvPr/>
          </p:nvSpPr>
          <p:spPr>
            <a:xfrm>
              <a:off x="532129" y="0"/>
              <a:ext cx="3860801" cy="1473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spcBef>
                  <a:spcPts val="4300"/>
                </a:spcBef>
                <a:defRPr b="0" spc="94" sz="4700">
                  <a:solidFill>
                    <a:srgbClr val="11008E"/>
                  </a:solidFill>
                  <a:effectLst>
                    <a:outerShdw sx="100000" sy="100000" kx="0" ky="0" algn="b" rotWithShape="0" blurRad="63500" dist="12700" dir="5400000">
                      <a:srgbClr val="000000">
                        <a:alpha val="30000"/>
                      </a:srgbClr>
                    </a:outerShdw>
                  </a:effectLst>
                  <a:latin typeface="Baskerville"/>
                  <a:ea typeface="Baskerville"/>
                  <a:cs typeface="Baskerville"/>
                  <a:sym typeface="Baskerville"/>
                </a:defRPr>
              </a:pPr>
              <a:r>
                <a:t>Strengthening</a:t>
              </a:r>
              <a:br/>
              <a:r>
                <a:t>Faith</a:t>
              </a:r>
            </a:p>
          </p:txBody>
        </p:sp>
        <p:sp>
          <p:nvSpPr>
            <p:cNvPr id="93" name="Deep intimacy with God"/>
            <p:cNvSpPr/>
            <p:nvPr/>
          </p:nvSpPr>
          <p:spPr>
            <a:xfrm>
              <a:off x="812996" y="5831205"/>
              <a:ext cx="3860801" cy="11391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nSpc>
                  <a:spcPct val="90000"/>
                </a:lnSpc>
                <a:defRPr b="0" sz="3600">
                  <a:solidFill>
                    <a:srgbClr val="11008E"/>
                  </a:solidFill>
                  <a:latin typeface="Hoefler Text"/>
                  <a:ea typeface="Hoefler Text"/>
                  <a:cs typeface="Hoefler Text"/>
                  <a:sym typeface="Hoefler Text"/>
                </a:defRPr>
              </a:lvl1pPr>
            </a:lstStyle>
            <a:p>
              <a:pPr>
                <a:defRPr>
                  <a:effectLst/>
                </a:defRPr>
              </a:pPr>
              <a:r>
                <a:t>Deep intimacy with God</a:t>
              </a:r>
            </a:p>
          </p:txBody>
        </p:sp>
        <p:sp>
          <p:nvSpPr>
            <p:cNvPr id="94" name="Fathers"/>
            <p:cNvSpPr/>
            <p:nvPr/>
          </p:nvSpPr>
          <p:spPr>
            <a:xfrm>
              <a:off x="1569263" y="5319413"/>
              <a:ext cx="1995285" cy="549874"/>
            </a:xfrm>
            <a:prstGeom prst="rect">
              <a:avLst/>
            </a:prstGeom>
            <a:solidFill>
              <a:srgbClr val="FFFFFF">
                <a:alpha val="13000"/>
              </a:srgbClr>
            </a:solidFill>
            <a:ln w="12700" cap="flat">
              <a:noFill/>
              <a:miter lim="400000"/>
            </a:ln>
            <a:effectLst>
              <a:outerShdw sx="100000" sy="100000" kx="0" ky="0" algn="b" rotWithShape="0" blurRad="114300" dist="76200" dir="5400000">
                <a:srgbClr val="060606"/>
              </a:outerShdw>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700">
                  <a:solidFill>
                    <a:srgbClr val="11008E"/>
                  </a:solidFill>
                  <a:latin typeface="Copperplate"/>
                  <a:ea typeface="Copperplate"/>
                  <a:cs typeface="Copperplate"/>
                  <a:sym typeface="Copperplate"/>
                </a:defRPr>
              </a:lvl1pPr>
            </a:lstStyle>
            <a:p>
              <a:pPr>
                <a:defRPr>
                  <a:effectLst/>
                </a:defRPr>
              </a:pPr>
              <a:r>
                <a:t>Fathers</a:t>
              </a:r>
            </a:p>
          </p:txBody>
        </p:sp>
      </p:grpSp>
    </p:spTree>
  </p:cSld>
  <p:clrMapOvr>
    <a:masterClrMapping/>
  </p:clrMapOvr>
  <mc:AlternateContent xmlns:mc="http://schemas.openxmlformats.org/markup-compatibility/2006">
    <mc:Choice xmlns:p14="http://schemas.microsoft.com/office/powerpoint/2010/main" Requires="p14">
      <p:transition spd="slow" advClick="1" p14:dur="30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2" grpId="1" fill="hold">
                                  <p:stCondLst>
                                    <p:cond delay="0"/>
                                  </p:stCondLst>
                                  <p:iterate type="el" backwards="0">
                                    <p:tmAbs val="0"/>
                                  </p:iterate>
                                  <p:childTnLst>
                                    <p:set>
                                      <p:cBhvr>
                                        <p:cTn id="6" fill="hold"/>
                                        <p:tgtEl>
                                          <p:spTgt spid="82"/>
                                        </p:tgtEl>
                                        <p:attrNameLst>
                                          <p:attrName>style.visibility</p:attrName>
                                        </p:attrNameLst>
                                      </p:cBhvr>
                                      <p:to>
                                        <p:strVal val="visible"/>
                                      </p:to>
                                    </p:set>
                                    <p:animEffect filter="wipe(down)" transition="in">
                                      <p:cBhvr>
                                        <p:cTn id="7" dur="2500"/>
                                        <p:tgtEl>
                                          <p:spTgt spid="82"/>
                                        </p:tgtEl>
                                      </p:cBhvr>
                                    </p:animEffect>
                                  </p:childTnLst>
                                </p:cTn>
                              </p:par>
                            </p:childTnLst>
                          </p:cTn>
                        </p:par>
                        <p:par>
                          <p:cTn id="8" fill="hold">
                            <p:stCondLst>
                              <p:cond delay="2500"/>
                            </p:stCondLst>
                            <p:childTnLst>
                              <p:par>
                                <p:cTn id="9" presetClass="entr" nodeType="afterEffect" presetSubtype="3" presetID="18" grpId="2" fill="hold">
                                  <p:stCondLst>
                                    <p:cond delay="0"/>
                                  </p:stCondLst>
                                  <p:iterate type="el" backwards="0">
                                    <p:tmAbs val="0"/>
                                  </p:iterate>
                                  <p:childTnLst>
                                    <p:set>
                                      <p:cBhvr>
                                        <p:cTn id="10" fill="hold"/>
                                        <p:tgtEl>
                                          <p:spTgt spid="89"/>
                                        </p:tgtEl>
                                        <p:attrNameLst>
                                          <p:attrName>style.visibility</p:attrName>
                                        </p:attrNameLst>
                                      </p:cBhvr>
                                      <p:to>
                                        <p:strVal val="visible"/>
                                      </p:to>
                                    </p:set>
                                    <p:animEffect filter="strips(upRight)" transition="in">
                                      <p:cBhvr>
                                        <p:cTn id="11" dur="2000"/>
                                        <p:tgtEl>
                                          <p:spTgt spid="89"/>
                                        </p:tgtEl>
                                      </p:cBhvr>
                                    </p:animEffect>
                                  </p:childTnLst>
                                </p:cTn>
                              </p:par>
                            </p:childTnLst>
                          </p:cTn>
                        </p:par>
                        <p:par>
                          <p:cTn id="12" fill="hold">
                            <p:stCondLst>
                              <p:cond delay="4500"/>
                            </p:stCondLst>
                            <p:childTnLst>
                              <p:par>
                                <p:cTn id="13" presetClass="entr" nodeType="afterEffect" presetSubtype="3" presetID="18" grpId="3" fill="hold">
                                  <p:stCondLst>
                                    <p:cond delay="0"/>
                                  </p:stCondLst>
                                  <p:iterate type="el" backwards="0">
                                    <p:tmAbs val="0"/>
                                  </p:iterate>
                                  <p:childTnLst>
                                    <p:set>
                                      <p:cBhvr>
                                        <p:cTn id="14" fill="hold"/>
                                        <p:tgtEl>
                                          <p:spTgt spid="95"/>
                                        </p:tgtEl>
                                        <p:attrNameLst>
                                          <p:attrName>style.visibility</p:attrName>
                                        </p:attrNameLst>
                                      </p:cBhvr>
                                      <p:to>
                                        <p:strVal val="visible"/>
                                      </p:to>
                                    </p:set>
                                    <p:animEffect filter="strips(upRight)" transition="in">
                                      <p:cBhvr>
                                        <p:cTn id="15" dur="2500"/>
                                        <p:tgtEl>
                                          <p:spTgt spid="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5" grpId="3"/>
      <p:bldP build="whole" bldLvl="1" animBg="1" rev="0" advAuto="0" spid="82" grpId="1"/>
      <p:bldP build="whole" bldLvl="1" animBg="1" rev="0" advAuto="0" spid="89" grpId="2"/>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9" name="Growing Marriages"/>
          <p:cNvSpPr/>
          <p:nvPr/>
        </p:nvSpPr>
        <p:spPr>
          <a:xfrm>
            <a:off x="1855893" y="1566805"/>
            <a:ext cx="5706568" cy="8432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800">
                <a:solidFill>
                  <a:srgbClr val="000000"/>
                </a:solidFill>
                <a:latin typeface="Garamond Premier Pro"/>
                <a:ea typeface="Garamond Premier Pro"/>
                <a:cs typeface="Garamond Premier Pro"/>
                <a:sym typeface="Garamond Premier Pro"/>
              </a:defRPr>
            </a:lvl1pPr>
          </a:lstStyle>
          <a:p>
            <a:pPr>
              <a:defRPr>
                <a:effectLst/>
              </a:defRPr>
            </a:pPr>
            <a:r>
              <a:t>Growing Marriages</a:t>
            </a:r>
          </a:p>
        </p:txBody>
      </p:sp>
      <p:sp>
        <p:nvSpPr>
          <p:cNvPr id="100" name="Marriages are designed to grow into full expressions  of the commitment between Christ and the church.…"/>
          <p:cNvSpPr/>
          <p:nvPr/>
        </p:nvSpPr>
        <p:spPr>
          <a:xfrm>
            <a:off x="304800" y="2715357"/>
            <a:ext cx="12368729" cy="64566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65179" indent="-365179" algn="l" defTabSz="457200">
              <a:spcBef>
                <a:spcPts val="16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effectLst/>
                <a:latin typeface="Garamond Premier Pro"/>
                <a:ea typeface="Garamond Premier Pro"/>
                <a:cs typeface="Garamond Premier Pro"/>
                <a:sym typeface="Garamond Premier Pro"/>
              </a:defRPr>
            </a:pPr>
            <a:r>
              <a:t>Marriages are designed to grow into full expressions </a:t>
            </a:r>
            <a:br/>
            <a:r>
              <a:t>of the commitment between Christ and the church. </a:t>
            </a:r>
          </a:p>
          <a:p>
            <a:pPr marL="365179" indent="-365179" algn="l" defTabSz="457200">
              <a:spcBef>
                <a:spcPts val="16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effectLst/>
                <a:latin typeface="Garamond Premier Pro"/>
                <a:ea typeface="Garamond Premier Pro"/>
                <a:cs typeface="Garamond Premier Pro"/>
                <a:sym typeface="Garamond Premier Pro"/>
              </a:defRPr>
            </a:pPr>
            <a:r>
              <a:t>The three stages of Christian growth highlight the different growth that is possible at each stage.</a:t>
            </a:r>
          </a:p>
          <a:p>
            <a:pPr marL="365179" indent="-365179" algn="l" defTabSz="457200">
              <a:spcBef>
                <a:spcPts val="16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effectLst/>
                <a:latin typeface="Garamond Premier Pro"/>
                <a:ea typeface="Garamond Premier Pro"/>
                <a:cs typeface="Garamond Premier Pro"/>
                <a:sym typeface="Garamond Premier Pro"/>
              </a:defRPr>
            </a:pPr>
            <a:r>
              <a:t>Marriage binds us in a life covenant to the other “until death do us part” (Rom 7:1-3), and therefore enables us to more deeply refine ourselves and our relationship with our spouse. </a:t>
            </a:r>
          </a:p>
          <a:p>
            <a:pPr marL="365179" indent="-365179" algn="l" defTabSz="457200">
              <a:spcBef>
                <a:spcPts val="1600"/>
              </a:spcBef>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effectLst/>
                <a:latin typeface="Garamond Premier Pro"/>
                <a:ea typeface="Garamond Premier Pro"/>
                <a:cs typeface="Garamond Premier Pro"/>
                <a:sym typeface="Garamond Premier Pro"/>
              </a:defRPr>
            </a:pPr>
            <a:r>
              <a:t>As we grow in our understanding of God’s commitment to bless our marriage, we further deepen our commitment to our spouse and love him/her as God loves us.</a:t>
            </a:r>
          </a:p>
        </p:txBody>
      </p:sp>
    </p:spTree>
  </p:cSld>
  <p:clrMapOvr>
    <a:masterClrMapping/>
  </p:clrMapOvr>
  <mc:AlternateContent xmlns:mc="http://schemas.openxmlformats.org/markup-compatibility/2006">
    <mc:Choice xmlns:p14="http://schemas.microsoft.com/office/powerpoint/2010/main" Requires="p14">
      <p:transition spd="slow" advClick="1" p14:dur="30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100">
                                            <p:bg/>
                                          </p:spTgt>
                                        </p:tgtEl>
                                        <p:attrNameLst>
                                          <p:attrName>style.visibility</p:attrName>
                                        </p:attrNameLst>
                                      </p:cBhvr>
                                      <p:to>
                                        <p:strVal val="visible"/>
                                      </p:to>
                                    </p:set>
                                    <p:anim calcmode="lin" valueType="num">
                                      <p:cBhvr>
                                        <p:cTn id="7" dur="2500" fill="hold"/>
                                        <p:tgtEl>
                                          <p:spTgt spid="100">
                                            <p:bg/>
                                          </p:spTgt>
                                        </p:tgtEl>
                                        <p:attrNameLst>
                                          <p:attrName>ppt_x</p:attrName>
                                        </p:attrNameLst>
                                      </p:cBhvr>
                                      <p:tavLst>
                                        <p:tav tm="0">
                                          <p:val>
                                            <p:strVal val="#ppt_x"/>
                                          </p:val>
                                        </p:tav>
                                        <p:tav tm="100000">
                                          <p:val>
                                            <p:strVal val="#ppt_x"/>
                                          </p:val>
                                        </p:tav>
                                      </p:tavLst>
                                    </p:anim>
                                    <p:anim calcmode="lin" valueType="num">
                                      <p:cBhvr>
                                        <p:cTn id="8" dur="2500" fill="hold"/>
                                        <p:tgtEl>
                                          <p:spTgt spid="100">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100">
                                            <p:txEl>
                                              <p:pRg st="0" end="0"/>
                                            </p:txEl>
                                          </p:spTgt>
                                        </p:tgtEl>
                                        <p:attrNameLst>
                                          <p:attrName>style.visibility</p:attrName>
                                        </p:attrNameLst>
                                      </p:cBhvr>
                                      <p:to>
                                        <p:strVal val="visible"/>
                                      </p:to>
                                    </p:set>
                                    <p:anim calcmode="lin" valueType="num">
                                      <p:cBhvr>
                                        <p:cTn id="11" dur="2500" fill="hold"/>
                                        <p:tgtEl>
                                          <p:spTgt spid="100">
                                            <p:txEl>
                                              <p:pRg st="0" end="0"/>
                                            </p:txEl>
                                          </p:spTgt>
                                        </p:tgtEl>
                                        <p:attrNameLst>
                                          <p:attrName>ppt_x</p:attrName>
                                        </p:attrNameLst>
                                      </p:cBhvr>
                                      <p:tavLst>
                                        <p:tav tm="0">
                                          <p:val>
                                            <p:strVal val="#ppt_x"/>
                                          </p:val>
                                        </p:tav>
                                        <p:tav tm="100000">
                                          <p:val>
                                            <p:strVal val="#ppt_x"/>
                                          </p:val>
                                        </p:tav>
                                      </p:tavLst>
                                    </p:anim>
                                    <p:anim calcmode="lin" valueType="num">
                                      <p:cBhvr>
                                        <p:cTn id="12" dur="2500" fill="hold"/>
                                        <p:tgtEl>
                                          <p:spTgt spid="10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4" presetID="2" grpId="1" fill="hold">
                                  <p:stCondLst>
                                    <p:cond delay="0"/>
                                  </p:stCondLst>
                                  <p:iterate type="el" backwards="0">
                                    <p:tmAbs val="0"/>
                                  </p:iterate>
                                  <p:childTnLst>
                                    <p:set>
                                      <p:cBhvr>
                                        <p:cTn id="16" fill="hold"/>
                                        <p:tgtEl>
                                          <p:spTgt spid="100">
                                            <p:txEl>
                                              <p:pRg st="1" end="1"/>
                                            </p:txEl>
                                          </p:spTgt>
                                        </p:tgtEl>
                                        <p:attrNameLst>
                                          <p:attrName>style.visibility</p:attrName>
                                        </p:attrNameLst>
                                      </p:cBhvr>
                                      <p:to>
                                        <p:strVal val="visible"/>
                                      </p:to>
                                    </p:set>
                                    <p:anim calcmode="lin" valueType="num">
                                      <p:cBhvr>
                                        <p:cTn id="17" dur="2500" fill="hold"/>
                                        <p:tgtEl>
                                          <p:spTgt spid="100">
                                            <p:txEl>
                                              <p:pRg st="1" end="1"/>
                                            </p:txEl>
                                          </p:spTgt>
                                        </p:tgtEl>
                                        <p:attrNameLst>
                                          <p:attrName>ppt_x</p:attrName>
                                        </p:attrNameLst>
                                      </p:cBhvr>
                                      <p:tavLst>
                                        <p:tav tm="0">
                                          <p:val>
                                            <p:strVal val="#ppt_x"/>
                                          </p:val>
                                        </p:tav>
                                        <p:tav tm="100000">
                                          <p:val>
                                            <p:strVal val="#ppt_x"/>
                                          </p:val>
                                        </p:tav>
                                      </p:tavLst>
                                    </p:anim>
                                    <p:anim calcmode="lin" valueType="num">
                                      <p:cBhvr>
                                        <p:cTn id="18" dur="2500" fill="hold"/>
                                        <p:tgtEl>
                                          <p:spTgt spid="10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4" presetID="2" grpId="1" fill="hold">
                                  <p:stCondLst>
                                    <p:cond delay="0"/>
                                  </p:stCondLst>
                                  <p:iterate type="el" backwards="0">
                                    <p:tmAbs val="0"/>
                                  </p:iterate>
                                  <p:childTnLst>
                                    <p:set>
                                      <p:cBhvr>
                                        <p:cTn id="22" fill="hold"/>
                                        <p:tgtEl>
                                          <p:spTgt spid="100">
                                            <p:txEl>
                                              <p:pRg st="2" end="2"/>
                                            </p:txEl>
                                          </p:spTgt>
                                        </p:tgtEl>
                                        <p:attrNameLst>
                                          <p:attrName>style.visibility</p:attrName>
                                        </p:attrNameLst>
                                      </p:cBhvr>
                                      <p:to>
                                        <p:strVal val="visible"/>
                                      </p:to>
                                    </p:set>
                                    <p:anim calcmode="lin" valueType="num">
                                      <p:cBhvr>
                                        <p:cTn id="23" dur="2500" fill="hold"/>
                                        <p:tgtEl>
                                          <p:spTgt spid="100">
                                            <p:txEl>
                                              <p:pRg st="2" end="2"/>
                                            </p:txEl>
                                          </p:spTgt>
                                        </p:tgtEl>
                                        <p:attrNameLst>
                                          <p:attrName>ppt_x</p:attrName>
                                        </p:attrNameLst>
                                      </p:cBhvr>
                                      <p:tavLst>
                                        <p:tav tm="0">
                                          <p:val>
                                            <p:strVal val="#ppt_x"/>
                                          </p:val>
                                        </p:tav>
                                        <p:tav tm="100000">
                                          <p:val>
                                            <p:strVal val="#ppt_x"/>
                                          </p:val>
                                        </p:tav>
                                      </p:tavLst>
                                    </p:anim>
                                    <p:anim calcmode="lin" valueType="num">
                                      <p:cBhvr>
                                        <p:cTn id="24" dur="2500" fill="hold"/>
                                        <p:tgtEl>
                                          <p:spTgt spid="10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4" presetID="2" grpId="1" fill="hold">
                                  <p:stCondLst>
                                    <p:cond delay="0"/>
                                  </p:stCondLst>
                                  <p:iterate type="el" backwards="0">
                                    <p:tmAbs val="0"/>
                                  </p:iterate>
                                  <p:childTnLst>
                                    <p:set>
                                      <p:cBhvr>
                                        <p:cTn id="28" fill="hold"/>
                                        <p:tgtEl>
                                          <p:spTgt spid="100">
                                            <p:txEl>
                                              <p:pRg st="3" end="3"/>
                                            </p:txEl>
                                          </p:spTgt>
                                        </p:tgtEl>
                                        <p:attrNameLst>
                                          <p:attrName>style.visibility</p:attrName>
                                        </p:attrNameLst>
                                      </p:cBhvr>
                                      <p:to>
                                        <p:strVal val="visible"/>
                                      </p:to>
                                    </p:set>
                                    <p:anim calcmode="lin" valueType="num">
                                      <p:cBhvr>
                                        <p:cTn id="29" dur="2500" fill="hold"/>
                                        <p:tgtEl>
                                          <p:spTgt spid="100">
                                            <p:txEl>
                                              <p:pRg st="3" end="3"/>
                                            </p:txEl>
                                          </p:spTgt>
                                        </p:tgtEl>
                                        <p:attrNameLst>
                                          <p:attrName>ppt_x</p:attrName>
                                        </p:attrNameLst>
                                      </p:cBhvr>
                                      <p:tavLst>
                                        <p:tav tm="0">
                                          <p:val>
                                            <p:strVal val="#ppt_x"/>
                                          </p:val>
                                        </p:tav>
                                        <p:tav tm="100000">
                                          <p:val>
                                            <p:strVal val="#ppt_x"/>
                                          </p:val>
                                        </p:tav>
                                      </p:tavLst>
                                    </p:anim>
                                    <p:anim calcmode="lin" valueType="num">
                                      <p:cBhvr>
                                        <p:cTn id="30" dur="2500" fill="hold"/>
                                        <p:tgtEl>
                                          <p:spTgt spid="10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00"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2" name="A  Biblical Picture of Marriage  (Eph 5:31-33)"/>
          <p:cNvSpPr/>
          <p:nvPr/>
        </p:nvSpPr>
        <p:spPr>
          <a:xfrm>
            <a:off x="231586" y="1123442"/>
            <a:ext cx="13004801" cy="14132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90000"/>
              </a:lnSpc>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900">
                <a:solidFill>
                  <a:srgbClr val="000000"/>
                </a:solidFill>
                <a:effectLst/>
                <a:latin typeface="Garamond Premier Pro"/>
                <a:ea typeface="Garamond Premier Pro"/>
                <a:cs typeface="Garamond Premier Pro"/>
                <a:sym typeface="Garamond Premier Pro"/>
              </a:defRPr>
            </a:pPr>
            <a:r>
              <a:t>A  Biblical Picture of Marriage </a:t>
            </a:r>
            <a:br/>
            <a:r>
              <a:t>(Eph 5:31-33)</a:t>
            </a:r>
          </a:p>
        </p:txBody>
      </p:sp>
      <p:sp>
        <p:nvSpPr>
          <p:cNvPr id="103" name="31: Marriage is ____________:  God’s statement on the essence of marriage. 1 + 1 = 1…"/>
          <p:cNvSpPr/>
          <p:nvPr/>
        </p:nvSpPr>
        <p:spPr>
          <a:xfrm>
            <a:off x="167119" y="2784348"/>
            <a:ext cx="6479736" cy="68859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spcBef>
                <a:spcPts val="3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900">
                <a:solidFill>
                  <a:srgbClr val="000000"/>
                </a:solidFill>
                <a:effectLst/>
                <a:latin typeface="Garamond Premier Pro"/>
                <a:ea typeface="Garamond Premier Pro"/>
                <a:cs typeface="Garamond Premier Pro"/>
                <a:sym typeface="Garamond Premier Pro"/>
              </a:defRPr>
            </a:pPr>
            <a:r>
              <a:rPr b="1">
                <a:solidFill>
                  <a:schemeClr val="accent6">
                    <a:lumOff val="-21524"/>
                  </a:schemeClr>
                </a:solidFill>
              </a:rPr>
              <a:t>31: Marriage is ____________: </a:t>
            </a:r>
            <a:br/>
            <a:r>
              <a:t>God’s statement on the essence of marriage. 1 + 1 = 1</a:t>
            </a:r>
          </a:p>
          <a:p>
            <a:pPr algn="l" defTabSz="457200">
              <a:spcBef>
                <a:spcPts val="3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900">
                <a:solidFill>
                  <a:srgbClr val="000000"/>
                </a:solidFill>
                <a:effectLst/>
                <a:latin typeface="Garamond Premier Pro"/>
                <a:ea typeface="Garamond Premier Pro"/>
                <a:cs typeface="Garamond Premier Pro"/>
                <a:sym typeface="Garamond Premier Pro"/>
              </a:defRPr>
            </a:pPr>
            <a:r>
              <a:rPr b="1">
                <a:solidFill>
                  <a:schemeClr val="accent6">
                    <a:lumOff val="-21524"/>
                  </a:schemeClr>
                </a:solidFill>
              </a:rPr>
              <a:t>32: Marriage is a </a:t>
            </a:r>
            <a:r>
              <a:rPr b="1">
                <a:solidFill>
                  <a:schemeClr val="accent5"/>
                </a:solidFill>
              </a:rPr>
              <a:t>design</a:t>
            </a:r>
            <a:r>
              <a:rPr b="1">
                <a:solidFill>
                  <a:schemeClr val="accent6">
                    <a:lumOff val="-21524"/>
                  </a:schemeClr>
                </a:solidFill>
              </a:rPr>
              <a:t>: </a:t>
            </a:r>
            <a:br/>
            <a:r>
              <a:t>Marriage’s design reflects the eternal pattern between God and His people.</a:t>
            </a:r>
          </a:p>
          <a:p>
            <a:pPr algn="l" defTabSz="457200">
              <a:spcBef>
                <a:spcPts val="3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900">
                <a:solidFill>
                  <a:srgbClr val="000000"/>
                </a:solidFill>
                <a:effectLst/>
                <a:latin typeface="Garamond Premier Pro"/>
                <a:ea typeface="Garamond Premier Pro"/>
                <a:cs typeface="Garamond Premier Pro"/>
                <a:sym typeface="Garamond Premier Pro"/>
              </a:defRPr>
            </a:pPr>
            <a:r>
              <a:rPr b="1">
                <a:solidFill>
                  <a:schemeClr val="accent6">
                    <a:lumOff val="-21524"/>
                  </a:schemeClr>
                </a:solidFill>
              </a:rPr>
              <a:t>33: Marriage is </a:t>
            </a:r>
            <a:r>
              <a:rPr b="1">
                <a:solidFill>
                  <a:schemeClr val="accent5"/>
                </a:solidFill>
              </a:rPr>
              <a:t>doable</a:t>
            </a:r>
            <a:r>
              <a:rPr b="1">
                <a:solidFill>
                  <a:schemeClr val="accent6">
                    <a:lumOff val="-21524"/>
                  </a:schemeClr>
                </a:solidFill>
              </a:rPr>
              <a:t>:</a:t>
            </a:r>
            <a:br/>
            <a:r>
              <a:t>The concepts of marriage must be translated to our earthly lives.</a:t>
            </a:r>
          </a:p>
        </p:txBody>
      </p:sp>
      <p:sp>
        <p:nvSpPr>
          <p:cNvPr id="104" name="“31 For this cause a man shall leave his father and mother, and shall cleave to his wife; and the two shall become one flesh. 32 This mystery is great; but I am speaking with reference to Christ and the church. 33 Nevertheless let each individual among you also love his own wife even as himself; and let the wife see to it that she respect her husband” (Eph 5:31-33)."/>
          <p:cNvSpPr/>
          <p:nvPr/>
        </p:nvSpPr>
        <p:spPr>
          <a:xfrm>
            <a:off x="6711322" y="2348293"/>
            <a:ext cx="5878918" cy="7272021"/>
          </a:xfrm>
          <a:prstGeom prst="rect">
            <a:avLst/>
          </a:prstGeom>
          <a:blipFill>
            <a:blip r:embed="rId2"/>
          </a:blipFill>
          <a:ln w="12700">
            <a:miter lim="400000"/>
          </a:ln>
          <a:effectLst>
            <a:outerShdw sx="100000" sy="100000" kx="0" ky="0" algn="b" rotWithShape="0" blurRad="25400" dist="25400" dir="2388334">
              <a:srgbClr val="000000">
                <a:alpha val="7931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just">
              <a:spcBef>
                <a:spcPts val="1400"/>
              </a:spcBef>
              <a:defRPr b="0" sz="3700">
                <a:solidFill>
                  <a:srgbClr val="FFFFFF"/>
                </a:solidFill>
                <a:latin typeface="Arno Pro Caption"/>
                <a:ea typeface="Arno Pro Caption"/>
                <a:cs typeface="Arno Pro Caption"/>
                <a:sym typeface="Arno Pro Caption"/>
              </a:defRPr>
            </a:lvl1pPr>
          </a:lstStyle>
          <a:p>
            <a:pPr>
              <a:defRPr>
                <a:effectLst/>
              </a:defRPr>
            </a:pPr>
            <a:r>
              <a:t>“31 For this cause a man shall leave his father and mother, and shall cleave to his wife; and the two shall become one flesh. 32 This mystery is great; but I am speaking with reference to Christ and the church. 33 Nevertheless let each individual among you also love his own wife even as himself; and let the wife see to it that she respect her husband” (Eph 5:31-33).</a:t>
            </a:r>
          </a:p>
        </p:txBody>
      </p:sp>
      <p:sp>
        <p:nvSpPr>
          <p:cNvPr id="105" name="directive"/>
          <p:cNvSpPr/>
          <p:nvPr/>
        </p:nvSpPr>
        <p:spPr>
          <a:xfrm>
            <a:off x="3879522" y="2784348"/>
            <a:ext cx="1797330" cy="59944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3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900">
                <a:solidFill>
                  <a:schemeClr val="accent6">
                    <a:lumOff val="-21524"/>
                  </a:schemeClr>
                </a:solidFill>
                <a:latin typeface="Garamond Premier Pro"/>
                <a:ea typeface="Garamond Premier Pro"/>
                <a:cs typeface="Garamond Premier Pro"/>
                <a:sym typeface="Garamond Premier Pro"/>
              </a:defRPr>
            </a:lvl1pPr>
          </a:lstStyle>
          <a:p>
            <a:pPr>
              <a:defRPr b="0">
                <a:solidFill>
                  <a:srgbClr val="000000"/>
                </a:solidFill>
                <a:effectLst/>
              </a:defRPr>
            </a:pPr>
            <a:r>
              <a:rPr b="1">
                <a:solidFill>
                  <a:schemeClr val="accent6">
                    <a:lumOff val="-21524"/>
                  </a:schemeClr>
                </a:solidFill>
              </a:rPr>
              <a:t>directive</a:t>
            </a:r>
          </a:p>
        </p:txBody>
      </p:sp>
    </p:spTree>
  </p:cSld>
  <p:clrMapOvr>
    <a:masterClrMapping/>
  </p:clrMapOvr>
  <mc:AlternateContent xmlns:mc="http://schemas.openxmlformats.org/markup-compatibility/2006">
    <mc:Choice xmlns:p14="http://schemas.microsoft.com/office/powerpoint/2010/main" Requires="p14">
      <p:transition spd="slow" advClick="1" p14:dur="30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2" presetID="18" grpId="1" fill="hold">
                                  <p:stCondLst>
                                    <p:cond delay="0"/>
                                  </p:stCondLst>
                                  <p:iterate type="el" backwards="0">
                                    <p:tmAbs val="0"/>
                                  </p:iterate>
                                  <p:childTnLst>
                                    <p:set>
                                      <p:cBhvr>
                                        <p:cTn id="6" fill="hold"/>
                                        <p:tgtEl>
                                          <p:spTgt spid="104"/>
                                        </p:tgtEl>
                                        <p:attrNameLst>
                                          <p:attrName>style.visibility</p:attrName>
                                        </p:attrNameLst>
                                      </p:cBhvr>
                                      <p:to>
                                        <p:strVal val="visible"/>
                                      </p:to>
                                    </p:set>
                                    <p:animEffect filter="strips(downLeft)" transition="in">
                                      <p:cBhvr>
                                        <p:cTn id="7" dur="30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4" presetID="2" grpId="2" fill="hold">
                                  <p:stCondLst>
                                    <p:cond delay="0"/>
                                  </p:stCondLst>
                                  <p:iterate type="el" backwards="0">
                                    <p:tmAbs val="0"/>
                                  </p:iterate>
                                  <p:childTnLst>
                                    <p:set>
                                      <p:cBhvr>
                                        <p:cTn id="11" fill="hold"/>
                                        <p:tgtEl>
                                          <p:spTgt spid="103">
                                            <p:bg/>
                                          </p:spTgt>
                                        </p:tgtEl>
                                        <p:attrNameLst>
                                          <p:attrName>style.visibility</p:attrName>
                                        </p:attrNameLst>
                                      </p:cBhvr>
                                      <p:to>
                                        <p:strVal val="visible"/>
                                      </p:to>
                                    </p:set>
                                    <p:anim calcmode="lin" valueType="num">
                                      <p:cBhvr>
                                        <p:cTn id="12" dur="2500" fill="hold"/>
                                        <p:tgtEl>
                                          <p:spTgt spid="103">
                                            <p:bg/>
                                          </p:spTgt>
                                        </p:tgtEl>
                                        <p:attrNameLst>
                                          <p:attrName>ppt_x</p:attrName>
                                        </p:attrNameLst>
                                      </p:cBhvr>
                                      <p:tavLst>
                                        <p:tav tm="0">
                                          <p:val>
                                            <p:strVal val="#ppt_x"/>
                                          </p:val>
                                        </p:tav>
                                        <p:tav tm="100000">
                                          <p:val>
                                            <p:strVal val="#ppt_x"/>
                                          </p:val>
                                        </p:tav>
                                      </p:tavLst>
                                    </p:anim>
                                    <p:anim calcmode="lin" valueType="num">
                                      <p:cBhvr>
                                        <p:cTn id="13" dur="2500" fill="hold"/>
                                        <p:tgtEl>
                                          <p:spTgt spid="103">
                                            <p:bg/>
                                          </p:spTgt>
                                        </p:tgtEl>
                                        <p:attrNameLst>
                                          <p:attrName>ppt_y</p:attrName>
                                        </p:attrNameLst>
                                      </p:cBhvr>
                                      <p:tavLst>
                                        <p:tav tm="0">
                                          <p:val>
                                            <p:strVal val="1+#ppt_h/2"/>
                                          </p:val>
                                        </p:tav>
                                        <p:tav tm="100000">
                                          <p:val>
                                            <p:strVal val="#ppt_y"/>
                                          </p:val>
                                        </p:tav>
                                      </p:tavLst>
                                    </p:anim>
                                  </p:childTnLst>
                                </p:cTn>
                              </p:par>
                              <p:par>
                                <p:cTn id="14" presetClass="entr" nodeType="withEffect" presetSubtype="4" presetID="2" grpId="2" fill="hold">
                                  <p:stCondLst>
                                    <p:cond delay="0"/>
                                  </p:stCondLst>
                                  <p:iterate type="el" backwards="0">
                                    <p:tmAbs val="0"/>
                                  </p:iterate>
                                  <p:childTnLst>
                                    <p:set>
                                      <p:cBhvr>
                                        <p:cTn id="15" fill="hold"/>
                                        <p:tgtEl>
                                          <p:spTgt spid="103">
                                            <p:txEl>
                                              <p:pRg st="0" end="0"/>
                                            </p:txEl>
                                          </p:spTgt>
                                        </p:tgtEl>
                                        <p:attrNameLst>
                                          <p:attrName>style.visibility</p:attrName>
                                        </p:attrNameLst>
                                      </p:cBhvr>
                                      <p:to>
                                        <p:strVal val="visible"/>
                                      </p:to>
                                    </p:set>
                                    <p:anim calcmode="lin" valueType="num">
                                      <p:cBhvr>
                                        <p:cTn id="16" dur="2500" fill="hold"/>
                                        <p:tgtEl>
                                          <p:spTgt spid="103">
                                            <p:txEl>
                                              <p:pRg st="0" end="0"/>
                                            </p:txEl>
                                          </p:spTgt>
                                        </p:tgtEl>
                                        <p:attrNameLst>
                                          <p:attrName>ppt_x</p:attrName>
                                        </p:attrNameLst>
                                      </p:cBhvr>
                                      <p:tavLst>
                                        <p:tav tm="0">
                                          <p:val>
                                            <p:strVal val="#ppt_x"/>
                                          </p:val>
                                        </p:tav>
                                        <p:tav tm="100000">
                                          <p:val>
                                            <p:strVal val="#ppt_x"/>
                                          </p:val>
                                        </p:tav>
                                      </p:tavLst>
                                    </p:anim>
                                    <p:anim calcmode="lin" valueType="num">
                                      <p:cBhvr>
                                        <p:cTn id="17" dur="2500" fill="hold"/>
                                        <p:tgtEl>
                                          <p:spTgt spid="103">
                                            <p:txEl>
                                              <p:pRg st="0" end="0"/>
                                            </p:txEl>
                                          </p:spTgt>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Class="entr" nodeType="afterEffect" presetID="10" grpId="3" fill="hold">
                                  <p:stCondLst>
                                    <p:cond delay="200"/>
                                  </p:stCondLst>
                                  <p:iterate type="el" backwards="0">
                                    <p:tmAbs val="0"/>
                                  </p:iterate>
                                  <p:childTnLst>
                                    <p:set>
                                      <p:cBhvr>
                                        <p:cTn id="20" fill="hold"/>
                                        <p:tgtEl>
                                          <p:spTgt spid="105"/>
                                        </p:tgtEl>
                                        <p:attrNameLst>
                                          <p:attrName>style.visibility</p:attrName>
                                        </p:attrNameLst>
                                      </p:cBhvr>
                                      <p:to>
                                        <p:strVal val="visible"/>
                                      </p:to>
                                    </p:set>
                                    <p:animEffect filter="fade" transition="in">
                                      <p:cBhvr>
                                        <p:cTn id="21" dur="1500"/>
                                        <p:tgtEl>
                                          <p:spTgt spid="105"/>
                                        </p:tgtEl>
                                      </p:cBhvr>
                                    </p:animEffect>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4" presetID="2" grpId="2" fill="hold">
                                  <p:stCondLst>
                                    <p:cond delay="0"/>
                                  </p:stCondLst>
                                  <p:iterate type="el" backwards="0">
                                    <p:tmAbs val="0"/>
                                  </p:iterate>
                                  <p:childTnLst>
                                    <p:set>
                                      <p:cBhvr>
                                        <p:cTn id="25" fill="hold"/>
                                        <p:tgtEl>
                                          <p:spTgt spid="103">
                                            <p:txEl>
                                              <p:pRg st="1" end="1"/>
                                            </p:txEl>
                                          </p:spTgt>
                                        </p:tgtEl>
                                        <p:attrNameLst>
                                          <p:attrName>style.visibility</p:attrName>
                                        </p:attrNameLst>
                                      </p:cBhvr>
                                      <p:to>
                                        <p:strVal val="visible"/>
                                      </p:to>
                                    </p:set>
                                    <p:anim calcmode="lin" valueType="num">
                                      <p:cBhvr>
                                        <p:cTn id="26" dur="2500" fill="hold"/>
                                        <p:tgtEl>
                                          <p:spTgt spid="103">
                                            <p:txEl>
                                              <p:pRg st="1" end="1"/>
                                            </p:txEl>
                                          </p:spTgt>
                                        </p:tgtEl>
                                        <p:attrNameLst>
                                          <p:attrName>ppt_x</p:attrName>
                                        </p:attrNameLst>
                                      </p:cBhvr>
                                      <p:tavLst>
                                        <p:tav tm="0">
                                          <p:val>
                                            <p:strVal val="#ppt_x"/>
                                          </p:val>
                                        </p:tav>
                                        <p:tav tm="100000">
                                          <p:val>
                                            <p:strVal val="#ppt_x"/>
                                          </p:val>
                                        </p:tav>
                                      </p:tavLst>
                                    </p:anim>
                                    <p:anim calcmode="lin" valueType="num">
                                      <p:cBhvr>
                                        <p:cTn id="27" dur="2500" fill="hold"/>
                                        <p:tgtEl>
                                          <p:spTgt spid="1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4" presetID="2" grpId="2" fill="hold">
                                  <p:stCondLst>
                                    <p:cond delay="0"/>
                                  </p:stCondLst>
                                  <p:iterate type="el" backwards="0">
                                    <p:tmAbs val="0"/>
                                  </p:iterate>
                                  <p:childTnLst>
                                    <p:set>
                                      <p:cBhvr>
                                        <p:cTn id="31" fill="hold"/>
                                        <p:tgtEl>
                                          <p:spTgt spid="103">
                                            <p:txEl>
                                              <p:pRg st="2" end="2"/>
                                            </p:txEl>
                                          </p:spTgt>
                                        </p:tgtEl>
                                        <p:attrNameLst>
                                          <p:attrName>style.visibility</p:attrName>
                                        </p:attrNameLst>
                                      </p:cBhvr>
                                      <p:to>
                                        <p:strVal val="visible"/>
                                      </p:to>
                                    </p:set>
                                    <p:anim calcmode="lin" valueType="num">
                                      <p:cBhvr>
                                        <p:cTn id="32" dur="2500" fill="hold"/>
                                        <p:tgtEl>
                                          <p:spTgt spid="103">
                                            <p:txEl>
                                              <p:pRg st="2" end="2"/>
                                            </p:txEl>
                                          </p:spTgt>
                                        </p:tgtEl>
                                        <p:attrNameLst>
                                          <p:attrName>ppt_x</p:attrName>
                                        </p:attrNameLst>
                                      </p:cBhvr>
                                      <p:tavLst>
                                        <p:tav tm="0">
                                          <p:val>
                                            <p:strVal val="#ppt_x"/>
                                          </p:val>
                                        </p:tav>
                                        <p:tav tm="100000">
                                          <p:val>
                                            <p:strVal val="#ppt_x"/>
                                          </p:val>
                                        </p:tav>
                                      </p:tavLst>
                                    </p:anim>
                                    <p:anim calcmode="lin" valueType="num">
                                      <p:cBhvr>
                                        <p:cTn id="33" dur="2500" fill="hold"/>
                                        <p:tgtEl>
                                          <p:spTgt spid="10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03" grpId="2"/>
      <p:bldP build="whole" bldLvl="1" animBg="1" rev="0" advAuto="0" spid="105" grpId="3"/>
      <p:bldP build="whole" bldLvl="1" animBg="1" rev="0" advAuto="0" spid="104" grpId="1"/>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7" name="Oneness-Marriage.png" descr="Oneness-Marriage.png"/>
          <p:cNvPicPr>
            <a:picLocks noChangeAspect="1"/>
          </p:cNvPicPr>
          <p:nvPr/>
        </p:nvPicPr>
        <p:blipFill>
          <a:blip r:embed="rId2">
            <a:extLst/>
          </a:blip>
          <a:stretch>
            <a:fillRect/>
          </a:stretch>
        </p:blipFill>
        <p:spPr>
          <a:xfrm>
            <a:off x="3960570" y="5328518"/>
            <a:ext cx="8461289" cy="4322816"/>
          </a:xfrm>
          <a:prstGeom prst="rect">
            <a:avLst/>
          </a:prstGeom>
          <a:ln w="12700">
            <a:miter lim="400000"/>
          </a:ln>
        </p:spPr>
      </p:pic>
      <p:sp>
        <p:nvSpPr>
          <p:cNvPr id="108" name="A  Framework for Marriage"/>
          <p:cNvSpPr/>
          <p:nvPr/>
        </p:nvSpPr>
        <p:spPr>
          <a:xfrm>
            <a:off x="232861" y="1401897"/>
            <a:ext cx="7958354" cy="8432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800">
                <a:solidFill>
                  <a:srgbClr val="000000"/>
                </a:solidFill>
                <a:latin typeface="Garamond Premier Pro"/>
                <a:ea typeface="Garamond Premier Pro"/>
                <a:cs typeface="Garamond Premier Pro"/>
                <a:sym typeface="Garamond Premier Pro"/>
              </a:defRPr>
            </a:lvl1pPr>
          </a:lstStyle>
          <a:p>
            <a:pPr>
              <a:defRPr>
                <a:effectLst/>
              </a:defRPr>
            </a:pPr>
            <a:r>
              <a:t>A  Framework for Marriage</a:t>
            </a:r>
          </a:p>
        </p:txBody>
      </p:sp>
      <p:sp>
        <p:nvSpPr>
          <p:cNvPr id="109" name="God’s design and framework of marriage lead to the beauty of intimacy, the two become one flesh, physically and in one’s soul and purpose."/>
          <p:cNvSpPr/>
          <p:nvPr/>
        </p:nvSpPr>
        <p:spPr>
          <a:xfrm>
            <a:off x="232861" y="2561225"/>
            <a:ext cx="3642959" cy="64333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30000"/>
              </a:lnSpc>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latin typeface="Garamond Premier Pro"/>
                <a:ea typeface="Garamond Premier Pro"/>
                <a:cs typeface="Garamond Premier Pro"/>
                <a:sym typeface="Garamond Premier Pro"/>
              </a:defRPr>
            </a:lvl1pPr>
          </a:lstStyle>
          <a:p>
            <a:pPr>
              <a:defRPr>
                <a:effectLst/>
              </a:defRPr>
            </a:pPr>
            <a:r>
              <a:t>God’s design and framework of marriage lead to the beauty of intimacy, the two become one flesh, physically and in one’s soul and purpose.</a:t>
            </a:r>
          </a:p>
        </p:txBody>
      </p:sp>
      <p:pic>
        <p:nvPicPr>
          <p:cNvPr id="110" name="Same-direction.pdf" descr="Same-direction.pdf"/>
          <p:cNvPicPr>
            <a:picLocks noChangeAspect="1"/>
          </p:cNvPicPr>
          <p:nvPr/>
        </p:nvPicPr>
        <p:blipFill>
          <a:blip r:embed="rId3">
            <a:extLst/>
          </a:blip>
          <a:srcRect l="10272" t="9186" r="7960" b="9186"/>
          <a:stretch>
            <a:fillRect/>
          </a:stretch>
        </p:blipFill>
        <p:spPr>
          <a:xfrm>
            <a:off x="7777831" y="2052865"/>
            <a:ext cx="4786976" cy="369269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30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6" presetID="18" grpId="1" fill="hold">
                                  <p:stCondLst>
                                    <p:cond delay="0"/>
                                  </p:stCondLst>
                                  <p:iterate type="el" backwards="0">
                                    <p:tmAbs val="0"/>
                                  </p:iterate>
                                  <p:childTnLst>
                                    <p:set>
                                      <p:cBhvr>
                                        <p:cTn id="6" fill="hold"/>
                                        <p:tgtEl>
                                          <p:spTgt spid="109">
                                            <p:bg/>
                                          </p:spTgt>
                                        </p:tgtEl>
                                        <p:attrNameLst>
                                          <p:attrName>style.visibility</p:attrName>
                                        </p:attrNameLst>
                                      </p:cBhvr>
                                      <p:to>
                                        <p:strVal val="visible"/>
                                      </p:to>
                                    </p:set>
                                    <p:animEffect filter="strips(downRight)" transition="in">
                                      <p:cBhvr>
                                        <p:cTn id="7" dur="2500"/>
                                        <p:tgtEl>
                                          <p:spTgt spid="109">
                                            <p:bg/>
                                          </p:spTgt>
                                        </p:tgtEl>
                                      </p:cBhvr>
                                    </p:animEffect>
                                  </p:childTnLst>
                                </p:cTn>
                              </p:par>
                              <p:par>
                                <p:cTn id="8" presetClass="entr" nodeType="withEffect" presetSubtype="6" presetID="18" grpId="1" fill="hold">
                                  <p:stCondLst>
                                    <p:cond delay="0"/>
                                  </p:stCondLst>
                                  <p:iterate type="el" backwards="0">
                                    <p:tmAbs val="0"/>
                                  </p:iterate>
                                  <p:childTnLst>
                                    <p:set>
                                      <p:cBhvr>
                                        <p:cTn id="9" fill="hold"/>
                                        <p:tgtEl>
                                          <p:spTgt spid="109">
                                            <p:txEl>
                                              <p:pRg st="0" end="0"/>
                                            </p:txEl>
                                          </p:spTgt>
                                        </p:tgtEl>
                                        <p:attrNameLst>
                                          <p:attrName>style.visibility</p:attrName>
                                        </p:attrNameLst>
                                      </p:cBhvr>
                                      <p:to>
                                        <p:strVal val="visible"/>
                                      </p:to>
                                    </p:set>
                                    <p:animEffect filter="strips(downRight)" transition="in">
                                      <p:cBhvr>
                                        <p:cTn id="10" dur="2500"/>
                                        <p:tgtEl>
                                          <p:spTgt spid="10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7" grpId="2" fill="hold">
                                  <p:stCondLst>
                                    <p:cond delay="0"/>
                                  </p:stCondLst>
                                  <p:iterate type="el" backwards="0">
                                    <p:tmAbs val="0"/>
                                  </p:iterate>
                                  <p:childTnLst>
                                    <p:set>
                                      <p:cBhvr>
                                        <p:cTn id="14" fill="hold"/>
                                        <p:tgtEl>
                                          <p:spTgt spid="110"/>
                                        </p:tgtEl>
                                        <p:attrNameLst>
                                          <p:attrName>style.visibility</p:attrName>
                                        </p:attrNameLst>
                                      </p:cBhvr>
                                      <p:to>
                                        <p:strVal val="visible"/>
                                      </p:to>
                                    </p:set>
                                    <p:anim calcmode="lin" valueType="num">
                                      <p:cBhvr>
                                        <p:cTn id="15" dur="2000" fill="hold"/>
                                        <p:tgtEl>
                                          <p:spTgt spid="110"/>
                                        </p:tgtEl>
                                        <p:attrNameLst>
                                          <p:attrName>ppt_x</p:attrName>
                                        </p:attrNameLst>
                                      </p:cBhvr>
                                      <p:tavLst>
                                        <p:tav tm="0">
                                          <p:val>
                                            <p:strVal val="0-#ppt_w/2"/>
                                          </p:val>
                                        </p:tav>
                                        <p:tav tm="100000">
                                          <p:val>
                                            <p:strVal val="#ppt_x"/>
                                          </p:val>
                                        </p:tav>
                                      </p:tavLst>
                                    </p:anim>
                                    <p:anim calcmode="lin" valueType="num">
                                      <p:cBhvr>
                                        <p:cTn id="16" dur="2000" fill="hold"/>
                                        <p:tgtEl>
                                          <p:spTgt spid="110"/>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8" presetID="7" grpId="3" fill="hold">
                                  <p:stCondLst>
                                    <p:cond delay="0"/>
                                  </p:stCondLst>
                                  <p:iterate type="el" backwards="0">
                                    <p:tmAbs val="0"/>
                                  </p:iterate>
                                  <p:childTnLst>
                                    <p:set>
                                      <p:cBhvr>
                                        <p:cTn id="20" fill="hold"/>
                                        <p:tgtEl>
                                          <p:spTgt spid="107"/>
                                        </p:tgtEl>
                                        <p:attrNameLst>
                                          <p:attrName>style.visibility</p:attrName>
                                        </p:attrNameLst>
                                      </p:cBhvr>
                                      <p:to>
                                        <p:strVal val="visible"/>
                                      </p:to>
                                    </p:set>
                                    <p:anim calcmode="lin" valueType="num">
                                      <p:cBhvr>
                                        <p:cTn id="21" dur="2000" fill="hold"/>
                                        <p:tgtEl>
                                          <p:spTgt spid="107"/>
                                        </p:tgtEl>
                                        <p:attrNameLst>
                                          <p:attrName>ppt_x</p:attrName>
                                        </p:attrNameLst>
                                      </p:cBhvr>
                                      <p:tavLst>
                                        <p:tav tm="0">
                                          <p:val>
                                            <p:strVal val="0-#ppt_w/2"/>
                                          </p:val>
                                        </p:tav>
                                        <p:tav tm="100000">
                                          <p:val>
                                            <p:strVal val="#ppt_x"/>
                                          </p:val>
                                        </p:tav>
                                      </p:tavLst>
                                    </p:anim>
                                    <p:anim calcmode="lin" valueType="num">
                                      <p:cBhvr>
                                        <p:cTn id="22" dur="2000" fill="hold"/>
                                        <p:tgtEl>
                                          <p:spTgt spid="1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09" grpId="1"/>
      <p:bldP build="whole" bldLvl="1" animBg="1" rev="0" advAuto="0" spid="110" grpId="2"/>
      <p:bldP build="whole" bldLvl="1" animBg="1" rev="0" advAuto="0" spid="107" grpId="3"/>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2" name="The Makings of a Great Marriage - illustration"/>
          <p:cNvSpPr/>
          <p:nvPr/>
        </p:nvSpPr>
        <p:spPr>
          <a:xfrm>
            <a:off x="229270" y="1260871"/>
            <a:ext cx="1300480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500">
                <a:solidFill>
                  <a:srgbClr val="000000"/>
                </a:solidFill>
                <a:latin typeface="Garamond Premier Pro"/>
                <a:ea typeface="Garamond Premier Pro"/>
                <a:cs typeface="Garamond Premier Pro"/>
                <a:sym typeface="Garamond Premier Pro"/>
              </a:defRPr>
            </a:lvl1pPr>
          </a:lstStyle>
          <a:p>
            <a:pPr>
              <a:defRPr>
                <a:effectLst/>
              </a:defRPr>
            </a:pPr>
            <a:r>
              <a:t>The Makings of a Great Marriage - illustration</a:t>
            </a:r>
          </a:p>
        </p:txBody>
      </p:sp>
      <p:sp>
        <p:nvSpPr>
          <p:cNvPr id="113" name="Chosen ingredients…"/>
          <p:cNvSpPr/>
          <p:nvPr/>
        </p:nvSpPr>
        <p:spPr>
          <a:xfrm>
            <a:off x="386069" y="3371913"/>
            <a:ext cx="4857444" cy="62026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20039" indent="-320039" algn="l" defTabSz="457200">
              <a:spcBef>
                <a:spcPts val="7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effectLst/>
                <a:latin typeface="Garamond Premier Pro"/>
                <a:ea typeface="Garamond Premier Pro"/>
                <a:cs typeface="Garamond Premier Pro"/>
                <a:sym typeface="Garamond Premier Pro"/>
              </a:defRPr>
            </a:pPr>
            <a:r>
              <a:t>Chosen ingredients</a:t>
            </a:r>
          </a:p>
          <a:p>
            <a:pPr marL="320039" indent="-320039" algn="l" defTabSz="457200">
              <a:spcBef>
                <a:spcPts val="7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effectLst/>
                <a:latin typeface="Garamond Premier Pro"/>
                <a:ea typeface="Garamond Premier Pro"/>
                <a:cs typeface="Garamond Premier Pro"/>
                <a:sym typeface="Garamond Premier Pro"/>
              </a:defRPr>
            </a:pPr>
            <a:r>
              <a:t>A blend is best; two become one </a:t>
            </a:r>
          </a:p>
          <a:p>
            <a:pPr marL="320039" indent="-320039" algn="l" defTabSz="457200">
              <a:spcBef>
                <a:spcPts val="7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effectLst/>
                <a:latin typeface="Garamond Premier Pro"/>
                <a:ea typeface="Garamond Premier Pro"/>
                <a:cs typeface="Garamond Premier Pro"/>
                <a:sym typeface="Garamond Premier Pro"/>
              </a:defRPr>
            </a:pPr>
            <a:r>
              <a:t>Cooking requires heat</a:t>
            </a:r>
          </a:p>
          <a:p>
            <a:pPr marL="320039" indent="-320039" algn="l" defTabSz="457200">
              <a:spcBef>
                <a:spcPts val="7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effectLst/>
                <a:latin typeface="Garamond Premier Pro"/>
                <a:ea typeface="Garamond Premier Pro"/>
                <a:cs typeface="Garamond Premier Pro"/>
                <a:sym typeface="Garamond Premier Pro"/>
              </a:defRPr>
            </a:pPr>
            <a:r>
              <a:t>Closeness (can’t escape) creates that friction/heat/trouble</a:t>
            </a:r>
          </a:p>
          <a:p>
            <a:pPr marL="320039" indent="-320039" algn="l" defTabSz="457200">
              <a:spcBef>
                <a:spcPts val="7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effectLst/>
                <a:latin typeface="Garamond Premier Pro"/>
                <a:ea typeface="Garamond Premier Pro"/>
                <a:cs typeface="Garamond Premier Pro"/>
                <a:sym typeface="Garamond Premier Pro"/>
              </a:defRPr>
            </a:pPr>
            <a:r>
              <a:t>Negatively (the losing) or positively (the gaining and refining).</a:t>
            </a:r>
          </a:p>
        </p:txBody>
      </p:sp>
      <p:pic>
        <p:nvPicPr>
          <p:cNvPr id="114" name="040714_img_4992.jpg" descr="040714_img_4992.jpg"/>
          <p:cNvPicPr>
            <a:picLocks noChangeAspect="1"/>
          </p:cNvPicPr>
          <p:nvPr/>
        </p:nvPicPr>
        <p:blipFill>
          <a:blip r:embed="rId2">
            <a:extLst/>
          </a:blip>
          <a:srcRect l="10144" t="4110" r="6329" b="8316"/>
          <a:stretch>
            <a:fillRect/>
          </a:stretch>
        </p:blipFill>
        <p:spPr>
          <a:xfrm>
            <a:off x="6151098" y="3623055"/>
            <a:ext cx="6496846" cy="5951672"/>
          </a:xfrm>
          <a:prstGeom prst="rect">
            <a:avLst/>
          </a:prstGeom>
          <a:ln w="12700">
            <a:miter lim="400000"/>
          </a:ln>
          <a:effectLst>
            <a:outerShdw sx="100000" sy="100000" kx="0" ky="0" algn="b" rotWithShape="0" blurRad="355600" dist="0" dir="0">
              <a:srgbClr val="000000">
                <a:alpha val="75000"/>
              </a:srgbClr>
            </a:outerShdw>
          </a:effectLst>
        </p:spPr>
      </p:pic>
      <p:sp>
        <p:nvSpPr>
          <p:cNvPr id="115" name="Marriage is this ongoing refining experience offering great rewards, something like making a ________ _________!"/>
          <p:cNvSpPr/>
          <p:nvPr/>
        </p:nvSpPr>
        <p:spPr>
          <a:xfrm>
            <a:off x="386069" y="2198433"/>
            <a:ext cx="12618731" cy="11734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latin typeface="Garamond Premier Pro"/>
                <a:ea typeface="Garamond Premier Pro"/>
                <a:cs typeface="Garamond Premier Pro"/>
                <a:sym typeface="Garamond Premier Pro"/>
              </a:defRPr>
            </a:lvl1pPr>
          </a:lstStyle>
          <a:p>
            <a:pPr>
              <a:defRPr>
                <a:effectLst/>
              </a:defRPr>
            </a:pPr>
            <a:r>
              <a:t>Marriage is this ongoing refining experience offering great rewards, something like making a ________ _________!</a:t>
            </a:r>
          </a:p>
        </p:txBody>
      </p:sp>
      <p:sp>
        <p:nvSpPr>
          <p:cNvPr id="116" name="great   meal"/>
          <p:cNvSpPr/>
          <p:nvPr/>
        </p:nvSpPr>
        <p:spPr>
          <a:xfrm>
            <a:off x="5926935" y="2698813"/>
            <a:ext cx="2642045" cy="673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600"/>
              </a:spcBef>
              <a:buClr>
                <a:srgbClr val="000000"/>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500">
                <a:solidFill>
                  <a:schemeClr val="accent5"/>
                </a:solidFill>
                <a:latin typeface="Garamond Premier Pro"/>
                <a:ea typeface="Garamond Premier Pro"/>
                <a:cs typeface="Garamond Premier Pro"/>
                <a:sym typeface="Garamond Premier Pro"/>
              </a:defRPr>
            </a:lvl1pPr>
          </a:lstStyle>
          <a:p>
            <a:pPr>
              <a:defRPr>
                <a:effectLst/>
              </a:defRPr>
            </a:pPr>
            <a:r>
              <a:t>great   meal</a:t>
            </a:r>
          </a:p>
        </p:txBody>
      </p:sp>
    </p:spTree>
  </p:cSld>
  <p:clrMapOvr>
    <a:masterClrMapping/>
  </p:clrMapOvr>
  <mc:AlternateContent xmlns:mc="http://schemas.openxmlformats.org/markup-compatibility/2006">
    <mc:Choice xmlns:p14="http://schemas.microsoft.com/office/powerpoint/2010/main" Requires="p14">
      <p:transition spd="slow" advClick="1" p14:dur="30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115"/>
                                        </p:tgtEl>
                                        <p:attrNameLst>
                                          <p:attrName>style.visibility</p:attrName>
                                        </p:attrNameLst>
                                      </p:cBhvr>
                                      <p:to>
                                        <p:strVal val="visible"/>
                                      </p:to>
                                    </p:set>
                                    <p:anim calcmode="lin" valueType="num">
                                      <p:cBhvr>
                                        <p:cTn id="7" dur="2500" fill="hold"/>
                                        <p:tgtEl>
                                          <p:spTgt spid="115"/>
                                        </p:tgtEl>
                                        <p:attrNameLst>
                                          <p:attrName>ppt_x</p:attrName>
                                        </p:attrNameLst>
                                      </p:cBhvr>
                                      <p:tavLst>
                                        <p:tav tm="0">
                                          <p:val>
                                            <p:strVal val="#ppt_x"/>
                                          </p:val>
                                        </p:tav>
                                        <p:tav tm="100000">
                                          <p:val>
                                            <p:strVal val="#ppt_x"/>
                                          </p:val>
                                        </p:tav>
                                      </p:tavLst>
                                    </p:anim>
                                    <p:anim calcmode="lin" valueType="num">
                                      <p:cBhvr>
                                        <p:cTn id="8" dur="2500" fill="hold"/>
                                        <p:tgtEl>
                                          <p:spTgt spid="115"/>
                                        </p:tgtEl>
                                        <p:attrNameLst>
                                          <p:attrName>ppt_y</p:attrName>
                                        </p:attrNameLst>
                                      </p:cBhvr>
                                      <p:tavLst>
                                        <p:tav tm="0">
                                          <p:val>
                                            <p:strVal val="1+#ppt_h/2"/>
                                          </p:val>
                                        </p:tav>
                                        <p:tav tm="100000">
                                          <p:val>
                                            <p:strVal val="#ppt_y"/>
                                          </p:val>
                                        </p:tav>
                                      </p:tavLst>
                                    </p:anim>
                                  </p:childTnLst>
                                </p:cTn>
                              </p:par>
                            </p:childTnLst>
                          </p:cTn>
                        </p:par>
                        <p:par>
                          <p:cTn id="9" fill="hold">
                            <p:stCondLst>
                              <p:cond delay="2500"/>
                            </p:stCondLst>
                            <p:childTnLst>
                              <p:par>
                                <p:cTn id="10" presetClass="entr" nodeType="afterEffect" presetID="9" grpId="2" fill="hold">
                                  <p:stCondLst>
                                    <p:cond delay="0"/>
                                  </p:stCondLst>
                                  <p:iterate type="el" backwards="0">
                                    <p:tmAbs val="0"/>
                                  </p:iterate>
                                  <p:childTnLst>
                                    <p:set>
                                      <p:cBhvr>
                                        <p:cTn id="11" fill="hold"/>
                                        <p:tgtEl>
                                          <p:spTgt spid="114"/>
                                        </p:tgtEl>
                                        <p:attrNameLst>
                                          <p:attrName>style.visibility</p:attrName>
                                        </p:attrNameLst>
                                      </p:cBhvr>
                                      <p:to>
                                        <p:strVal val="visible"/>
                                      </p:to>
                                    </p:set>
                                    <p:animEffect filter="dissolve" transition="in">
                                      <p:cBhvr>
                                        <p:cTn id="12" dur="1500"/>
                                        <p:tgtEl>
                                          <p:spTgt spid="114"/>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32" presetID="4" grpId="3" fill="hold">
                                  <p:stCondLst>
                                    <p:cond delay="0"/>
                                  </p:stCondLst>
                                  <p:iterate type="el" backwards="0">
                                    <p:tmAbs val="0"/>
                                  </p:iterate>
                                  <p:childTnLst>
                                    <p:set>
                                      <p:cBhvr>
                                        <p:cTn id="16" fill="hold"/>
                                        <p:tgtEl>
                                          <p:spTgt spid="116"/>
                                        </p:tgtEl>
                                        <p:attrNameLst>
                                          <p:attrName>style.visibility</p:attrName>
                                        </p:attrNameLst>
                                      </p:cBhvr>
                                      <p:to>
                                        <p:strVal val="visible"/>
                                      </p:to>
                                    </p:set>
                                    <p:animEffect filter="box(out)" transition="in">
                                      <p:cBhvr>
                                        <p:cTn id="17" dur="1000"/>
                                        <p:tgtEl>
                                          <p:spTgt spid="116"/>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4" presetID="2" grpId="4" fill="hold">
                                  <p:stCondLst>
                                    <p:cond delay="0"/>
                                  </p:stCondLst>
                                  <p:iterate type="el" backwards="0">
                                    <p:tmAbs val="0"/>
                                  </p:iterate>
                                  <p:childTnLst>
                                    <p:set>
                                      <p:cBhvr>
                                        <p:cTn id="21" fill="hold"/>
                                        <p:tgtEl>
                                          <p:spTgt spid="113">
                                            <p:bg/>
                                          </p:spTgt>
                                        </p:tgtEl>
                                        <p:attrNameLst>
                                          <p:attrName>style.visibility</p:attrName>
                                        </p:attrNameLst>
                                      </p:cBhvr>
                                      <p:to>
                                        <p:strVal val="visible"/>
                                      </p:to>
                                    </p:set>
                                    <p:anim calcmode="lin" valueType="num">
                                      <p:cBhvr>
                                        <p:cTn id="22" dur="2500" fill="hold"/>
                                        <p:tgtEl>
                                          <p:spTgt spid="113">
                                            <p:bg/>
                                          </p:spTgt>
                                        </p:tgtEl>
                                        <p:attrNameLst>
                                          <p:attrName>ppt_x</p:attrName>
                                        </p:attrNameLst>
                                      </p:cBhvr>
                                      <p:tavLst>
                                        <p:tav tm="0">
                                          <p:val>
                                            <p:strVal val="#ppt_x"/>
                                          </p:val>
                                        </p:tav>
                                        <p:tav tm="100000">
                                          <p:val>
                                            <p:strVal val="#ppt_x"/>
                                          </p:val>
                                        </p:tav>
                                      </p:tavLst>
                                    </p:anim>
                                    <p:anim calcmode="lin" valueType="num">
                                      <p:cBhvr>
                                        <p:cTn id="23" dur="2500" fill="hold"/>
                                        <p:tgtEl>
                                          <p:spTgt spid="113">
                                            <p:bg/>
                                          </p:spTgt>
                                        </p:tgtEl>
                                        <p:attrNameLst>
                                          <p:attrName>ppt_y</p:attrName>
                                        </p:attrNameLst>
                                      </p:cBhvr>
                                      <p:tavLst>
                                        <p:tav tm="0">
                                          <p:val>
                                            <p:strVal val="1+#ppt_h/2"/>
                                          </p:val>
                                        </p:tav>
                                        <p:tav tm="100000">
                                          <p:val>
                                            <p:strVal val="#ppt_y"/>
                                          </p:val>
                                        </p:tav>
                                      </p:tavLst>
                                    </p:anim>
                                  </p:childTnLst>
                                </p:cTn>
                              </p:par>
                              <p:par>
                                <p:cTn id="24" presetClass="entr" nodeType="withEffect" presetSubtype="4" presetID="2" grpId="4" fill="hold">
                                  <p:stCondLst>
                                    <p:cond delay="0"/>
                                  </p:stCondLst>
                                  <p:iterate type="el" backwards="0">
                                    <p:tmAbs val="0"/>
                                  </p:iterate>
                                  <p:childTnLst>
                                    <p:set>
                                      <p:cBhvr>
                                        <p:cTn id="25" fill="hold"/>
                                        <p:tgtEl>
                                          <p:spTgt spid="113">
                                            <p:txEl>
                                              <p:pRg st="0" end="0"/>
                                            </p:txEl>
                                          </p:spTgt>
                                        </p:tgtEl>
                                        <p:attrNameLst>
                                          <p:attrName>style.visibility</p:attrName>
                                        </p:attrNameLst>
                                      </p:cBhvr>
                                      <p:to>
                                        <p:strVal val="visible"/>
                                      </p:to>
                                    </p:set>
                                    <p:anim calcmode="lin" valueType="num">
                                      <p:cBhvr>
                                        <p:cTn id="26" dur="2500" fill="hold"/>
                                        <p:tgtEl>
                                          <p:spTgt spid="113">
                                            <p:txEl>
                                              <p:pRg st="0" end="0"/>
                                            </p:txEl>
                                          </p:spTgt>
                                        </p:tgtEl>
                                        <p:attrNameLst>
                                          <p:attrName>ppt_x</p:attrName>
                                        </p:attrNameLst>
                                      </p:cBhvr>
                                      <p:tavLst>
                                        <p:tav tm="0">
                                          <p:val>
                                            <p:strVal val="#ppt_x"/>
                                          </p:val>
                                        </p:tav>
                                        <p:tav tm="100000">
                                          <p:val>
                                            <p:strVal val="#ppt_x"/>
                                          </p:val>
                                        </p:tav>
                                      </p:tavLst>
                                    </p:anim>
                                    <p:anim calcmode="lin" valueType="num">
                                      <p:cBhvr>
                                        <p:cTn id="27" dur="2500" fill="hold"/>
                                        <p:tgtEl>
                                          <p:spTgt spid="113">
                                            <p:txEl>
                                              <p:pRg st="0" end="0"/>
                                            </p:txEl>
                                          </p:spTgt>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Class="entr" nodeType="afterEffect" presetSubtype="4" presetID="2" grpId="4" fill="hold">
                                  <p:stCondLst>
                                    <p:cond delay="0"/>
                                  </p:stCondLst>
                                  <p:iterate type="el" backwards="0">
                                    <p:tmAbs val="0"/>
                                  </p:iterate>
                                  <p:childTnLst>
                                    <p:set>
                                      <p:cBhvr>
                                        <p:cTn id="30" fill="hold"/>
                                        <p:tgtEl>
                                          <p:spTgt spid="113">
                                            <p:txEl>
                                              <p:pRg st="1" end="1"/>
                                            </p:txEl>
                                          </p:spTgt>
                                        </p:tgtEl>
                                        <p:attrNameLst>
                                          <p:attrName>style.visibility</p:attrName>
                                        </p:attrNameLst>
                                      </p:cBhvr>
                                      <p:to>
                                        <p:strVal val="visible"/>
                                      </p:to>
                                    </p:set>
                                    <p:anim calcmode="lin" valueType="num">
                                      <p:cBhvr>
                                        <p:cTn id="31" dur="2500" fill="hold"/>
                                        <p:tgtEl>
                                          <p:spTgt spid="113">
                                            <p:txEl>
                                              <p:pRg st="1" end="1"/>
                                            </p:txEl>
                                          </p:spTgt>
                                        </p:tgtEl>
                                        <p:attrNameLst>
                                          <p:attrName>ppt_x</p:attrName>
                                        </p:attrNameLst>
                                      </p:cBhvr>
                                      <p:tavLst>
                                        <p:tav tm="0">
                                          <p:val>
                                            <p:strVal val="#ppt_x"/>
                                          </p:val>
                                        </p:tav>
                                        <p:tav tm="100000">
                                          <p:val>
                                            <p:strVal val="#ppt_x"/>
                                          </p:val>
                                        </p:tav>
                                      </p:tavLst>
                                    </p:anim>
                                    <p:anim calcmode="lin" valueType="num">
                                      <p:cBhvr>
                                        <p:cTn id="32" dur="2500" fill="hold"/>
                                        <p:tgtEl>
                                          <p:spTgt spid="1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4" presetID="2" grpId="4" fill="hold">
                                  <p:stCondLst>
                                    <p:cond delay="0"/>
                                  </p:stCondLst>
                                  <p:iterate type="el" backwards="0">
                                    <p:tmAbs val="0"/>
                                  </p:iterate>
                                  <p:childTnLst>
                                    <p:set>
                                      <p:cBhvr>
                                        <p:cTn id="36" fill="hold"/>
                                        <p:tgtEl>
                                          <p:spTgt spid="113">
                                            <p:txEl>
                                              <p:pRg st="2" end="2"/>
                                            </p:txEl>
                                          </p:spTgt>
                                        </p:tgtEl>
                                        <p:attrNameLst>
                                          <p:attrName>style.visibility</p:attrName>
                                        </p:attrNameLst>
                                      </p:cBhvr>
                                      <p:to>
                                        <p:strVal val="visible"/>
                                      </p:to>
                                    </p:set>
                                    <p:anim calcmode="lin" valueType="num">
                                      <p:cBhvr>
                                        <p:cTn id="37" dur="2500" fill="hold"/>
                                        <p:tgtEl>
                                          <p:spTgt spid="113">
                                            <p:txEl>
                                              <p:pRg st="2" end="2"/>
                                            </p:txEl>
                                          </p:spTgt>
                                        </p:tgtEl>
                                        <p:attrNameLst>
                                          <p:attrName>ppt_x</p:attrName>
                                        </p:attrNameLst>
                                      </p:cBhvr>
                                      <p:tavLst>
                                        <p:tav tm="0">
                                          <p:val>
                                            <p:strVal val="#ppt_x"/>
                                          </p:val>
                                        </p:tav>
                                        <p:tav tm="100000">
                                          <p:val>
                                            <p:strVal val="#ppt_x"/>
                                          </p:val>
                                        </p:tav>
                                      </p:tavLst>
                                    </p:anim>
                                    <p:anim calcmode="lin" valueType="num">
                                      <p:cBhvr>
                                        <p:cTn id="38" dur="2500" fill="hold"/>
                                        <p:tgtEl>
                                          <p:spTgt spid="1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4" presetID="2" grpId="4" fill="hold">
                                  <p:stCondLst>
                                    <p:cond delay="0"/>
                                  </p:stCondLst>
                                  <p:iterate type="el" backwards="0">
                                    <p:tmAbs val="0"/>
                                  </p:iterate>
                                  <p:childTnLst>
                                    <p:set>
                                      <p:cBhvr>
                                        <p:cTn id="42" fill="hold"/>
                                        <p:tgtEl>
                                          <p:spTgt spid="113">
                                            <p:txEl>
                                              <p:pRg st="3" end="3"/>
                                            </p:txEl>
                                          </p:spTgt>
                                        </p:tgtEl>
                                        <p:attrNameLst>
                                          <p:attrName>style.visibility</p:attrName>
                                        </p:attrNameLst>
                                      </p:cBhvr>
                                      <p:to>
                                        <p:strVal val="visible"/>
                                      </p:to>
                                    </p:set>
                                    <p:anim calcmode="lin" valueType="num">
                                      <p:cBhvr>
                                        <p:cTn id="43" dur="2500" fill="hold"/>
                                        <p:tgtEl>
                                          <p:spTgt spid="113">
                                            <p:txEl>
                                              <p:pRg st="3" end="3"/>
                                            </p:txEl>
                                          </p:spTgt>
                                        </p:tgtEl>
                                        <p:attrNameLst>
                                          <p:attrName>ppt_x</p:attrName>
                                        </p:attrNameLst>
                                      </p:cBhvr>
                                      <p:tavLst>
                                        <p:tav tm="0">
                                          <p:val>
                                            <p:strVal val="#ppt_x"/>
                                          </p:val>
                                        </p:tav>
                                        <p:tav tm="100000">
                                          <p:val>
                                            <p:strVal val="#ppt_x"/>
                                          </p:val>
                                        </p:tav>
                                      </p:tavLst>
                                    </p:anim>
                                    <p:anim calcmode="lin" valueType="num">
                                      <p:cBhvr>
                                        <p:cTn id="44" dur="2500" fill="hold"/>
                                        <p:tgtEl>
                                          <p:spTgt spid="1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Class="entr" nodeType="clickEffect" presetSubtype="4" presetID="2" grpId="4" fill="hold">
                                  <p:stCondLst>
                                    <p:cond delay="0"/>
                                  </p:stCondLst>
                                  <p:iterate type="el" backwards="0">
                                    <p:tmAbs val="0"/>
                                  </p:iterate>
                                  <p:childTnLst>
                                    <p:set>
                                      <p:cBhvr>
                                        <p:cTn id="48" fill="hold"/>
                                        <p:tgtEl>
                                          <p:spTgt spid="113">
                                            <p:txEl>
                                              <p:pRg st="4" end="4"/>
                                            </p:txEl>
                                          </p:spTgt>
                                        </p:tgtEl>
                                        <p:attrNameLst>
                                          <p:attrName>style.visibility</p:attrName>
                                        </p:attrNameLst>
                                      </p:cBhvr>
                                      <p:to>
                                        <p:strVal val="visible"/>
                                      </p:to>
                                    </p:set>
                                    <p:anim calcmode="lin" valueType="num">
                                      <p:cBhvr>
                                        <p:cTn id="49" dur="2500" fill="hold"/>
                                        <p:tgtEl>
                                          <p:spTgt spid="113">
                                            <p:txEl>
                                              <p:pRg st="4" end="4"/>
                                            </p:txEl>
                                          </p:spTgt>
                                        </p:tgtEl>
                                        <p:attrNameLst>
                                          <p:attrName>ppt_x</p:attrName>
                                        </p:attrNameLst>
                                      </p:cBhvr>
                                      <p:tavLst>
                                        <p:tav tm="0">
                                          <p:val>
                                            <p:strVal val="#ppt_x"/>
                                          </p:val>
                                        </p:tav>
                                        <p:tav tm="100000">
                                          <p:val>
                                            <p:strVal val="#ppt_x"/>
                                          </p:val>
                                        </p:tav>
                                      </p:tavLst>
                                    </p:anim>
                                    <p:anim calcmode="lin" valueType="num">
                                      <p:cBhvr>
                                        <p:cTn id="50" dur="2500" fill="hold"/>
                                        <p:tgtEl>
                                          <p:spTgt spid="11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4" grpId="2"/>
      <p:bldP build="whole" bldLvl="1" animBg="1" rev="0" advAuto="0" spid="115" grpId="1"/>
      <p:bldP build="p" bldLvl="5" animBg="1" rev="0" advAuto="0" spid="113" grpId="4"/>
      <p:bldP build="whole" bldLvl="1" animBg="1" rev="0" advAuto="0" spid="116" grpId="3"/>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8" name="Level 1 - Newly Marriage: Honeymooners            Commitment and Openness"/>
          <p:cNvSpPr/>
          <p:nvPr/>
        </p:nvSpPr>
        <p:spPr>
          <a:xfrm>
            <a:off x="144603" y="1246889"/>
            <a:ext cx="11826045" cy="163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500">
                <a:solidFill>
                  <a:srgbClr val="000000"/>
                </a:solidFill>
                <a:effectLst/>
                <a:latin typeface="Garamond Premier Pro"/>
                <a:ea typeface="Garamond Premier Pro"/>
                <a:cs typeface="Garamond Premier Pro"/>
                <a:sym typeface="Garamond Premier Pro"/>
              </a:defRPr>
            </a:pPr>
            <a:r>
              <a:t>Level 1 - Newly Marriage: Honeymooners </a:t>
            </a:r>
            <a:r>
              <a:rPr>
                <a:solidFill>
                  <a:schemeClr val="accent1">
                    <a:hueOff val="273562"/>
                    <a:satOff val="2937"/>
                    <a:lumOff val="-22233"/>
                  </a:schemeClr>
                </a:solidFill>
                <a:effectLst>
                  <a:outerShdw sx="100000" sy="100000" kx="0" ky="0" algn="b" rotWithShape="0" blurRad="12700" dist="25400" dir="18900000">
                    <a:srgbClr val="000000"/>
                  </a:outerShdw>
                </a:effectLst>
              </a:rPr>
              <a:t> </a:t>
            </a:r>
            <a:br>
              <a:rPr>
                <a:solidFill>
                  <a:schemeClr val="accent1">
                    <a:hueOff val="273562"/>
                    <a:satOff val="2937"/>
                    <a:lumOff val="-22233"/>
                  </a:schemeClr>
                </a:solidFill>
                <a:effectLst>
                  <a:outerShdw sx="100000" sy="100000" kx="0" ky="0" algn="b" rotWithShape="0" blurRad="12700" dist="25400" dir="18900000">
                    <a:srgbClr val="000000"/>
                  </a:outerShdw>
                </a:effectLst>
              </a:rPr>
            </a:br>
            <a:r>
              <a:rPr>
                <a:solidFill>
                  <a:schemeClr val="accent1">
                    <a:hueOff val="273562"/>
                    <a:satOff val="2937"/>
                    <a:lumOff val="-22233"/>
                  </a:schemeClr>
                </a:solidFill>
                <a:effectLst>
                  <a:outerShdw sx="100000" sy="100000" kx="0" ky="0" algn="b" rotWithShape="0" blurRad="12700" dist="25400" dir="18900000">
                    <a:srgbClr val="000000"/>
                  </a:outerShdw>
                </a:effectLst>
              </a:rPr>
              <a:t>         Commitment and Openness</a:t>
            </a:r>
          </a:p>
        </p:txBody>
      </p:sp>
      <p:sp>
        <p:nvSpPr>
          <p:cNvPr id="119" name="Vision: I MUST be with him/her!…"/>
          <p:cNvSpPr/>
          <p:nvPr/>
        </p:nvSpPr>
        <p:spPr>
          <a:xfrm>
            <a:off x="460162" y="3162639"/>
            <a:ext cx="5221709" cy="568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4000">
                <a:solidFill>
                  <a:srgbClr val="000000"/>
                </a:solidFill>
                <a:effectLst/>
                <a:latin typeface="Garamond Premier Pro"/>
                <a:ea typeface="Garamond Premier Pro"/>
                <a:cs typeface="Garamond Premier Pro"/>
                <a:sym typeface="Garamond Premier Pro"/>
              </a:defRPr>
            </a:pPr>
            <a:r>
              <a:rPr b="1"/>
              <a:t>Vision</a:t>
            </a:r>
            <a:r>
              <a:t>: I </a:t>
            </a:r>
            <a:r>
              <a:rPr b="1" u="sng">
                <a:solidFill>
                  <a:schemeClr val="accent5"/>
                </a:solidFill>
              </a:rPr>
              <a:t>MUST</a:t>
            </a:r>
            <a:r>
              <a:t> be with him/her!</a:t>
            </a:r>
          </a:p>
          <a:p>
            <a: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4000">
                <a:solidFill>
                  <a:srgbClr val="000000"/>
                </a:solidFill>
                <a:effectLst/>
                <a:latin typeface="Garamond Premier Pro"/>
                <a:ea typeface="Garamond Premier Pro"/>
                <a:cs typeface="Garamond Premier Pro"/>
                <a:sym typeface="Garamond Premier Pro"/>
              </a:defRPr>
            </a:pPr>
            <a:r>
              <a:t>Think of the financial costs, pressures, changes of roles, living locations that occur when a couple gets married, and yet they </a:t>
            </a:r>
            <a:r>
              <a:rPr b="1" u="sng"/>
              <a:t>still</a:t>
            </a:r>
            <a:r>
              <a:t> want to be married!</a:t>
            </a:r>
          </a:p>
        </p:txBody>
      </p:sp>
      <p:pic>
        <p:nvPicPr>
          <p:cNvPr id="120" name="000655-0003-002122.jpg" descr="000655-0003-002122.jpg"/>
          <p:cNvPicPr>
            <a:picLocks noChangeAspect="1"/>
          </p:cNvPicPr>
          <p:nvPr/>
        </p:nvPicPr>
        <p:blipFill>
          <a:blip r:embed="rId2">
            <a:extLst/>
          </a:blip>
          <a:stretch>
            <a:fillRect/>
          </a:stretch>
        </p:blipFill>
        <p:spPr>
          <a:xfrm>
            <a:off x="5968306" y="3414531"/>
            <a:ext cx="6523040" cy="5185817"/>
          </a:xfrm>
          <a:prstGeom prst="rect">
            <a:avLst/>
          </a:prstGeom>
          <a:ln w="12700">
            <a:miter lim="400000"/>
          </a:ln>
          <a:effectLst>
            <a:outerShdw sx="100000" sy="100000" kx="0" ky="0" algn="b" rotWithShape="0" blurRad="190500" dist="8455"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30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119">
                                            <p:bg/>
                                          </p:spTgt>
                                        </p:tgtEl>
                                        <p:attrNameLst>
                                          <p:attrName>style.visibility</p:attrName>
                                        </p:attrNameLst>
                                      </p:cBhvr>
                                      <p:to>
                                        <p:strVal val="visible"/>
                                      </p:to>
                                    </p:set>
                                    <p:anim calcmode="lin" valueType="num">
                                      <p:cBhvr>
                                        <p:cTn id="7" dur="2500" fill="hold"/>
                                        <p:tgtEl>
                                          <p:spTgt spid="119">
                                            <p:bg/>
                                          </p:spTgt>
                                        </p:tgtEl>
                                        <p:attrNameLst>
                                          <p:attrName>ppt_x</p:attrName>
                                        </p:attrNameLst>
                                      </p:cBhvr>
                                      <p:tavLst>
                                        <p:tav tm="0">
                                          <p:val>
                                            <p:strVal val="#ppt_x"/>
                                          </p:val>
                                        </p:tav>
                                        <p:tav tm="100000">
                                          <p:val>
                                            <p:strVal val="#ppt_x"/>
                                          </p:val>
                                        </p:tav>
                                      </p:tavLst>
                                    </p:anim>
                                    <p:anim calcmode="lin" valueType="num">
                                      <p:cBhvr>
                                        <p:cTn id="8" dur="2500" fill="hold"/>
                                        <p:tgtEl>
                                          <p:spTgt spid="119">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119">
                                            <p:txEl>
                                              <p:pRg st="0" end="0"/>
                                            </p:txEl>
                                          </p:spTgt>
                                        </p:tgtEl>
                                        <p:attrNameLst>
                                          <p:attrName>style.visibility</p:attrName>
                                        </p:attrNameLst>
                                      </p:cBhvr>
                                      <p:to>
                                        <p:strVal val="visible"/>
                                      </p:to>
                                    </p:set>
                                    <p:anim calcmode="lin" valueType="num">
                                      <p:cBhvr>
                                        <p:cTn id="11" dur="2500" fill="hold"/>
                                        <p:tgtEl>
                                          <p:spTgt spid="119">
                                            <p:txEl>
                                              <p:pRg st="0" end="0"/>
                                            </p:txEl>
                                          </p:spTgt>
                                        </p:tgtEl>
                                        <p:attrNameLst>
                                          <p:attrName>ppt_x</p:attrName>
                                        </p:attrNameLst>
                                      </p:cBhvr>
                                      <p:tavLst>
                                        <p:tav tm="0">
                                          <p:val>
                                            <p:strVal val="#ppt_x"/>
                                          </p:val>
                                        </p:tav>
                                        <p:tav tm="100000">
                                          <p:val>
                                            <p:strVal val="#ppt_x"/>
                                          </p:val>
                                        </p:tav>
                                      </p:tavLst>
                                    </p:anim>
                                    <p:anim calcmode="lin" valueType="num">
                                      <p:cBhvr>
                                        <p:cTn id="12" dur="2500" fill="hold"/>
                                        <p:tgtEl>
                                          <p:spTgt spid="119">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Class="entr" nodeType="afterEffect" presetID="9" grpId="2" fill="hold">
                                  <p:stCondLst>
                                    <p:cond delay="0"/>
                                  </p:stCondLst>
                                  <p:iterate type="el" backwards="0">
                                    <p:tmAbs val="0"/>
                                  </p:iterate>
                                  <p:childTnLst>
                                    <p:set>
                                      <p:cBhvr>
                                        <p:cTn id="15" fill="hold"/>
                                        <p:tgtEl>
                                          <p:spTgt spid="120"/>
                                        </p:tgtEl>
                                        <p:attrNameLst>
                                          <p:attrName>style.visibility</p:attrName>
                                        </p:attrNameLst>
                                      </p:cBhvr>
                                      <p:to>
                                        <p:strVal val="visible"/>
                                      </p:to>
                                    </p:set>
                                    <p:animEffect filter="dissolve" transition="in">
                                      <p:cBhvr>
                                        <p:cTn id="16" dur="2500"/>
                                        <p:tgtEl>
                                          <p:spTgt spid="120"/>
                                        </p:tgtEl>
                                      </p:cBhvr>
                                    </p:animEffect>
                                  </p:childTnLst>
                                </p:cTn>
                              </p:par>
                            </p:childTnLst>
                          </p:cTn>
                        </p:par>
                        <p:par>
                          <p:cTn id="17" fill="hold">
                            <p:stCondLst>
                              <p:cond delay="5000"/>
                            </p:stCondLst>
                            <p:childTnLst>
                              <p:par>
                                <p:cTn id="18" presetClass="entr" nodeType="afterEffect" presetSubtype="4" presetID="2" grpId="1" fill="hold">
                                  <p:stCondLst>
                                    <p:cond delay="0"/>
                                  </p:stCondLst>
                                  <p:iterate type="el" backwards="0">
                                    <p:tmAbs val="0"/>
                                  </p:iterate>
                                  <p:childTnLst>
                                    <p:set>
                                      <p:cBhvr>
                                        <p:cTn id="19" fill="hold"/>
                                        <p:tgtEl>
                                          <p:spTgt spid="119">
                                            <p:txEl>
                                              <p:pRg st="1" end="1"/>
                                            </p:txEl>
                                          </p:spTgt>
                                        </p:tgtEl>
                                        <p:attrNameLst>
                                          <p:attrName>style.visibility</p:attrName>
                                        </p:attrNameLst>
                                      </p:cBhvr>
                                      <p:to>
                                        <p:strVal val="visible"/>
                                      </p:to>
                                    </p:set>
                                    <p:anim calcmode="lin" valueType="num">
                                      <p:cBhvr>
                                        <p:cTn id="20" dur="2500" fill="hold"/>
                                        <p:tgtEl>
                                          <p:spTgt spid="119">
                                            <p:txEl>
                                              <p:pRg st="1" end="1"/>
                                            </p:txEl>
                                          </p:spTgt>
                                        </p:tgtEl>
                                        <p:attrNameLst>
                                          <p:attrName>ppt_x</p:attrName>
                                        </p:attrNameLst>
                                      </p:cBhvr>
                                      <p:tavLst>
                                        <p:tav tm="0">
                                          <p:val>
                                            <p:strVal val="#ppt_x"/>
                                          </p:val>
                                        </p:tav>
                                        <p:tav tm="100000">
                                          <p:val>
                                            <p:strVal val="#ppt_x"/>
                                          </p:val>
                                        </p:tav>
                                      </p:tavLst>
                                    </p:anim>
                                    <p:anim calcmode="lin" valueType="num">
                                      <p:cBhvr>
                                        <p:cTn id="21" dur="2500" fill="hold"/>
                                        <p:tgtEl>
                                          <p:spTgt spid="11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19" grpId="1"/>
      <p:bldP build="whole" bldLvl="1" animBg="1" rev="0" advAuto="0" spid="120" grpId="2"/>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2" name="Level 1 - Honeymooners"/>
          <p:cNvSpPr/>
          <p:nvPr/>
        </p:nvSpPr>
        <p:spPr>
          <a:xfrm>
            <a:off x="1244732" y="1308671"/>
            <a:ext cx="10515336"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500">
                <a:solidFill>
                  <a:srgbClr val="000000"/>
                </a:solidFill>
                <a:latin typeface="Garamond Premier Pro"/>
                <a:ea typeface="Garamond Premier Pro"/>
                <a:cs typeface="Garamond Premier Pro"/>
                <a:sym typeface="Garamond Premier Pro"/>
              </a:defRPr>
            </a:lvl1pPr>
          </a:lstStyle>
          <a:p>
            <a:pPr>
              <a:defRPr>
                <a:effectLst/>
              </a:defRPr>
            </a:pPr>
            <a:r>
              <a:t>Level 1 - Honeymooners </a:t>
            </a:r>
          </a:p>
        </p:txBody>
      </p:sp>
      <p:sp>
        <p:nvSpPr>
          <p:cNvPr id="123" name="Committed…"/>
          <p:cNvSpPr/>
          <p:nvPr/>
        </p:nvSpPr>
        <p:spPr>
          <a:xfrm>
            <a:off x="544829" y="3004469"/>
            <a:ext cx="11430950" cy="21640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effectLst/>
                <a:latin typeface="Garamond Premier Pro"/>
                <a:ea typeface="Garamond Premier Pro"/>
                <a:cs typeface="Garamond Premier Pro"/>
                <a:sym typeface="Garamond Premier Pro"/>
              </a:defRPr>
            </a:pPr>
            <a:r>
              <a:t>Committed </a:t>
            </a:r>
          </a:p>
          <a:p>
            <a: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effectLst/>
                <a:latin typeface="Garamond Premier Pro"/>
                <a:ea typeface="Garamond Premier Pro"/>
                <a:cs typeface="Garamond Premier Pro"/>
                <a:sym typeface="Garamond Premier Pro"/>
              </a:defRPr>
            </a:pPr>
            <a:r>
              <a:t>Desirous</a:t>
            </a:r>
          </a:p>
          <a:p>
            <a: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effectLst/>
                <a:latin typeface="Garamond Premier Pro"/>
                <a:ea typeface="Garamond Premier Pro"/>
                <a:cs typeface="Garamond Premier Pro"/>
                <a:sym typeface="Garamond Premier Pro"/>
              </a:defRPr>
            </a:pPr>
            <a:r>
              <a:t>Big expectations.</a:t>
            </a:r>
          </a:p>
        </p:txBody>
      </p:sp>
      <p:sp>
        <p:nvSpPr>
          <p:cNvPr id="124" name="Challenges"/>
          <p:cNvSpPr/>
          <p:nvPr/>
        </p:nvSpPr>
        <p:spPr>
          <a:xfrm>
            <a:off x="344716" y="6064248"/>
            <a:ext cx="10515337" cy="800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500">
                <a:solidFill>
                  <a:srgbClr val="000000"/>
                </a:solidFill>
                <a:latin typeface="Garamond Premier Pro"/>
                <a:ea typeface="Garamond Premier Pro"/>
                <a:cs typeface="Garamond Premier Pro"/>
                <a:sym typeface="Garamond Premier Pro"/>
              </a:defRPr>
            </a:lvl1pPr>
          </a:lstStyle>
          <a:p>
            <a:pPr>
              <a:defRPr>
                <a:effectLst/>
              </a:defRPr>
            </a:pPr>
            <a:r>
              <a:t>Challenges</a:t>
            </a:r>
          </a:p>
        </p:txBody>
      </p:sp>
      <p:sp>
        <p:nvSpPr>
          <p:cNvPr id="125" name="Unstable…"/>
          <p:cNvSpPr/>
          <p:nvPr/>
        </p:nvSpPr>
        <p:spPr>
          <a:xfrm>
            <a:off x="744942" y="7002940"/>
            <a:ext cx="11430950" cy="21640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effectLst/>
                <a:latin typeface="Garamond Premier Pro"/>
                <a:ea typeface="Garamond Premier Pro"/>
                <a:cs typeface="Garamond Premier Pro"/>
                <a:sym typeface="Garamond Premier Pro"/>
              </a:defRPr>
            </a:pPr>
            <a:r>
              <a:t>Unstable</a:t>
            </a:r>
          </a:p>
          <a:p>
            <a: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effectLst/>
                <a:latin typeface="Garamond Premier Pro"/>
                <a:ea typeface="Garamond Premier Pro"/>
                <a:cs typeface="Garamond Premier Pro"/>
                <a:sym typeface="Garamond Premier Pro"/>
              </a:defRPr>
            </a:pPr>
            <a:r>
              <a:t>Hopes dashed</a:t>
            </a:r>
          </a:p>
          <a:p>
            <a: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effectLst/>
                <a:latin typeface="Garamond Premier Pro"/>
                <a:ea typeface="Garamond Premier Pro"/>
                <a:cs typeface="Garamond Premier Pro"/>
                <a:sym typeface="Garamond Premier Pro"/>
              </a:defRPr>
            </a:pPr>
            <a:r>
              <a:t>Hopes regained (make-up)</a:t>
            </a:r>
          </a:p>
        </p:txBody>
      </p:sp>
      <p:sp>
        <p:nvSpPr>
          <p:cNvPr id="126" name="Characteristics"/>
          <p:cNvSpPr/>
          <p:nvPr/>
        </p:nvSpPr>
        <p:spPr>
          <a:xfrm>
            <a:off x="344716" y="2156570"/>
            <a:ext cx="4217290"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500">
                <a:solidFill>
                  <a:srgbClr val="000000"/>
                </a:solidFill>
                <a:latin typeface="Garamond Premier Pro"/>
                <a:ea typeface="Garamond Premier Pro"/>
                <a:cs typeface="Garamond Premier Pro"/>
                <a:sym typeface="Garamond Premier Pro"/>
              </a:defRPr>
            </a:lvl1pPr>
          </a:lstStyle>
          <a:p>
            <a:pPr>
              <a:defRPr>
                <a:effectLst/>
              </a:defRPr>
            </a:pPr>
            <a:r>
              <a:t>Characteristics</a:t>
            </a:r>
          </a:p>
        </p:txBody>
      </p:sp>
    </p:spTree>
  </p:cSld>
  <p:clrMapOvr>
    <a:masterClrMapping/>
  </p:clrMapOvr>
  <mc:AlternateContent xmlns:mc="http://schemas.openxmlformats.org/markup-compatibility/2006">
    <mc:Choice xmlns:p14="http://schemas.microsoft.com/office/powerpoint/2010/main" Requires="p14">
      <p:transition spd="slow" advClick="1" p14:dur="30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123">
                                            <p:bg/>
                                          </p:spTgt>
                                        </p:tgtEl>
                                        <p:attrNameLst>
                                          <p:attrName>style.visibility</p:attrName>
                                        </p:attrNameLst>
                                      </p:cBhvr>
                                      <p:to>
                                        <p:strVal val="visible"/>
                                      </p:to>
                                    </p:set>
                                    <p:anim calcmode="lin" valueType="num">
                                      <p:cBhvr>
                                        <p:cTn id="7" dur="2500" fill="hold"/>
                                        <p:tgtEl>
                                          <p:spTgt spid="123">
                                            <p:bg/>
                                          </p:spTgt>
                                        </p:tgtEl>
                                        <p:attrNameLst>
                                          <p:attrName>ppt_x</p:attrName>
                                        </p:attrNameLst>
                                      </p:cBhvr>
                                      <p:tavLst>
                                        <p:tav tm="0">
                                          <p:val>
                                            <p:strVal val="#ppt_x"/>
                                          </p:val>
                                        </p:tav>
                                        <p:tav tm="100000">
                                          <p:val>
                                            <p:strVal val="#ppt_x"/>
                                          </p:val>
                                        </p:tav>
                                      </p:tavLst>
                                    </p:anim>
                                    <p:anim calcmode="lin" valueType="num">
                                      <p:cBhvr>
                                        <p:cTn id="8" dur="2500" fill="hold"/>
                                        <p:tgtEl>
                                          <p:spTgt spid="123">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123">
                                            <p:txEl>
                                              <p:pRg st="0" end="0"/>
                                            </p:txEl>
                                          </p:spTgt>
                                        </p:tgtEl>
                                        <p:attrNameLst>
                                          <p:attrName>style.visibility</p:attrName>
                                        </p:attrNameLst>
                                      </p:cBhvr>
                                      <p:to>
                                        <p:strVal val="visible"/>
                                      </p:to>
                                    </p:set>
                                    <p:anim calcmode="lin" valueType="num">
                                      <p:cBhvr>
                                        <p:cTn id="11" dur="2500" fill="hold"/>
                                        <p:tgtEl>
                                          <p:spTgt spid="123">
                                            <p:txEl>
                                              <p:pRg st="0" end="0"/>
                                            </p:txEl>
                                          </p:spTgt>
                                        </p:tgtEl>
                                        <p:attrNameLst>
                                          <p:attrName>ppt_x</p:attrName>
                                        </p:attrNameLst>
                                      </p:cBhvr>
                                      <p:tavLst>
                                        <p:tav tm="0">
                                          <p:val>
                                            <p:strVal val="#ppt_x"/>
                                          </p:val>
                                        </p:tav>
                                        <p:tav tm="100000">
                                          <p:val>
                                            <p:strVal val="#ppt_x"/>
                                          </p:val>
                                        </p:tav>
                                      </p:tavLst>
                                    </p:anim>
                                    <p:anim calcmode="lin" valueType="num">
                                      <p:cBhvr>
                                        <p:cTn id="12" dur="2500" fill="hold"/>
                                        <p:tgtEl>
                                          <p:spTgt spid="123">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Class="entr" nodeType="afterEffect" presetSubtype="4" presetID="2" grpId="1" fill="hold">
                                  <p:stCondLst>
                                    <p:cond delay="0"/>
                                  </p:stCondLst>
                                  <p:iterate type="el" backwards="0">
                                    <p:tmAbs val="0"/>
                                  </p:iterate>
                                  <p:childTnLst>
                                    <p:set>
                                      <p:cBhvr>
                                        <p:cTn id="15" fill="hold"/>
                                        <p:tgtEl>
                                          <p:spTgt spid="123">
                                            <p:txEl>
                                              <p:pRg st="1" end="1"/>
                                            </p:txEl>
                                          </p:spTgt>
                                        </p:tgtEl>
                                        <p:attrNameLst>
                                          <p:attrName>style.visibility</p:attrName>
                                        </p:attrNameLst>
                                      </p:cBhvr>
                                      <p:to>
                                        <p:strVal val="visible"/>
                                      </p:to>
                                    </p:set>
                                    <p:anim calcmode="lin" valueType="num">
                                      <p:cBhvr>
                                        <p:cTn id="16" dur="2500" fill="hold"/>
                                        <p:tgtEl>
                                          <p:spTgt spid="123">
                                            <p:txEl>
                                              <p:pRg st="1" end="1"/>
                                            </p:txEl>
                                          </p:spTgt>
                                        </p:tgtEl>
                                        <p:attrNameLst>
                                          <p:attrName>ppt_x</p:attrName>
                                        </p:attrNameLst>
                                      </p:cBhvr>
                                      <p:tavLst>
                                        <p:tav tm="0">
                                          <p:val>
                                            <p:strVal val="#ppt_x"/>
                                          </p:val>
                                        </p:tav>
                                        <p:tav tm="100000">
                                          <p:val>
                                            <p:strVal val="#ppt_x"/>
                                          </p:val>
                                        </p:tav>
                                      </p:tavLst>
                                    </p:anim>
                                    <p:anim calcmode="lin" valueType="num">
                                      <p:cBhvr>
                                        <p:cTn id="17" dur="2500" fill="hold"/>
                                        <p:tgtEl>
                                          <p:spTgt spid="123">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5000"/>
                            </p:stCondLst>
                            <p:childTnLst>
                              <p:par>
                                <p:cTn id="19" presetClass="entr" nodeType="afterEffect" presetSubtype="4" presetID="2" grpId="1" fill="hold">
                                  <p:stCondLst>
                                    <p:cond delay="0"/>
                                  </p:stCondLst>
                                  <p:iterate type="el" backwards="0">
                                    <p:tmAbs val="0"/>
                                  </p:iterate>
                                  <p:childTnLst>
                                    <p:set>
                                      <p:cBhvr>
                                        <p:cTn id="20" fill="hold"/>
                                        <p:tgtEl>
                                          <p:spTgt spid="123">
                                            <p:txEl>
                                              <p:pRg st="2" end="2"/>
                                            </p:txEl>
                                          </p:spTgt>
                                        </p:tgtEl>
                                        <p:attrNameLst>
                                          <p:attrName>style.visibility</p:attrName>
                                        </p:attrNameLst>
                                      </p:cBhvr>
                                      <p:to>
                                        <p:strVal val="visible"/>
                                      </p:to>
                                    </p:set>
                                    <p:anim calcmode="lin" valueType="num">
                                      <p:cBhvr>
                                        <p:cTn id="21" dur="2500" fill="hold"/>
                                        <p:tgtEl>
                                          <p:spTgt spid="123">
                                            <p:txEl>
                                              <p:pRg st="2" end="2"/>
                                            </p:txEl>
                                          </p:spTgt>
                                        </p:tgtEl>
                                        <p:attrNameLst>
                                          <p:attrName>ppt_x</p:attrName>
                                        </p:attrNameLst>
                                      </p:cBhvr>
                                      <p:tavLst>
                                        <p:tav tm="0">
                                          <p:val>
                                            <p:strVal val="#ppt_x"/>
                                          </p:val>
                                        </p:tav>
                                        <p:tav tm="100000">
                                          <p:val>
                                            <p:strVal val="#ppt_x"/>
                                          </p:val>
                                        </p:tav>
                                      </p:tavLst>
                                    </p:anim>
                                    <p:anim calcmode="lin" valueType="num">
                                      <p:cBhvr>
                                        <p:cTn id="22" dur="2500" fill="hold"/>
                                        <p:tgtEl>
                                          <p:spTgt spid="1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2" fill="hold">
                                  <p:stCondLst>
                                    <p:cond delay="0"/>
                                  </p:stCondLst>
                                  <p:iterate type="lt" backwards="0">
                                    <p:tmAbs val="100"/>
                                  </p:iterate>
                                  <p:childTnLst>
                                    <p:set>
                                      <p:cBhvr>
                                        <p:cTn id="26" fill="hold"/>
                                        <p:tgtEl>
                                          <p:spTgt spid="124"/>
                                        </p:tgtEl>
                                        <p:attrNameLst>
                                          <p:attrName>style.visibility</p:attrName>
                                        </p:attrNameLst>
                                      </p:cBhvr>
                                      <p:to>
                                        <p:strVal val="visible"/>
                                      </p:to>
                                    </p:set>
                                  </p:childTnLst>
                                </p:cTn>
                              </p:par>
                            </p:childTnLst>
                          </p:cTn>
                        </p:par>
                        <p:par>
                          <p:cTn id="27" fill="hold">
                            <p:stCondLst>
                              <p:cond delay="0"/>
                            </p:stCondLst>
                            <p:childTnLst>
                              <p:par>
                                <p:cTn id="28" presetClass="entr" nodeType="afterEffect" presetSubtype="4" presetID="2" grpId="3" fill="hold">
                                  <p:stCondLst>
                                    <p:cond delay="0"/>
                                  </p:stCondLst>
                                  <p:iterate type="el" backwards="0">
                                    <p:tmAbs val="0"/>
                                  </p:iterate>
                                  <p:childTnLst>
                                    <p:set>
                                      <p:cBhvr>
                                        <p:cTn id="29" fill="hold"/>
                                        <p:tgtEl>
                                          <p:spTgt spid="125">
                                            <p:bg/>
                                          </p:spTgt>
                                        </p:tgtEl>
                                        <p:attrNameLst>
                                          <p:attrName>style.visibility</p:attrName>
                                        </p:attrNameLst>
                                      </p:cBhvr>
                                      <p:to>
                                        <p:strVal val="visible"/>
                                      </p:to>
                                    </p:set>
                                    <p:anim calcmode="lin" valueType="num">
                                      <p:cBhvr>
                                        <p:cTn id="30" dur="2500" fill="hold"/>
                                        <p:tgtEl>
                                          <p:spTgt spid="125">
                                            <p:bg/>
                                          </p:spTgt>
                                        </p:tgtEl>
                                        <p:attrNameLst>
                                          <p:attrName>ppt_x</p:attrName>
                                        </p:attrNameLst>
                                      </p:cBhvr>
                                      <p:tavLst>
                                        <p:tav tm="0">
                                          <p:val>
                                            <p:strVal val="#ppt_x"/>
                                          </p:val>
                                        </p:tav>
                                        <p:tav tm="100000">
                                          <p:val>
                                            <p:strVal val="#ppt_x"/>
                                          </p:val>
                                        </p:tav>
                                      </p:tavLst>
                                    </p:anim>
                                    <p:anim calcmode="lin" valueType="num">
                                      <p:cBhvr>
                                        <p:cTn id="31" dur="2500" fill="hold"/>
                                        <p:tgtEl>
                                          <p:spTgt spid="125">
                                            <p:bg/>
                                          </p:spTgt>
                                        </p:tgtEl>
                                        <p:attrNameLst>
                                          <p:attrName>ppt_y</p:attrName>
                                        </p:attrNameLst>
                                      </p:cBhvr>
                                      <p:tavLst>
                                        <p:tav tm="0">
                                          <p:val>
                                            <p:strVal val="1+#ppt_h/2"/>
                                          </p:val>
                                        </p:tav>
                                        <p:tav tm="100000">
                                          <p:val>
                                            <p:strVal val="#ppt_y"/>
                                          </p:val>
                                        </p:tav>
                                      </p:tavLst>
                                    </p:anim>
                                  </p:childTnLst>
                                </p:cTn>
                              </p:par>
                              <p:par>
                                <p:cTn id="32" presetClass="entr" nodeType="withEffect" presetSubtype="4" presetID="2" grpId="3" fill="hold">
                                  <p:stCondLst>
                                    <p:cond delay="0"/>
                                  </p:stCondLst>
                                  <p:iterate type="el" backwards="0">
                                    <p:tmAbs val="0"/>
                                  </p:iterate>
                                  <p:childTnLst>
                                    <p:set>
                                      <p:cBhvr>
                                        <p:cTn id="33" fill="hold"/>
                                        <p:tgtEl>
                                          <p:spTgt spid="125">
                                            <p:txEl>
                                              <p:pRg st="0" end="0"/>
                                            </p:txEl>
                                          </p:spTgt>
                                        </p:tgtEl>
                                        <p:attrNameLst>
                                          <p:attrName>style.visibility</p:attrName>
                                        </p:attrNameLst>
                                      </p:cBhvr>
                                      <p:to>
                                        <p:strVal val="visible"/>
                                      </p:to>
                                    </p:set>
                                    <p:anim calcmode="lin" valueType="num">
                                      <p:cBhvr>
                                        <p:cTn id="34" dur="2500" fill="hold"/>
                                        <p:tgtEl>
                                          <p:spTgt spid="125">
                                            <p:txEl>
                                              <p:pRg st="0" end="0"/>
                                            </p:txEl>
                                          </p:spTgt>
                                        </p:tgtEl>
                                        <p:attrNameLst>
                                          <p:attrName>ppt_x</p:attrName>
                                        </p:attrNameLst>
                                      </p:cBhvr>
                                      <p:tavLst>
                                        <p:tav tm="0">
                                          <p:val>
                                            <p:strVal val="#ppt_x"/>
                                          </p:val>
                                        </p:tav>
                                        <p:tav tm="100000">
                                          <p:val>
                                            <p:strVal val="#ppt_x"/>
                                          </p:val>
                                        </p:tav>
                                      </p:tavLst>
                                    </p:anim>
                                    <p:anim calcmode="lin" valueType="num">
                                      <p:cBhvr>
                                        <p:cTn id="35" dur="2500" fill="hold"/>
                                        <p:tgtEl>
                                          <p:spTgt spid="125">
                                            <p:txEl>
                                              <p:pRg st="0" end="0"/>
                                            </p:txEl>
                                          </p:spTgt>
                                        </p:tgtEl>
                                        <p:attrNameLst>
                                          <p:attrName>ppt_y</p:attrName>
                                        </p:attrNameLst>
                                      </p:cBhvr>
                                      <p:tavLst>
                                        <p:tav tm="0">
                                          <p:val>
                                            <p:strVal val="1+#ppt_h/2"/>
                                          </p:val>
                                        </p:tav>
                                        <p:tav tm="100000">
                                          <p:val>
                                            <p:strVal val="#ppt_y"/>
                                          </p:val>
                                        </p:tav>
                                      </p:tavLst>
                                    </p:anim>
                                  </p:childTnLst>
                                </p:cTn>
                              </p:par>
                            </p:childTnLst>
                          </p:cTn>
                        </p:par>
                        <p:par>
                          <p:cTn id="36" fill="hold">
                            <p:stCondLst>
                              <p:cond delay="2500"/>
                            </p:stCondLst>
                            <p:childTnLst>
                              <p:par>
                                <p:cTn id="37" presetClass="entr" nodeType="afterEffect" presetSubtype="4" presetID="2" grpId="3" fill="hold">
                                  <p:stCondLst>
                                    <p:cond delay="0"/>
                                  </p:stCondLst>
                                  <p:iterate type="el" backwards="0">
                                    <p:tmAbs val="0"/>
                                  </p:iterate>
                                  <p:childTnLst>
                                    <p:set>
                                      <p:cBhvr>
                                        <p:cTn id="38" fill="hold"/>
                                        <p:tgtEl>
                                          <p:spTgt spid="125">
                                            <p:txEl>
                                              <p:pRg st="1" end="1"/>
                                            </p:txEl>
                                          </p:spTgt>
                                        </p:tgtEl>
                                        <p:attrNameLst>
                                          <p:attrName>style.visibility</p:attrName>
                                        </p:attrNameLst>
                                      </p:cBhvr>
                                      <p:to>
                                        <p:strVal val="visible"/>
                                      </p:to>
                                    </p:set>
                                    <p:anim calcmode="lin" valueType="num">
                                      <p:cBhvr>
                                        <p:cTn id="39" dur="2500" fill="hold"/>
                                        <p:tgtEl>
                                          <p:spTgt spid="125">
                                            <p:txEl>
                                              <p:pRg st="1" end="1"/>
                                            </p:txEl>
                                          </p:spTgt>
                                        </p:tgtEl>
                                        <p:attrNameLst>
                                          <p:attrName>ppt_x</p:attrName>
                                        </p:attrNameLst>
                                      </p:cBhvr>
                                      <p:tavLst>
                                        <p:tav tm="0">
                                          <p:val>
                                            <p:strVal val="#ppt_x"/>
                                          </p:val>
                                        </p:tav>
                                        <p:tav tm="100000">
                                          <p:val>
                                            <p:strVal val="#ppt_x"/>
                                          </p:val>
                                        </p:tav>
                                      </p:tavLst>
                                    </p:anim>
                                    <p:anim calcmode="lin" valueType="num">
                                      <p:cBhvr>
                                        <p:cTn id="40" dur="2500" fill="hold"/>
                                        <p:tgtEl>
                                          <p:spTgt spid="125">
                                            <p:txEl>
                                              <p:pRg st="1" end="1"/>
                                            </p:txEl>
                                          </p:spTgt>
                                        </p:tgtEl>
                                        <p:attrNameLst>
                                          <p:attrName>ppt_y</p:attrName>
                                        </p:attrNameLst>
                                      </p:cBhvr>
                                      <p:tavLst>
                                        <p:tav tm="0">
                                          <p:val>
                                            <p:strVal val="1+#ppt_h/2"/>
                                          </p:val>
                                        </p:tav>
                                        <p:tav tm="100000">
                                          <p:val>
                                            <p:strVal val="#ppt_y"/>
                                          </p:val>
                                        </p:tav>
                                      </p:tavLst>
                                    </p:anim>
                                  </p:childTnLst>
                                </p:cTn>
                              </p:par>
                            </p:childTnLst>
                          </p:cTn>
                        </p:par>
                        <p:par>
                          <p:cTn id="41" fill="hold">
                            <p:stCondLst>
                              <p:cond delay="5000"/>
                            </p:stCondLst>
                            <p:childTnLst>
                              <p:par>
                                <p:cTn id="42" presetClass="entr" nodeType="afterEffect" presetSubtype="4" presetID="2" grpId="3" fill="hold">
                                  <p:stCondLst>
                                    <p:cond delay="0"/>
                                  </p:stCondLst>
                                  <p:iterate type="el" backwards="0">
                                    <p:tmAbs val="0"/>
                                  </p:iterate>
                                  <p:childTnLst>
                                    <p:set>
                                      <p:cBhvr>
                                        <p:cTn id="43" fill="hold"/>
                                        <p:tgtEl>
                                          <p:spTgt spid="125">
                                            <p:txEl>
                                              <p:pRg st="2" end="2"/>
                                            </p:txEl>
                                          </p:spTgt>
                                        </p:tgtEl>
                                        <p:attrNameLst>
                                          <p:attrName>style.visibility</p:attrName>
                                        </p:attrNameLst>
                                      </p:cBhvr>
                                      <p:to>
                                        <p:strVal val="visible"/>
                                      </p:to>
                                    </p:set>
                                    <p:anim calcmode="lin" valueType="num">
                                      <p:cBhvr>
                                        <p:cTn id="44" dur="2500" fill="hold"/>
                                        <p:tgtEl>
                                          <p:spTgt spid="125">
                                            <p:txEl>
                                              <p:pRg st="2" end="2"/>
                                            </p:txEl>
                                          </p:spTgt>
                                        </p:tgtEl>
                                        <p:attrNameLst>
                                          <p:attrName>ppt_x</p:attrName>
                                        </p:attrNameLst>
                                      </p:cBhvr>
                                      <p:tavLst>
                                        <p:tav tm="0">
                                          <p:val>
                                            <p:strVal val="#ppt_x"/>
                                          </p:val>
                                        </p:tav>
                                        <p:tav tm="100000">
                                          <p:val>
                                            <p:strVal val="#ppt_x"/>
                                          </p:val>
                                        </p:tav>
                                      </p:tavLst>
                                    </p:anim>
                                    <p:anim calcmode="lin" valueType="num">
                                      <p:cBhvr>
                                        <p:cTn id="45" dur="2500" fill="hold"/>
                                        <p:tgtEl>
                                          <p:spTgt spid="12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4" grpId="2"/>
      <p:bldP build="p" bldLvl="5" animBg="1" rev="0" advAuto="0" spid="123" grpId="1"/>
      <p:bldP build="p" bldLvl="5" animBg="1" rev="0" advAuto="0" spid="125" grpId="3"/>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8" name="Christlike Responses"/>
          <p:cNvSpPr/>
          <p:nvPr/>
        </p:nvSpPr>
        <p:spPr>
          <a:xfrm>
            <a:off x="190453" y="2156570"/>
            <a:ext cx="11156356" cy="73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000">
                <a:solidFill>
                  <a:srgbClr val="000000"/>
                </a:solidFill>
                <a:latin typeface="Garamond Premier Pro"/>
                <a:ea typeface="Garamond Premier Pro"/>
                <a:cs typeface="Garamond Premier Pro"/>
                <a:sym typeface="Garamond Premier Pro"/>
              </a:defRPr>
            </a:lvl1pPr>
          </a:lstStyle>
          <a:p>
            <a:pPr>
              <a:defRPr>
                <a:effectLst/>
              </a:defRPr>
            </a:pPr>
            <a:r>
              <a:t>Christlike Responses</a:t>
            </a:r>
          </a:p>
        </p:txBody>
      </p:sp>
      <p:sp>
        <p:nvSpPr>
          <p:cNvPr id="129" name="Excitement…"/>
          <p:cNvSpPr/>
          <p:nvPr/>
        </p:nvSpPr>
        <p:spPr>
          <a:xfrm>
            <a:off x="501957" y="2941897"/>
            <a:ext cx="11430950" cy="216408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effectLst/>
                <a:latin typeface="Garamond Premier Pro"/>
                <a:ea typeface="Garamond Premier Pro"/>
                <a:cs typeface="Garamond Premier Pro"/>
                <a:sym typeface="Garamond Premier Pro"/>
              </a:defRPr>
            </a:pPr>
            <a:r>
              <a:t>Excitement</a:t>
            </a:r>
          </a:p>
          <a:p>
            <a: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effectLst/>
                <a:latin typeface="Garamond Premier Pro"/>
                <a:ea typeface="Garamond Premier Pro"/>
                <a:cs typeface="Garamond Premier Pro"/>
                <a:sym typeface="Garamond Premier Pro"/>
              </a:defRPr>
            </a:pPr>
            <a:r>
              <a:t>Commitment</a:t>
            </a:r>
          </a:p>
          <a:p>
            <a:pPr marL="320039" indent="-320039" algn="l" defTabSz="457200">
              <a:spcBef>
                <a:spcPts val="1600"/>
              </a:spcBef>
              <a:buClr>
                <a:srgbClr val="000000"/>
              </a:buClr>
              <a:buSzPct val="8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effectLst/>
                <a:latin typeface="Garamond Premier Pro"/>
                <a:ea typeface="Garamond Premier Pro"/>
                <a:cs typeface="Garamond Premier Pro"/>
                <a:sym typeface="Garamond Premier Pro"/>
              </a:defRPr>
            </a:pPr>
            <a:r>
              <a:t>Learning spirit</a:t>
            </a:r>
          </a:p>
        </p:txBody>
      </p:sp>
      <p:sp>
        <p:nvSpPr>
          <p:cNvPr id="130" name="Summary"/>
          <p:cNvSpPr/>
          <p:nvPr/>
        </p:nvSpPr>
        <p:spPr>
          <a:xfrm>
            <a:off x="190453" y="5319340"/>
            <a:ext cx="10515336" cy="736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000">
                <a:solidFill>
                  <a:srgbClr val="000000"/>
                </a:solidFill>
                <a:latin typeface="Garamond Premier Pro"/>
                <a:ea typeface="Garamond Premier Pro"/>
                <a:cs typeface="Garamond Premier Pro"/>
                <a:sym typeface="Garamond Premier Pro"/>
              </a:defRPr>
            </a:lvl1pPr>
          </a:lstStyle>
          <a:p>
            <a:pPr>
              <a:defRPr>
                <a:effectLst/>
              </a:defRPr>
            </a:pPr>
            <a:r>
              <a:t>Summary</a:t>
            </a:r>
          </a:p>
        </p:txBody>
      </p:sp>
      <p:sp>
        <p:nvSpPr>
          <p:cNvPr id="131" name="The early stage of marriage can often be seen as an expression of ‘eros’ love. Although this fatuous love is committal in nature, the commitment tends to be based upon on one’s expectations and dreams (what one receives). When the expectations do not pan out, then great ups and downs shatter the dreams but provide opportunity to deepen one’s commitment."/>
          <p:cNvSpPr/>
          <p:nvPr/>
        </p:nvSpPr>
        <p:spPr>
          <a:xfrm>
            <a:off x="501957" y="6040120"/>
            <a:ext cx="12263792" cy="351028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just" defTabSz="457200">
              <a:spcBef>
                <a:spcPts val="1600"/>
              </a:spcBef>
              <a:buClr>
                <a:srgbClr val="000000"/>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sz="3800">
                <a:solidFill>
                  <a:srgbClr val="000000"/>
                </a:solidFill>
                <a:latin typeface="Garamond Premier Pro"/>
                <a:ea typeface="Garamond Premier Pro"/>
                <a:cs typeface="Garamond Premier Pro"/>
                <a:sym typeface="Garamond Premier Pro"/>
              </a:defRPr>
            </a:lvl1pPr>
          </a:lstStyle>
          <a:p>
            <a:pPr>
              <a:defRPr>
                <a:effectLst/>
              </a:defRPr>
            </a:pPr>
            <a:r>
              <a:t>The early stage of marriage can often be seen as an expression of ‘eros’ love. Although this fatuous love is committal in nature, the commitment tends to be based upon on one’s expectations and dreams (what one receives). When the expectations do not pan out, then great ups and downs shatter the dreams but provide opportunity to deepen one’s commitment.</a:t>
            </a:r>
          </a:p>
        </p:txBody>
      </p:sp>
      <p:sp>
        <p:nvSpPr>
          <p:cNvPr id="132" name="Level 1 - Honeymooners"/>
          <p:cNvSpPr/>
          <p:nvPr/>
        </p:nvSpPr>
        <p:spPr>
          <a:xfrm>
            <a:off x="1376185" y="1307744"/>
            <a:ext cx="10515336" cy="800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500">
                <a:solidFill>
                  <a:srgbClr val="000000"/>
                </a:solidFill>
                <a:latin typeface="Garamond Premier Pro"/>
                <a:ea typeface="Garamond Premier Pro"/>
                <a:cs typeface="Garamond Premier Pro"/>
                <a:sym typeface="Garamond Premier Pro"/>
              </a:defRPr>
            </a:lvl1pPr>
          </a:lstStyle>
          <a:p>
            <a:pPr>
              <a:defRPr>
                <a:effectLst/>
              </a:defRPr>
            </a:pPr>
            <a:r>
              <a:t>Level 1 - Honeymooners </a:t>
            </a:r>
          </a:p>
        </p:txBody>
      </p:sp>
    </p:spTree>
  </p:cSld>
  <p:clrMapOvr>
    <a:masterClrMapping/>
  </p:clrMapOvr>
  <mc:AlternateContent xmlns:mc="http://schemas.openxmlformats.org/markup-compatibility/2006">
    <mc:Choice xmlns:p14="http://schemas.microsoft.com/office/powerpoint/2010/main" Requires="p14">
      <p:transition spd="slow" advClick="1" p14:dur="30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129">
                                            <p:bg/>
                                          </p:spTgt>
                                        </p:tgtEl>
                                        <p:attrNameLst>
                                          <p:attrName>style.visibility</p:attrName>
                                        </p:attrNameLst>
                                      </p:cBhvr>
                                      <p:to>
                                        <p:strVal val="visible"/>
                                      </p:to>
                                    </p:set>
                                    <p:anim calcmode="lin" valueType="num">
                                      <p:cBhvr>
                                        <p:cTn id="7" dur="2500" fill="hold"/>
                                        <p:tgtEl>
                                          <p:spTgt spid="129">
                                            <p:bg/>
                                          </p:spTgt>
                                        </p:tgtEl>
                                        <p:attrNameLst>
                                          <p:attrName>ppt_x</p:attrName>
                                        </p:attrNameLst>
                                      </p:cBhvr>
                                      <p:tavLst>
                                        <p:tav tm="0">
                                          <p:val>
                                            <p:strVal val="#ppt_x"/>
                                          </p:val>
                                        </p:tav>
                                        <p:tav tm="100000">
                                          <p:val>
                                            <p:strVal val="#ppt_x"/>
                                          </p:val>
                                        </p:tav>
                                      </p:tavLst>
                                    </p:anim>
                                    <p:anim calcmode="lin" valueType="num">
                                      <p:cBhvr>
                                        <p:cTn id="8" dur="2500" fill="hold"/>
                                        <p:tgtEl>
                                          <p:spTgt spid="129">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129">
                                            <p:txEl>
                                              <p:pRg st="0" end="0"/>
                                            </p:txEl>
                                          </p:spTgt>
                                        </p:tgtEl>
                                        <p:attrNameLst>
                                          <p:attrName>style.visibility</p:attrName>
                                        </p:attrNameLst>
                                      </p:cBhvr>
                                      <p:to>
                                        <p:strVal val="visible"/>
                                      </p:to>
                                    </p:set>
                                    <p:anim calcmode="lin" valueType="num">
                                      <p:cBhvr>
                                        <p:cTn id="11" dur="2500" fill="hold"/>
                                        <p:tgtEl>
                                          <p:spTgt spid="129">
                                            <p:txEl>
                                              <p:pRg st="0" end="0"/>
                                            </p:txEl>
                                          </p:spTgt>
                                        </p:tgtEl>
                                        <p:attrNameLst>
                                          <p:attrName>ppt_x</p:attrName>
                                        </p:attrNameLst>
                                      </p:cBhvr>
                                      <p:tavLst>
                                        <p:tav tm="0">
                                          <p:val>
                                            <p:strVal val="#ppt_x"/>
                                          </p:val>
                                        </p:tav>
                                        <p:tav tm="100000">
                                          <p:val>
                                            <p:strVal val="#ppt_x"/>
                                          </p:val>
                                        </p:tav>
                                      </p:tavLst>
                                    </p:anim>
                                    <p:anim calcmode="lin" valueType="num">
                                      <p:cBhvr>
                                        <p:cTn id="12" dur="2500" fill="hold"/>
                                        <p:tgtEl>
                                          <p:spTgt spid="129">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Class="entr" nodeType="afterEffect" presetSubtype="4" presetID="2" grpId="1" fill="hold">
                                  <p:stCondLst>
                                    <p:cond delay="0"/>
                                  </p:stCondLst>
                                  <p:iterate type="el" backwards="0">
                                    <p:tmAbs val="0"/>
                                  </p:iterate>
                                  <p:childTnLst>
                                    <p:set>
                                      <p:cBhvr>
                                        <p:cTn id="15" fill="hold"/>
                                        <p:tgtEl>
                                          <p:spTgt spid="129">
                                            <p:txEl>
                                              <p:pRg st="1" end="1"/>
                                            </p:txEl>
                                          </p:spTgt>
                                        </p:tgtEl>
                                        <p:attrNameLst>
                                          <p:attrName>style.visibility</p:attrName>
                                        </p:attrNameLst>
                                      </p:cBhvr>
                                      <p:to>
                                        <p:strVal val="visible"/>
                                      </p:to>
                                    </p:set>
                                    <p:anim calcmode="lin" valueType="num">
                                      <p:cBhvr>
                                        <p:cTn id="16" dur="2500" fill="hold"/>
                                        <p:tgtEl>
                                          <p:spTgt spid="129">
                                            <p:txEl>
                                              <p:pRg st="1" end="1"/>
                                            </p:txEl>
                                          </p:spTgt>
                                        </p:tgtEl>
                                        <p:attrNameLst>
                                          <p:attrName>ppt_x</p:attrName>
                                        </p:attrNameLst>
                                      </p:cBhvr>
                                      <p:tavLst>
                                        <p:tav tm="0">
                                          <p:val>
                                            <p:strVal val="#ppt_x"/>
                                          </p:val>
                                        </p:tav>
                                        <p:tav tm="100000">
                                          <p:val>
                                            <p:strVal val="#ppt_x"/>
                                          </p:val>
                                        </p:tav>
                                      </p:tavLst>
                                    </p:anim>
                                    <p:anim calcmode="lin" valueType="num">
                                      <p:cBhvr>
                                        <p:cTn id="17" dur="2500" fill="hold"/>
                                        <p:tgtEl>
                                          <p:spTgt spid="129">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5000"/>
                            </p:stCondLst>
                            <p:childTnLst>
                              <p:par>
                                <p:cTn id="19" presetClass="entr" nodeType="afterEffect" presetSubtype="4" presetID="2" grpId="1" fill="hold">
                                  <p:stCondLst>
                                    <p:cond delay="0"/>
                                  </p:stCondLst>
                                  <p:iterate type="el" backwards="0">
                                    <p:tmAbs val="0"/>
                                  </p:iterate>
                                  <p:childTnLst>
                                    <p:set>
                                      <p:cBhvr>
                                        <p:cTn id="20" fill="hold"/>
                                        <p:tgtEl>
                                          <p:spTgt spid="129">
                                            <p:txEl>
                                              <p:pRg st="2" end="2"/>
                                            </p:txEl>
                                          </p:spTgt>
                                        </p:tgtEl>
                                        <p:attrNameLst>
                                          <p:attrName>style.visibility</p:attrName>
                                        </p:attrNameLst>
                                      </p:cBhvr>
                                      <p:to>
                                        <p:strVal val="visible"/>
                                      </p:to>
                                    </p:set>
                                    <p:anim calcmode="lin" valueType="num">
                                      <p:cBhvr>
                                        <p:cTn id="21" dur="2500" fill="hold"/>
                                        <p:tgtEl>
                                          <p:spTgt spid="129">
                                            <p:txEl>
                                              <p:pRg st="2" end="2"/>
                                            </p:txEl>
                                          </p:spTgt>
                                        </p:tgtEl>
                                        <p:attrNameLst>
                                          <p:attrName>ppt_x</p:attrName>
                                        </p:attrNameLst>
                                      </p:cBhvr>
                                      <p:tavLst>
                                        <p:tav tm="0">
                                          <p:val>
                                            <p:strVal val="#ppt_x"/>
                                          </p:val>
                                        </p:tav>
                                        <p:tav tm="100000">
                                          <p:val>
                                            <p:strVal val="#ppt_x"/>
                                          </p:val>
                                        </p:tav>
                                      </p:tavLst>
                                    </p:anim>
                                    <p:anim calcmode="lin" valueType="num">
                                      <p:cBhvr>
                                        <p:cTn id="22" dur="2500" fill="hold"/>
                                        <p:tgtEl>
                                          <p:spTgt spid="12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2" fill="hold">
                                  <p:stCondLst>
                                    <p:cond delay="0"/>
                                  </p:stCondLst>
                                  <p:iterate type="lt" backwards="0">
                                    <p:tmAbs val="100"/>
                                  </p:iterate>
                                  <p:childTnLst>
                                    <p:set>
                                      <p:cBhvr>
                                        <p:cTn id="26" fill="hold"/>
                                        <p:tgtEl>
                                          <p:spTgt spid="130"/>
                                        </p:tgtEl>
                                        <p:attrNameLst>
                                          <p:attrName>style.visibility</p:attrName>
                                        </p:attrNameLst>
                                      </p:cBhvr>
                                      <p:to>
                                        <p:strVal val="visible"/>
                                      </p:to>
                                    </p:set>
                                  </p:childTnLst>
                                </p:cTn>
                              </p:par>
                            </p:childTnLst>
                          </p:cTn>
                        </p:par>
                        <p:par>
                          <p:cTn id="27" fill="hold">
                            <p:stCondLst>
                              <p:cond delay="0"/>
                            </p:stCondLst>
                            <p:childTnLst>
                              <p:par>
                                <p:cTn id="28" presetClass="entr" nodeType="afterEffect" presetSubtype="4" presetID="2" grpId="3" fill="hold">
                                  <p:stCondLst>
                                    <p:cond delay="0"/>
                                  </p:stCondLst>
                                  <p:iterate type="el" backwards="0">
                                    <p:tmAbs val="0"/>
                                  </p:iterate>
                                  <p:childTnLst>
                                    <p:set>
                                      <p:cBhvr>
                                        <p:cTn id="29" fill="hold"/>
                                        <p:tgtEl>
                                          <p:spTgt spid="131">
                                            <p:bg/>
                                          </p:spTgt>
                                        </p:tgtEl>
                                        <p:attrNameLst>
                                          <p:attrName>style.visibility</p:attrName>
                                        </p:attrNameLst>
                                      </p:cBhvr>
                                      <p:to>
                                        <p:strVal val="visible"/>
                                      </p:to>
                                    </p:set>
                                    <p:anim calcmode="lin" valueType="num">
                                      <p:cBhvr>
                                        <p:cTn id="30" dur="2500" fill="hold"/>
                                        <p:tgtEl>
                                          <p:spTgt spid="131">
                                            <p:bg/>
                                          </p:spTgt>
                                        </p:tgtEl>
                                        <p:attrNameLst>
                                          <p:attrName>ppt_x</p:attrName>
                                        </p:attrNameLst>
                                      </p:cBhvr>
                                      <p:tavLst>
                                        <p:tav tm="0">
                                          <p:val>
                                            <p:strVal val="#ppt_x"/>
                                          </p:val>
                                        </p:tav>
                                        <p:tav tm="100000">
                                          <p:val>
                                            <p:strVal val="#ppt_x"/>
                                          </p:val>
                                        </p:tav>
                                      </p:tavLst>
                                    </p:anim>
                                    <p:anim calcmode="lin" valueType="num">
                                      <p:cBhvr>
                                        <p:cTn id="31" dur="2500" fill="hold"/>
                                        <p:tgtEl>
                                          <p:spTgt spid="131">
                                            <p:bg/>
                                          </p:spTgt>
                                        </p:tgtEl>
                                        <p:attrNameLst>
                                          <p:attrName>ppt_y</p:attrName>
                                        </p:attrNameLst>
                                      </p:cBhvr>
                                      <p:tavLst>
                                        <p:tav tm="0">
                                          <p:val>
                                            <p:strVal val="1+#ppt_h/2"/>
                                          </p:val>
                                        </p:tav>
                                        <p:tav tm="100000">
                                          <p:val>
                                            <p:strVal val="#ppt_y"/>
                                          </p:val>
                                        </p:tav>
                                      </p:tavLst>
                                    </p:anim>
                                  </p:childTnLst>
                                </p:cTn>
                              </p:par>
                              <p:par>
                                <p:cTn id="32" presetClass="entr" nodeType="withEffect" presetSubtype="4" presetID="2" grpId="3" fill="hold">
                                  <p:stCondLst>
                                    <p:cond delay="0"/>
                                  </p:stCondLst>
                                  <p:iterate type="el" backwards="0">
                                    <p:tmAbs val="0"/>
                                  </p:iterate>
                                  <p:childTnLst>
                                    <p:set>
                                      <p:cBhvr>
                                        <p:cTn id="33" fill="hold"/>
                                        <p:tgtEl>
                                          <p:spTgt spid="131">
                                            <p:txEl>
                                              <p:pRg st="0" end="0"/>
                                            </p:txEl>
                                          </p:spTgt>
                                        </p:tgtEl>
                                        <p:attrNameLst>
                                          <p:attrName>style.visibility</p:attrName>
                                        </p:attrNameLst>
                                      </p:cBhvr>
                                      <p:to>
                                        <p:strVal val="visible"/>
                                      </p:to>
                                    </p:set>
                                    <p:anim calcmode="lin" valueType="num">
                                      <p:cBhvr>
                                        <p:cTn id="34" dur="2500" fill="hold"/>
                                        <p:tgtEl>
                                          <p:spTgt spid="131">
                                            <p:txEl>
                                              <p:pRg st="0" end="0"/>
                                            </p:txEl>
                                          </p:spTgt>
                                        </p:tgtEl>
                                        <p:attrNameLst>
                                          <p:attrName>ppt_x</p:attrName>
                                        </p:attrNameLst>
                                      </p:cBhvr>
                                      <p:tavLst>
                                        <p:tav tm="0">
                                          <p:val>
                                            <p:strVal val="#ppt_x"/>
                                          </p:val>
                                        </p:tav>
                                        <p:tav tm="100000">
                                          <p:val>
                                            <p:strVal val="#ppt_x"/>
                                          </p:val>
                                        </p:tav>
                                      </p:tavLst>
                                    </p:anim>
                                    <p:anim calcmode="lin" valueType="num">
                                      <p:cBhvr>
                                        <p:cTn id="35" dur="2500" fill="hold"/>
                                        <p:tgtEl>
                                          <p:spTgt spid="13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29" grpId="1"/>
      <p:bldP build="p" bldLvl="5" animBg="1" rev="0" advAuto="0" spid="131" grpId="3"/>
      <p:bldP build="whole" bldLvl="1" animBg="1" rev="0" advAuto="0" spid="130" grpId="2"/>
    </p:bld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White">
  <a:themeElements>
    <a:clrScheme name="White">
      <a:dk1>
        <a:srgbClr val="FFFFFF"/>
      </a:dk1>
      <a:lt1>
        <a:srgbClr val="CCFCF9"/>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7200" u="none" kumimoji="0" normalizeH="0">
            <a:ln>
              <a:noFill/>
            </a:ln>
            <a:solidFill>
              <a:srgbClr val="CCFCF9"/>
            </a:solidFill>
            <a:effectLst>
              <a:outerShdw sx="100000" sy="100000" kx="0" ky="0" algn="b" rotWithShape="0" blurRad="25400" dist="25400" dir="840000">
                <a:srgbClr val="000000"/>
              </a:outerShdw>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7200" u="none" kumimoji="0" normalizeH="0">
            <a:ln>
              <a:noFill/>
            </a:ln>
            <a:solidFill>
              <a:srgbClr val="CCFCF9"/>
            </a:solidFill>
            <a:effectLst>
              <a:outerShdw sx="100000" sy="100000" kx="0" ky="0" algn="b" rotWithShape="0" blurRad="25400" dist="25400" dir="840000">
                <a:srgbClr val="000000"/>
              </a:outerShdw>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