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ph type="sldImg"/>
          </p:nvPr>
        </p:nvSpPr>
        <p:spPr>
          <a:xfrm>
            <a:off x="1143000" y="685800"/>
            <a:ext cx="4572000" cy="3429000"/>
          </a:xfrm>
          <a:prstGeom prst="rect">
            <a:avLst/>
          </a:prstGeom>
        </p:spPr>
        <p:txBody>
          <a:bodyPr/>
          <a:lstStyle/>
          <a:p>
            <a:pPr/>
          </a:p>
        </p:txBody>
      </p:sp>
      <p:sp>
        <p:nvSpPr>
          <p:cNvPr id="40" name="Shape 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sldImg"/>
          </p:nvPr>
        </p:nvSpPr>
        <p:spPr>
          <a:prstGeom prst="rect">
            <a:avLst/>
          </a:prstGeom>
        </p:spPr>
        <p:txBody>
          <a:bodyPr/>
          <a:lstStyle/>
          <a:p>
            <a:pPr/>
          </a:p>
        </p:txBody>
      </p:sp>
      <p:sp>
        <p:nvSpPr>
          <p:cNvPr id="72" name="Shape 72"/>
          <p:cNvSpPr/>
          <p:nvPr>
            <p:ph type="body" sz="quarter" idx="1"/>
          </p:nvPr>
        </p:nvSpPr>
        <p:spPr>
          <a:prstGeom prst="rect">
            <a:avLst/>
          </a:prstGeom>
        </p:spPr>
        <p:txBody>
          <a:bodyPr/>
          <a:lstStyle/>
          <a:p>
            <a:pPr defTabSz="457200">
              <a:spcBef>
                <a:spcPts val="800"/>
              </a:spcBef>
              <a:defRPr b="1" sz="1200">
                <a:latin typeface="Helvetica"/>
                <a:ea typeface="Helvetica"/>
                <a:cs typeface="Helvetica"/>
                <a:sym typeface="Helvetica"/>
              </a:defRPr>
            </a:pPr>
            <a:r>
              <a:t>Discipleship Level 1: </a:t>
            </a:r>
            <a:r>
              <a:t>Discovering Love</a:t>
            </a:r>
          </a:p>
          <a:p>
            <a:pPr marL="480059" indent="-251459" defTabSz="457200">
              <a:spcBef>
                <a:spcPts val="600"/>
              </a:spcBef>
              <a:buSzPct val="100000"/>
              <a:buFont typeface="Zapf Dingbats"/>
              <a:buChar char="✦"/>
              <a:defRPr b="1" sz="1100">
                <a:solidFill>
                  <a:srgbClr val="3C4686"/>
                </a:solidFill>
                <a:latin typeface="Helvetica"/>
                <a:ea typeface="Helvetica"/>
                <a:cs typeface="Helvetica"/>
                <a:sym typeface="Helvetica"/>
              </a:defRPr>
            </a:pPr>
            <a:r>
              <a:t>Theme: Strong Security in His Love</a:t>
            </a:r>
            <a:endParaRPr b="0">
              <a:solidFill>
                <a:srgbClr val="250D40"/>
              </a:solidFill>
            </a:endParaRPr>
          </a:p>
          <a:p>
            <a:pPr marL="457200" indent="-228600" defTabSz="457200">
              <a:spcBef>
                <a:spcPts val="600"/>
              </a:spcBef>
              <a:buSzPct val="100000"/>
              <a:buFont typeface="Zapf Dingbats"/>
              <a:buChar char="✦"/>
              <a:defRPr sz="1000">
                <a:latin typeface="Helvetica"/>
                <a:ea typeface="Helvetica"/>
                <a:cs typeface="Helvetica"/>
                <a:sym typeface="Helvetica"/>
              </a:defRPr>
            </a:pPr>
            <a:r>
              <a:t>Discover how our trust in God grows as we better grasp God's love for us seen in our salvation through Christ. God adopts us as His children, trains us to be like Him and engages us in His work with Him.</a:t>
            </a:r>
          </a:p>
          <a:p>
            <a:pPr marL="457200" indent="-228600" defTabSz="457200">
              <a:spcBef>
                <a:spcPts val="600"/>
              </a:spcBef>
              <a:buSzPct val="100000"/>
              <a:buFont typeface="Zapf Dingbats"/>
              <a:buChar char="✦"/>
              <a:defRPr sz="1000">
                <a:latin typeface="Helvetica"/>
                <a:ea typeface="Helvetica"/>
                <a:cs typeface="Helvetica"/>
                <a:sym typeface="Helvetica"/>
              </a:defRPr>
            </a:pPr>
            <a:r>
              <a:t>No matter what I face in life, God is with me.</a:t>
            </a:r>
          </a:p>
          <a:p>
            <a:pPr marL="457200" indent="-228600" defTabSz="457200">
              <a:spcBef>
                <a:spcPts val="600"/>
              </a:spcBef>
              <a:buSzPct val="100000"/>
              <a:buFont typeface="Zapf Dingbats"/>
              <a:buChar char="✦"/>
              <a:defRPr sz="1000">
                <a:latin typeface="Helvetica"/>
                <a:ea typeface="Helvetica"/>
                <a:cs typeface="Helvetica"/>
                <a:sym typeface="Helvetica"/>
              </a:defRPr>
            </a:pPr>
            <a:r>
              <a:rPr b="1"/>
              <a:t>The meaning of life</a:t>
            </a:r>
            <a:r>
              <a:t> - know we are loved and belong to Christ.</a:t>
            </a:r>
          </a:p>
          <a:p>
            <a:pPr marL="457200" indent="-228600" defTabSz="457200">
              <a:spcBef>
                <a:spcPts val="600"/>
              </a:spcBef>
              <a:buSzPct val="100000"/>
              <a:buFont typeface="Zapf Dingbats"/>
              <a:buChar char="✦"/>
              <a:defRPr sz="1000">
                <a:latin typeface="Helvetica"/>
                <a:ea typeface="Helvetica"/>
                <a:cs typeface="Helvetica"/>
                <a:sym typeface="Helvetica"/>
              </a:defRPr>
            </a:pPr>
            <a:r>
              <a:t>As teachers we excite believers at this level to understand the many ways God loves them in Christ. As we instruct them regarding His salvation and the ways He equips and engages them in His plans, we lay a foundation by which they eagerly adopt God’s plan for their lives and His people as their own.</a:t>
            </a:r>
          </a:p>
          <a:p>
            <a:pPr defTabSz="457200">
              <a:spcBef>
                <a:spcPts val="800"/>
              </a:spcBef>
              <a:defRPr b="1" sz="1200">
                <a:latin typeface="Helvetica"/>
                <a:ea typeface="Helvetica"/>
                <a:cs typeface="Helvetica"/>
                <a:sym typeface="Helvetica"/>
              </a:defRPr>
            </a:pPr>
            <a:r>
              <a:t>Discipleship Level 2: Establishing Hope</a:t>
            </a:r>
          </a:p>
          <a:p>
            <a:pPr marL="480059" indent="-251459" defTabSz="457200">
              <a:spcBef>
                <a:spcPts val="600"/>
              </a:spcBef>
              <a:buSzPct val="100000"/>
              <a:buFont typeface="Zapf Dingbats"/>
              <a:buChar char="✦"/>
              <a:defRPr b="1" sz="1100">
                <a:solidFill>
                  <a:srgbClr val="3C4686"/>
                </a:solidFill>
                <a:latin typeface="Helvetica"/>
                <a:ea typeface="Helvetica"/>
                <a:cs typeface="Helvetica"/>
                <a:sym typeface="Helvetica"/>
              </a:defRPr>
            </a:pPr>
            <a:r>
              <a:t>Theme: Great Confidence in His Word</a:t>
            </a:r>
          </a:p>
          <a:p>
            <a:pPr marL="457200" indent="-228600" defTabSz="457200">
              <a:spcBef>
                <a:spcPts val="600"/>
              </a:spcBef>
              <a:buSzPct val="100000"/>
              <a:buFont typeface="Zapf Dingbats"/>
              <a:buChar char="✦"/>
              <a:defRPr sz="1000">
                <a:latin typeface="Helvetica"/>
                <a:ea typeface="Helvetica"/>
                <a:cs typeface="Helvetica"/>
                <a:sym typeface="Helvetica"/>
              </a:defRPr>
            </a:pPr>
            <a:r>
              <a:t>Establish a greater confidence in God’s Word as we regularly experience the power of the Holy Spirit in our lives. Through His Word the Lord reveals His truths which mark out His path for us. At the same time we are better able to discern the evil one’s way of confusing and distressing us.</a:t>
            </a:r>
          </a:p>
          <a:p>
            <a:pPr marL="457200" indent="-228600" defTabSz="457200">
              <a:spcBef>
                <a:spcPts val="600"/>
              </a:spcBef>
              <a:buSzPct val="100000"/>
              <a:buFont typeface="Zapf Dingbats"/>
              <a:buChar char="✦"/>
              <a:defRPr sz="1000">
                <a:latin typeface="Helvetica"/>
                <a:ea typeface="Helvetica"/>
                <a:cs typeface="Helvetica"/>
                <a:sym typeface="Helvetica"/>
              </a:defRPr>
            </a:pPr>
            <a:r>
              <a:t>No matter what pr</a:t>
            </a:r>
            <a:r>
              <a:t>oble</a:t>
            </a:r>
            <a:r>
              <a:t>ms I face, God's Word enables me to overcome.</a:t>
            </a:r>
          </a:p>
          <a:p>
            <a:pPr marL="457200" indent="-228600" defTabSz="457200">
              <a:spcBef>
                <a:spcPts val="600"/>
              </a:spcBef>
              <a:buSzPct val="100000"/>
              <a:buFont typeface="Zapf Dingbats"/>
              <a:buChar char="✦"/>
              <a:defRPr sz="1000">
                <a:latin typeface="Helvetica"/>
                <a:ea typeface="Helvetica"/>
                <a:cs typeface="Helvetica"/>
                <a:sym typeface="Helvetica"/>
              </a:defRPr>
            </a:pPr>
            <a:r>
              <a:rPr b="1"/>
              <a:t>The power of life</a:t>
            </a:r>
            <a:r>
              <a:t> - obtain victory by our confidence in God’s Word.</a:t>
            </a:r>
          </a:p>
          <a:p>
            <a:pPr marL="457200" indent="-228600" defTabSz="457200">
              <a:spcBef>
                <a:spcPts val="600"/>
              </a:spcBef>
              <a:buSzPct val="100000"/>
              <a:buFont typeface="Zapf Dingbats"/>
              <a:buChar char="✦"/>
              <a:defRPr sz="1000">
                <a:latin typeface="Helvetica"/>
                <a:ea typeface="Helvetica"/>
                <a:cs typeface="Helvetica"/>
                <a:sym typeface="Helvetica"/>
              </a:defRPr>
            </a:pPr>
            <a:r>
              <a:t>As teachers we encourage these believers to look back and see how far God has brought them in their spiritual growth and to observe coming challenges ahead. As they gain confidence, they will increase their number of victories which in turn strengthens them. We hope their increased confidence in God’s Word will inspire hope in the lives of others. </a:t>
            </a:r>
          </a:p>
          <a:p>
            <a:pPr defTabSz="457200">
              <a:spcBef>
                <a:spcPts val="800"/>
              </a:spcBef>
              <a:defRPr b="1" sz="1200">
                <a:latin typeface="Helvetica"/>
                <a:ea typeface="Helvetica"/>
                <a:cs typeface="Helvetica"/>
                <a:sym typeface="Helvetica"/>
              </a:defRPr>
            </a:pPr>
            <a:r>
              <a:t>Discipleship Level 3: Strengthening Faith</a:t>
            </a:r>
          </a:p>
          <a:p>
            <a:pPr marL="480059" indent="-251459" defTabSz="457200">
              <a:spcBef>
                <a:spcPts val="600"/>
              </a:spcBef>
              <a:buSzPct val="100000"/>
              <a:buFont typeface="Zapf Dingbats"/>
              <a:buChar char="✦"/>
              <a:defRPr b="1" sz="1100">
                <a:solidFill>
                  <a:srgbClr val="3C4686"/>
                </a:solidFill>
                <a:latin typeface="Helvetica"/>
                <a:ea typeface="Helvetica"/>
                <a:cs typeface="Helvetica"/>
                <a:sym typeface="Helvetica"/>
              </a:defRPr>
            </a:pPr>
            <a:r>
              <a:t>Theme: Deep Intimacy with God</a:t>
            </a:r>
          </a:p>
          <a:p>
            <a:pPr marL="457200" indent="-228600" defTabSz="457200">
              <a:spcBef>
                <a:spcPts val="600"/>
              </a:spcBef>
              <a:buSzPct val="100000"/>
              <a:buFont typeface="Zapf Dingbats"/>
              <a:buChar char="✦"/>
              <a:defRPr sz="1000">
                <a:latin typeface="Helvetica"/>
                <a:ea typeface="Helvetica"/>
                <a:cs typeface="Helvetica"/>
                <a:sym typeface="Helvetica"/>
              </a:defRPr>
            </a:pPr>
            <a:r>
              <a:t>Learn how intimacy with God the Father produces glorious results as we better discern and  complete the Lord’s good works. God further reveals His mysterious self, welcomes us step further in and engages us to carry out His good works.</a:t>
            </a:r>
          </a:p>
          <a:p>
            <a:pPr marL="457200" indent="-228600" defTabSz="457200">
              <a:spcBef>
                <a:spcPts val="600"/>
              </a:spcBef>
              <a:buSzPct val="100000"/>
              <a:buFont typeface="Zapf Dingbats"/>
              <a:buChar char="✦"/>
              <a:defRPr sz="1000">
                <a:latin typeface="Helvetica"/>
                <a:ea typeface="Helvetica"/>
                <a:cs typeface="Helvetica"/>
                <a:sym typeface="Helvetica"/>
              </a:defRPr>
            </a:pPr>
            <a:r>
              <a:t>No matter which situation I find myself in, God will bear fruit that glorifies Him.</a:t>
            </a:r>
          </a:p>
          <a:p>
            <a:pPr marL="457200" indent="-228600" defTabSz="457200">
              <a:spcBef>
                <a:spcPts val="600"/>
              </a:spcBef>
              <a:buSzPct val="100000"/>
              <a:buFont typeface="Zapf Dingbats"/>
              <a:buChar char="✦"/>
              <a:defRPr sz="1000">
                <a:latin typeface="Helvetica"/>
                <a:ea typeface="Helvetica"/>
                <a:cs typeface="Helvetica"/>
                <a:sym typeface="Helvetica"/>
              </a:defRPr>
            </a:pPr>
            <a:r>
              <a:rPr b="1"/>
              <a:t>The purpose of life</a:t>
            </a:r>
            <a:r>
              <a:t> - enjoy God and carry out His will.</a:t>
            </a:r>
          </a:p>
          <a:p>
            <a:pPr marL="457200" indent="-228600" defTabSz="457200">
              <a:spcBef>
                <a:spcPts val="600"/>
              </a:spcBef>
              <a:buSzPct val="100000"/>
              <a:buFont typeface="Zapf Dingbats"/>
              <a:buChar char="✦"/>
              <a:defRPr sz="1000">
                <a:latin typeface="Helvetica"/>
                <a:ea typeface="Helvetica"/>
                <a:cs typeface="Helvetica"/>
                <a:sym typeface="Helvetica"/>
              </a:defRPr>
            </a:pPr>
            <a:r>
              <a:t>As teachers we emphasize the special desire of God to create a deep intimacy with us by displaying His magnificent person and ways in good and difficult times so that He can bring about many wonderful great and good things through our lives in this world.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a:p>
        </p:txBody>
      </p:sp>
      <p:sp>
        <p:nvSpPr>
          <p:cNvPr id="128" name="Shape 128"/>
          <p:cNvSpPr/>
          <p:nvPr>
            <p:ph type="body" sz="quarter" idx="1"/>
          </p:nvPr>
        </p:nvSpPr>
        <p:spPr>
          <a:prstGeom prst="rect">
            <a:avLst/>
          </a:prstGeom>
        </p:spPr>
        <p:txBody>
          <a:bodyPr/>
          <a:lstStyle>
            <a:lvl1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latin typeface="+mn-lt"/>
                <a:ea typeface="+mn-ea"/>
                <a:cs typeface="+mn-cs"/>
                <a:sym typeface="Calibri"/>
              </a:defRPr>
            </a:lvl1pPr>
          </a:lstStyle>
          <a:p>
            <a:pPr/>
            <a:r>
              <a:t>By my growing faith, I get to know God more intimately and trust him even in difficult times. He takes me deeper and closer to Him so that He can bear more fruit through my life to glorify Him.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 Top copy 1">
    <p:spTree>
      <p:nvGrpSpPr>
        <p:cNvPr id="1" name=""/>
        <p:cNvGrpSpPr/>
        <p:nvPr/>
      </p:nvGrpSpPr>
      <p:grpSpPr>
        <a:xfrm>
          <a:off x="0" y="0"/>
          <a:ext cx="0" cy="0"/>
          <a:chOff x="0" y="0"/>
          <a:chExt cx="0" cy="0"/>
        </a:xfrm>
      </p:grpSpPr>
      <p:pic>
        <p:nvPicPr>
          <p:cNvPr id="15" name="river1.jpg" descr="river1.jpg"/>
          <p:cNvPicPr>
            <a:picLocks noChangeAspect="1"/>
          </p:cNvPicPr>
          <p:nvPr/>
        </p:nvPicPr>
        <p:blipFill>
          <a:blip r:embed="rId2">
            <a:extLst/>
          </a:blip>
          <a:srcRect l="3729" t="0" r="5550" b="0"/>
          <a:stretch>
            <a:fillRect/>
          </a:stretch>
        </p:blipFill>
        <p:spPr>
          <a:xfrm>
            <a:off x="-279400" y="0"/>
            <a:ext cx="13284200" cy="9753600"/>
          </a:xfrm>
          <a:prstGeom prst="rect">
            <a:avLst/>
          </a:prstGeom>
          <a:ln w="12700">
            <a:miter lim="400000"/>
          </a:ln>
        </p:spPr>
      </p:pic>
      <p:sp>
        <p:nvSpPr>
          <p:cNvPr id="16" name="Title Text"/>
          <p:cNvSpPr/>
          <p:nvPr>
            <p:ph type="title"/>
          </p:nvPr>
        </p:nvSpPr>
        <p:spPr>
          <a:xfrm>
            <a:off x="1270000" y="254000"/>
            <a:ext cx="9842500" cy="1231900"/>
          </a:xfrm>
          <a:prstGeom prst="rect">
            <a:avLst/>
          </a:prstGeom>
        </p:spPr>
        <p:txBody>
          <a:bodyPr anchor="ctr"/>
          <a:lstStyle/>
          <a:p>
            <a:pPr/>
            <a:r>
              <a:t>Title Text</a:t>
            </a:r>
          </a:p>
        </p:txBody>
      </p:sp>
      <p:sp>
        <p:nvSpPr>
          <p:cNvPr id="17" name="Slide Number"/>
          <p:cNvSpPr/>
          <p:nvPr>
            <p:ph type="sldNum" sz="quarter" idx="2"/>
          </p:nvPr>
        </p:nvSpPr>
        <p:spPr>
          <a:xfrm>
            <a:off x="6324600" y="9258300"/>
            <a:ext cx="342900" cy="368300"/>
          </a:xfrm>
          <a:prstGeom prst="rect">
            <a:avLst/>
          </a:prstGeom>
        </p:spPr>
        <p:txBody>
          <a:bodyPr/>
          <a:lstStyle>
            <a:lvl1pP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Banner">
    <p:spTree>
      <p:nvGrpSpPr>
        <p:cNvPr id="1" name=""/>
        <p:cNvGrpSpPr/>
        <p:nvPr/>
      </p:nvGrpSpPr>
      <p:grpSpPr>
        <a:xfrm>
          <a:off x="0" y="0"/>
          <a:ext cx="0" cy="0"/>
          <a:chOff x="0" y="0"/>
          <a:chExt cx="0" cy="0"/>
        </a:xfrm>
      </p:grpSpPr>
      <p:sp>
        <p:nvSpPr>
          <p:cNvPr id="2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pic>
        <p:nvPicPr>
          <p:cNvPr id="31" name="river1.jpg" descr="river1.jpg"/>
          <p:cNvPicPr>
            <a:picLocks noChangeAspect="1"/>
          </p:cNvPicPr>
          <p:nvPr/>
        </p:nvPicPr>
        <p:blipFill>
          <a:blip r:embed="rId2">
            <a:extLst/>
          </a:blip>
          <a:srcRect l="3729" t="0" r="5550" b="0"/>
          <a:stretch>
            <a:fillRect/>
          </a:stretch>
        </p:blipFill>
        <p:spPr>
          <a:xfrm>
            <a:off x="-279400" y="0"/>
            <a:ext cx="13284200" cy="9753600"/>
          </a:xfrm>
          <a:prstGeom prst="rect">
            <a:avLst/>
          </a:prstGeom>
          <a:ln w="12700">
            <a:miter lim="400000"/>
          </a:ln>
        </p:spPr>
      </p:pic>
      <p:sp>
        <p:nvSpPr>
          <p:cNvPr id="32" name="Title Text"/>
          <p:cNvSpPr/>
          <p:nvPr>
            <p:ph type="title"/>
          </p:nvPr>
        </p:nvSpPr>
        <p:spPr>
          <a:xfrm>
            <a:off x="1257300" y="254000"/>
            <a:ext cx="9842500" cy="1231900"/>
          </a:xfrm>
          <a:prstGeom prst="rect">
            <a:avLst/>
          </a:prstGeom>
        </p:spPr>
        <p:txBody>
          <a:bodyPr anchor="ctr"/>
          <a:lstStyle>
            <a:lvl1pPr>
              <a:defRPr sz="7000"/>
            </a:lvl1pPr>
          </a:lstStyle>
          <a:p>
            <a:pPr/>
            <a:r>
              <a:t>Title Text</a:t>
            </a:r>
          </a:p>
        </p:txBody>
      </p:sp>
      <p:sp>
        <p:nvSpPr>
          <p:cNvPr id="3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Flow_Banner1.jpg" descr="Flow_Banner1.jpg"/>
          <p:cNvPicPr>
            <a:picLocks noChangeAspect="1"/>
          </p:cNvPicPr>
          <p:nvPr/>
        </p:nvPicPr>
        <p:blipFill>
          <a:blip r:embed="rId2">
            <a:extLst/>
          </a:blip>
          <a:srcRect l="281" t="34306" r="3289" b="2919"/>
          <a:stretch>
            <a:fillRect/>
          </a:stretch>
        </p:blipFill>
        <p:spPr>
          <a:xfrm>
            <a:off x="0" y="0"/>
            <a:ext cx="13030200" cy="1092200"/>
          </a:xfrm>
          <a:prstGeom prst="rect">
            <a:avLst/>
          </a:prstGeom>
          <a:ln w="12700">
            <a:miter lim="400000"/>
          </a:ln>
        </p:spPr>
      </p:pic>
      <p:sp>
        <p:nvSpPr>
          <p:cNvPr id="3" name="Line"/>
          <p:cNvSpPr/>
          <p:nvPr/>
        </p:nvSpPr>
        <p:spPr>
          <a:xfrm>
            <a:off x="-228600" y="1066800"/>
            <a:ext cx="14020800" cy="0"/>
          </a:xfrm>
          <a:prstGeom prst="line">
            <a:avLst/>
          </a:prstGeom>
          <a:ln w="38100">
            <a:solidFill>
              <a:srgbClr val="11008E"/>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4" name="droppedImage.pdf" descr="droppedImage.pdf"/>
          <p:cNvPicPr>
            <a:picLocks noChangeAspect="1"/>
          </p:cNvPicPr>
          <p:nvPr/>
        </p:nvPicPr>
        <p:blipFill>
          <a:blip r:embed="rId3">
            <a:extLst/>
          </a:blip>
          <a:stretch>
            <a:fillRect/>
          </a:stretch>
        </p:blipFill>
        <p:spPr>
          <a:xfrm>
            <a:off x="304800" y="279400"/>
            <a:ext cx="3102188" cy="532891"/>
          </a:xfrm>
          <a:prstGeom prst="rect">
            <a:avLst/>
          </a:prstGeom>
          <a:ln w="12700">
            <a:miter lim="400000"/>
          </a:ln>
        </p:spPr>
      </p:pic>
      <p:sp>
        <p:nvSpPr>
          <p:cNvPr id="5" name="Growing in Prayer"/>
          <p:cNvSpPr/>
          <p:nvPr/>
        </p:nvSpPr>
        <p:spPr>
          <a:xfrm>
            <a:off x="4476253" y="222250"/>
            <a:ext cx="4052294" cy="6477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b="1" sz="3600">
                <a:solidFill>
                  <a:srgbClr val="FFFFFF"/>
                </a:solidFill>
                <a:effectLst>
                  <a:outerShdw sx="100000" sy="100000" kx="0" ky="0" algn="b" rotWithShape="0" blurRad="25400" dist="25400" dir="5400000">
                    <a:srgbClr val="060606"/>
                  </a:outerShdw>
                </a:effectLst>
                <a:latin typeface="Helvetica"/>
                <a:ea typeface="Helvetica"/>
                <a:cs typeface="Helvetica"/>
                <a:sym typeface="Helvetica"/>
              </a:defRPr>
            </a:lvl1pPr>
          </a:lstStyle>
          <a:p>
            <a:pPr/>
            <a:r>
              <a:t>Growing in Prayer</a:t>
            </a:r>
          </a:p>
        </p:txBody>
      </p:sp>
      <p:sp>
        <p:nvSpPr>
          <p:cNvPr id="6" name="Title Text"/>
          <p:cNvSpPr/>
          <p:nvPr>
            <p:ph type="title"/>
          </p:nvPr>
        </p:nvSpPr>
        <p:spPr>
          <a:xfrm>
            <a:off x="0" y="1104900"/>
            <a:ext cx="11912600"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Title Text</a:t>
            </a:r>
          </a:p>
        </p:txBody>
      </p:sp>
      <p:sp>
        <p:nvSpPr>
          <p:cNvPr id="7" name="Body Level One…"/>
          <p:cNvSpPr/>
          <p:nvPr>
            <p:ph type="body" idx="1"/>
          </p:nvPr>
        </p:nvSpPr>
        <p:spPr>
          <a:xfrm>
            <a:off x="381000" y="2641600"/>
            <a:ext cx="10452100" cy="570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8" name="Slide Number"/>
          <p:cNvSpPr/>
          <p:nvPr>
            <p:ph type="sldNum" sz="quarter" idx="2"/>
          </p:nvPr>
        </p:nvSpPr>
        <p:spPr>
          <a:xfrm>
            <a:off x="6330950" y="9283700"/>
            <a:ext cx="317500" cy="342900"/>
          </a:xfrm>
          <a:prstGeom prst="rect">
            <a:avLst/>
          </a:prstGeom>
          <a:ln w="12700">
            <a:miter lim="400000"/>
          </a:ln>
        </p:spPr>
        <p:txBody>
          <a:bodyPr wrap="none" lIns="50800" tIns="50800" rIns="50800" bIns="50800">
            <a:spAutoFit/>
          </a:bodyPr>
          <a:lstStyle>
            <a:lvl1pPr>
              <a:defRPr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Lst>
  <p:transition xmlns:p14="http://schemas.microsoft.com/office/powerpoint/2010/main" spd="med" advClick="1"/>
  <p:txStyles>
    <p:titleStyle>
      <a:lvl1pPr marL="0" marR="0" indent="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1pPr>
      <a:lvl2pPr marL="0" marR="0" indent="2286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2pPr>
      <a:lvl3pPr marL="0" marR="0" indent="4572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3pPr>
      <a:lvl4pPr marL="0" marR="0" indent="6858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4pPr>
      <a:lvl5pPr marL="0" marR="0" indent="9144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5pPr>
      <a:lvl6pPr marL="0" marR="0" indent="11430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6pPr>
      <a:lvl7pPr marL="0" marR="0" indent="13716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7pPr>
      <a:lvl8pPr marL="0" marR="0" indent="16002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8pPr>
      <a:lvl9pPr marL="0" marR="0" indent="1828800" algn="l" defTabSz="457200" rtl="0" latinLnBrk="0">
        <a:lnSpc>
          <a:spcPct val="100000"/>
        </a:lnSpc>
        <a:spcBef>
          <a:spcPts val="160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baseline="0" cap="none" i="0" spc="0" strike="noStrike" sz="4800" u="none">
          <a:ln>
            <a:noFill/>
          </a:ln>
          <a:solidFill>
            <a:srgbClr val="000000"/>
          </a:solidFill>
          <a:uFillTx/>
          <a:latin typeface="+mj-lt"/>
          <a:ea typeface="+mj-ea"/>
          <a:cs typeface="+mj-cs"/>
          <a:sym typeface="Garamond Premier Pro"/>
        </a:defRPr>
      </a:lvl9pPr>
    </p:titleStyle>
    <p:bodyStyle>
      <a:lvl1pPr marL="7937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1pPr>
      <a:lvl2pPr marL="12382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2pPr>
      <a:lvl3pPr marL="16827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3pPr>
      <a:lvl4pPr marL="21272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4pPr>
      <a:lvl5pPr marL="25717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5pPr>
      <a:lvl6pPr marL="29273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6pPr>
      <a:lvl7pPr marL="32829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7pPr>
      <a:lvl8pPr marL="36385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8pPr>
      <a:lvl9pPr marL="3994150" marR="0" indent="-476250" algn="l" defTabSz="457200" rtl="0" latinLnBrk="0">
        <a:lnSpc>
          <a:spcPct val="100000"/>
        </a:lnSpc>
        <a:spcBef>
          <a:spcPts val="1600"/>
        </a:spcBef>
        <a:spcAft>
          <a:spcPts val="0"/>
        </a:spcAft>
        <a:buClrTx/>
        <a:buSzPct val="171000"/>
        <a:buFontTx/>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none" i="0" spc="0" strike="noStrike" sz="3500" u="none">
          <a:ln>
            <a:noFill/>
          </a:ln>
          <a:solidFill>
            <a:srgbClr val="000000"/>
          </a:solidFill>
          <a:uFillTx/>
          <a:latin typeface="+mn-lt"/>
          <a:ea typeface="+mn-ea"/>
          <a:cs typeface="+mn-cs"/>
          <a:sym typeface="Calibri"/>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droppedImage.pdf" descr="droppedImage.pdf"/>
          <p:cNvPicPr>
            <a:picLocks noChangeAspect="1"/>
          </p:cNvPicPr>
          <p:nvPr/>
        </p:nvPicPr>
        <p:blipFill>
          <a:blip r:embed="rId2">
            <a:extLst/>
          </a:blip>
          <a:stretch>
            <a:fillRect/>
          </a:stretch>
        </p:blipFill>
        <p:spPr>
          <a:xfrm>
            <a:off x="473257" y="448249"/>
            <a:ext cx="6467018" cy="1724539"/>
          </a:xfrm>
          <a:prstGeom prst="rect">
            <a:avLst/>
          </a:prstGeom>
          <a:ln w="12700">
            <a:miter lim="400000"/>
          </a:ln>
          <a:effectLst>
            <a:outerShdw sx="100000" sy="100000" kx="0" ky="0" algn="b" rotWithShape="0" blurRad="127000" dist="76200" dir="2700000">
              <a:srgbClr val="FFFFFF">
                <a:alpha val="75000"/>
              </a:srgbClr>
            </a:outerShdw>
          </a:effectLst>
        </p:spPr>
      </p:pic>
      <p:sp>
        <p:nvSpPr>
          <p:cNvPr id="43" name="Rectangle"/>
          <p:cNvSpPr/>
          <p:nvPr/>
        </p:nvSpPr>
        <p:spPr>
          <a:xfrm>
            <a:off x="-1" y="8093053"/>
            <a:ext cx="12992100" cy="1927248"/>
          </a:xfrm>
          <a:prstGeom prst="roundRect">
            <a:avLst>
              <a:gd name="adj" fmla="val 0"/>
            </a:avLst>
          </a:prstGeom>
          <a:solidFill>
            <a:srgbClr val="000000">
              <a:alpha val="85358"/>
            </a:srgbClr>
          </a:solidFill>
          <a:ln w="12700">
            <a:miter lim="400000"/>
          </a:ln>
        </p:spPr>
        <p:txBody>
          <a:bodyPr lIns="50800" tIns="50800" rIns="50800" bIns="50800" anchor="ctr"/>
          <a:lstStyle/>
          <a:p>
            <a:pPr marL="40639" marR="40639" algn="l" defTabSz="914400">
              <a:defRPr sz="1200">
                <a:uFill>
                  <a:solidFill>
                    <a:srgbClr val="000000"/>
                  </a:solidFill>
                </a:uFill>
              </a:defRPr>
            </a:pPr>
          </a:p>
        </p:txBody>
      </p:sp>
      <p:sp>
        <p:nvSpPr>
          <p:cNvPr id="44" name="Fostering Spiritual Growth in the Church"/>
          <p:cNvSpPr/>
          <p:nvPr/>
        </p:nvSpPr>
        <p:spPr>
          <a:xfrm>
            <a:off x="2018927" y="8231089"/>
            <a:ext cx="8966945" cy="6096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Aria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a:solidFill>
                  <a:srgbClr val="FFFFFF"/>
                </a:solidFill>
                <a:uFill>
                  <a:solidFill>
                    <a:srgbClr val="FFFFFF"/>
                  </a:solidFill>
                </a:uFill>
                <a:latin typeface="DIN Alternate"/>
                <a:ea typeface="DIN Alternate"/>
                <a:cs typeface="DIN Alternate"/>
                <a:sym typeface="DIN Alternate"/>
              </a:defRPr>
            </a:lvl1pPr>
          </a:lstStyle>
          <a:p>
            <a:pPr/>
            <a:r>
              <a:t>Fostering Spiritual Growth in the Church</a:t>
            </a:r>
          </a:p>
        </p:txBody>
      </p:sp>
      <p:sp>
        <p:nvSpPr>
          <p:cNvPr id="45" name="Line"/>
          <p:cNvSpPr/>
          <p:nvPr/>
        </p:nvSpPr>
        <p:spPr>
          <a:xfrm>
            <a:off x="1549400" y="9055882"/>
            <a:ext cx="9906000" cy="1589"/>
          </a:xfrm>
          <a:prstGeom prst="line">
            <a:avLst/>
          </a:prstGeom>
          <a:ln w="38100">
            <a:solidFill>
              <a:srgbClr val="FFA050"/>
            </a:solidFill>
            <a:miter lim="400000"/>
          </a:ln>
          <a:effectLst>
            <a:outerShdw sx="100000" sy="100000" kx="0" ky="0" algn="b" rotWithShape="0" blurRad="63500" dist="50800" dir="2700000">
              <a:srgbClr val="000000">
                <a:alpha val="75000"/>
              </a:srgbClr>
            </a:outerShdw>
          </a:effectLst>
        </p:spPr>
        <p:txBody>
          <a:bodyPr lIns="50800" tIns="50800" rIns="50800" bIns="50800" anchor="ctr"/>
          <a:lstStyle/>
          <a:p>
            <a:pPr algn="l" defTabSz="457200">
              <a:defRPr sz="1200">
                <a:latin typeface="Helvetica"/>
                <a:ea typeface="Helvetica"/>
                <a:cs typeface="Helvetica"/>
                <a:sym typeface="Helvetica"/>
              </a:defRPr>
            </a:pPr>
          </a:p>
        </p:txBody>
      </p:sp>
      <p:sp>
        <p:nvSpPr>
          <p:cNvPr id="46" name="Paul J. Bucknell"/>
          <p:cNvSpPr/>
          <p:nvPr/>
        </p:nvSpPr>
        <p:spPr>
          <a:xfrm>
            <a:off x="12701" y="9108152"/>
            <a:ext cx="12979398" cy="520937"/>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b="1" spc="239" sz="3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384" sz="4800"/>
            </a:pPr>
            <a:r>
              <a:rPr b="1" spc="239" sz="3000"/>
              <a:t>Paul J. Bucknell</a:t>
            </a:r>
          </a:p>
        </p:txBody>
      </p:sp>
      <p:sp>
        <p:nvSpPr>
          <p:cNvPr id="47" name="Rounded Rectangle"/>
          <p:cNvSpPr/>
          <p:nvPr/>
        </p:nvSpPr>
        <p:spPr>
          <a:xfrm>
            <a:off x="3557931" y="5837164"/>
            <a:ext cx="5888937" cy="1016001"/>
          </a:xfrm>
          <a:prstGeom prst="roundRect">
            <a:avLst>
              <a:gd name="adj" fmla="val 16924"/>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 name="Ephesians 6:18"/>
          <p:cNvSpPr/>
          <p:nvPr/>
        </p:nvSpPr>
        <p:spPr>
          <a:xfrm>
            <a:off x="3904852" y="5837164"/>
            <a:ext cx="5182395" cy="1016001"/>
          </a:xfrm>
          <a:prstGeom prst="rect">
            <a:avLst/>
          </a:prstGeom>
          <a:ln w="12700">
            <a:miter lim="400000"/>
          </a:ln>
          <a:effectLst>
            <a:outerShdw sx="100000" sy="100000" kx="0" ky="0" algn="b" rotWithShape="0" blurRad="165100" dist="101600" dir="27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2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pc="250" sz="5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r>
              <a:t>Ephesians 6:18</a:t>
            </a:r>
          </a:p>
        </p:txBody>
      </p:sp>
      <p:sp>
        <p:nvSpPr>
          <p:cNvPr id="49" name="17"/>
          <p:cNvSpPr/>
          <p:nvPr/>
        </p:nvSpPr>
        <p:spPr>
          <a:xfrm>
            <a:off x="10642603" y="864687"/>
            <a:ext cx="1625601" cy="1295401"/>
          </a:xfrm>
          <a:prstGeom prst="ellipse">
            <a:avLst/>
          </a:prstGeom>
          <a:solidFill>
            <a:srgbClr val="11008E">
              <a:alpha val="90000"/>
            </a:srgbClr>
          </a:solidFill>
          <a:ln w="25400">
            <a:solidFill>
              <a:srgbClr val="000000">
                <a:alpha val="90000"/>
              </a:srgbClr>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800">
                <a:solidFill>
                  <a:srgbClr val="FFFFFF"/>
                </a:solidFill>
                <a:effectLst>
                  <a:outerShdw sx="100000" sy="100000" kx="0" ky="0" algn="b" rotWithShape="0" blurRad="38100" dist="12700" dir="5400000">
                    <a:srgbClr val="000000">
                      <a:alpha val="50000"/>
                    </a:srgbClr>
                  </a:outerShdw>
                </a:effectLst>
                <a:latin typeface="Helvetica"/>
                <a:ea typeface="Helvetica"/>
                <a:cs typeface="Helvetica"/>
                <a:sym typeface="Helvetica"/>
              </a:defRPr>
            </a:lvl1pPr>
          </a:lstStyle>
          <a:p>
            <a:pPr/>
            <a:r>
              <a:t>17</a:t>
            </a:r>
          </a:p>
        </p:txBody>
      </p:sp>
      <p:sp>
        <p:nvSpPr>
          <p:cNvPr id="50" name="Growing in Prayer"/>
          <p:cNvSpPr/>
          <p:nvPr/>
        </p:nvSpPr>
        <p:spPr>
          <a:xfrm>
            <a:off x="65078" y="3142319"/>
            <a:ext cx="12595244" cy="2483781"/>
          </a:xfrm>
          <a:prstGeom prst="rect">
            <a:avLst/>
          </a:prstGeom>
          <a:ln w="12700">
            <a:miter lim="400000"/>
          </a:ln>
          <a:effectLst>
            <a:outerShdw sx="100000" sy="100000" kx="0" ky="0" algn="b" rotWithShape="0" blurRad="76200" dist="69781" dir="11722004">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lstStyle>
            <a:lvl1pPr defTabSz="457200">
              <a:lnSpc>
                <a:spcPct val="14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9300">
                <a:solidFill>
                  <a:srgbClr val="FFFFFF"/>
                </a:solidFill>
                <a:effectLst>
                  <a:outerShdw sx="100000" sy="100000" kx="0" ky="0" algn="b" rotWithShape="0" blurRad="38100" dist="25400" dir="1500000">
                    <a:srgbClr val="000000"/>
                  </a:outerShdw>
                </a:effectLst>
                <a:latin typeface="Arial"/>
                <a:ea typeface="Arial"/>
                <a:cs typeface="Arial"/>
                <a:sym typeface="Arial"/>
              </a:defRPr>
            </a:lvl1pPr>
          </a:lstStyle>
          <a:p>
            <a:pPr/>
            <a:r>
              <a:t>Growing in Prayer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0"/>
                                        </p:tgtEl>
                                        <p:attrNameLst>
                                          <p:attrName>style.visibility</p:attrName>
                                        </p:attrNameLst>
                                      </p:cBhvr>
                                      <p:to>
                                        <p:strVal val="visible"/>
                                      </p:to>
                                    </p:set>
                                    <p:animEffect filter="fade" transition="in">
                                      <p:cBhvr>
                                        <p:cTn id="7" dur="1500"/>
                                        <p:tgtEl>
                                          <p:spTgt spid="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Prayer-Faith.png" descr="Prayer-Faith.png"/>
          <p:cNvPicPr>
            <a:picLocks noChangeAspect="1"/>
          </p:cNvPicPr>
          <p:nvPr/>
        </p:nvPicPr>
        <p:blipFill>
          <a:blip r:embed="rId2">
            <a:extLst/>
          </a:blip>
          <a:srcRect l="30293" t="0" r="30293" b="50000"/>
          <a:stretch>
            <a:fillRect/>
          </a:stretch>
        </p:blipFill>
        <p:spPr>
          <a:xfrm>
            <a:off x="3939579" y="3823505"/>
            <a:ext cx="5125659" cy="2697254"/>
          </a:xfrm>
          <a:prstGeom prst="rect">
            <a:avLst/>
          </a:prstGeom>
          <a:ln w="12700">
            <a:miter lim="400000"/>
          </a:ln>
        </p:spPr>
      </p:pic>
      <p:sp>
        <p:nvSpPr>
          <p:cNvPr id="112" name="Level 2 - The Young Believer"/>
          <p:cNvSpPr/>
          <p:nvPr/>
        </p:nvSpPr>
        <p:spPr>
          <a:xfrm>
            <a:off x="296352" y="1263649"/>
            <a:ext cx="652621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2 - The Young Believer</a:t>
            </a:r>
            <a:r>
              <a:rPr>
                <a:effectLst>
                  <a:outerShdw sx="100000" sy="100000" kx="0" ky="0" algn="b" rotWithShape="0" blurRad="12700" dist="25400" dir="18900000">
                    <a:srgbClr val="000000"/>
                  </a:outerShdw>
                </a:effectLst>
              </a:rPr>
              <a:t> </a:t>
            </a:r>
          </a:p>
        </p:txBody>
      </p:sp>
      <p:sp>
        <p:nvSpPr>
          <p:cNvPr id="113" name="Faith enables me to sense my need and find God’s help by regularly seeking the Lord in prayer!"/>
          <p:cNvSpPr/>
          <p:nvPr/>
        </p:nvSpPr>
        <p:spPr>
          <a:xfrm>
            <a:off x="7093729" y="6667142"/>
            <a:ext cx="5125641" cy="2067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10000"/>
              </a:lnSpc>
              <a:defRPr b="1" sz="3000">
                <a:latin typeface="Cambria"/>
                <a:ea typeface="Cambria"/>
                <a:cs typeface="Cambria"/>
                <a:sym typeface="Cambria"/>
              </a:defRPr>
            </a:lvl1pPr>
          </a:lstStyle>
          <a:p>
            <a:pPr/>
            <a:r>
              <a:t>Faith enables me to sense my need and find God’s help by regularly seeking the Lord in prayer!</a:t>
            </a:r>
          </a:p>
        </p:txBody>
      </p:sp>
      <p:sp>
        <p:nvSpPr>
          <p:cNvPr id="114" name="Doubt about my need and God’s ability to help cripples my spiritual life by a lack of consistent prayer."/>
          <p:cNvSpPr/>
          <p:nvPr/>
        </p:nvSpPr>
        <p:spPr>
          <a:xfrm>
            <a:off x="639717" y="6667142"/>
            <a:ext cx="5256065" cy="2067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10000"/>
              </a:lnSpc>
              <a:defRPr b="1" sz="3000">
                <a:latin typeface="Cambria"/>
                <a:ea typeface="Cambria"/>
                <a:cs typeface="Cambria"/>
                <a:sym typeface="Cambria"/>
              </a:defRPr>
            </a:lvl1pPr>
          </a:lstStyle>
          <a:p>
            <a:pPr/>
            <a:r>
              <a:t>Doubt about my need and God’s ability to help cripples my spiritual life by a lack of consistent prayer.</a:t>
            </a:r>
          </a:p>
        </p:txBody>
      </p:sp>
      <p:grpSp>
        <p:nvGrpSpPr>
          <p:cNvPr id="117" name="Group"/>
          <p:cNvGrpSpPr/>
          <p:nvPr/>
        </p:nvGrpSpPr>
        <p:grpSpPr>
          <a:xfrm>
            <a:off x="296352" y="2350305"/>
            <a:ext cx="4832154" cy="2790277"/>
            <a:chOff x="0" y="0"/>
            <a:chExt cx="4832153" cy="2790276"/>
          </a:xfrm>
        </p:grpSpPr>
        <p:sp>
          <p:nvSpPr>
            <p:cNvPr id="115" name="No, I don’t think prayer helps me gain the wisdom that I need for each day."/>
            <p:cNvSpPr/>
            <p:nvPr/>
          </p:nvSpPr>
          <p:spPr>
            <a:xfrm>
              <a:off x="0" y="0"/>
              <a:ext cx="4832154"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53585F"/>
                  </a:solidFill>
                </a:defRPr>
              </a:lvl1pPr>
            </a:lstStyle>
            <a:p>
              <a:pPr/>
              <a:r>
                <a:t>No, I don’t think prayer helps me gain the wisdom that I need for each day. </a:t>
              </a:r>
            </a:p>
          </p:txBody>
        </p:sp>
        <p:sp>
          <p:nvSpPr>
            <p:cNvPr id="116" name="Arrow"/>
            <p:cNvSpPr/>
            <p:nvPr/>
          </p:nvSpPr>
          <p:spPr>
            <a:xfrm rot="2941425">
              <a:off x="2625665" y="1785164"/>
              <a:ext cx="1270001" cy="635001"/>
            </a:xfrm>
            <a:prstGeom prst="rightArrow">
              <a:avLst>
                <a:gd name="adj1" fmla="val 32000"/>
                <a:gd name="adj2" fmla="val 128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grpSp>
        <p:nvGrpSpPr>
          <p:cNvPr id="120" name="Group"/>
          <p:cNvGrpSpPr/>
          <p:nvPr/>
        </p:nvGrpSpPr>
        <p:grpSpPr>
          <a:xfrm>
            <a:off x="7923234" y="2350305"/>
            <a:ext cx="4832154" cy="2751002"/>
            <a:chOff x="0" y="0"/>
            <a:chExt cx="4832153" cy="2751001"/>
          </a:xfrm>
        </p:grpSpPr>
        <p:sp>
          <p:nvSpPr>
            <p:cNvPr id="118" name="Yes, I really need God’s help to live out each day and so I pray to gain His strength."/>
            <p:cNvSpPr/>
            <p:nvPr/>
          </p:nvSpPr>
          <p:spPr>
            <a:xfrm>
              <a:off x="0" y="0"/>
              <a:ext cx="4832154"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53585F"/>
                  </a:solidFill>
                </a:defRPr>
              </a:lvl1pPr>
            </a:lstStyle>
            <a:p>
              <a:pPr/>
              <a:r>
                <a:t>Yes, I really need God’s help to live out each day and so I pray to gain His strength.</a:t>
              </a:r>
            </a:p>
          </p:txBody>
        </p:sp>
        <p:sp>
          <p:nvSpPr>
            <p:cNvPr id="119" name="Arrow"/>
            <p:cNvSpPr/>
            <p:nvPr/>
          </p:nvSpPr>
          <p:spPr>
            <a:xfrm rot="8100000">
              <a:off x="842356" y="1759982"/>
              <a:ext cx="1270001" cy="635001"/>
            </a:xfrm>
            <a:prstGeom prst="rightArrow">
              <a:avLst>
                <a:gd name="adj1" fmla="val 32000"/>
                <a:gd name="adj2" fmla="val 128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1"/>
                                        </p:tgtEl>
                                        <p:attrNameLst>
                                          <p:attrName>style.visibility</p:attrName>
                                        </p:attrNameLst>
                                      </p:cBhvr>
                                      <p:to>
                                        <p:strVal val="visible"/>
                                      </p:to>
                                    </p:set>
                                    <p:animEffect filter="dissolve" transition="in">
                                      <p:cBhvr>
                                        <p:cTn id="7" dur="225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6" presetID="18" grpId="2" fill="hold">
                                  <p:stCondLst>
                                    <p:cond delay="0"/>
                                  </p:stCondLst>
                                  <p:iterate type="el" backwards="0">
                                    <p:tmAbs val="0"/>
                                  </p:iterate>
                                  <p:childTnLst>
                                    <p:set>
                                      <p:cBhvr>
                                        <p:cTn id="11" fill="hold"/>
                                        <p:tgtEl>
                                          <p:spTgt spid="117"/>
                                        </p:tgtEl>
                                        <p:attrNameLst>
                                          <p:attrName>style.visibility</p:attrName>
                                        </p:attrNameLst>
                                      </p:cBhvr>
                                      <p:to>
                                        <p:strVal val="visible"/>
                                      </p:to>
                                    </p:set>
                                    <p:animEffect filter="strips(downRight)" transition="in">
                                      <p:cBhvr>
                                        <p:cTn id="12" dur="20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3" fill="hold">
                                  <p:stCondLst>
                                    <p:cond delay="0"/>
                                  </p:stCondLst>
                                  <p:iterate type="el" backwards="0">
                                    <p:tmAbs val="0"/>
                                  </p:iterate>
                                  <p:childTnLst>
                                    <p:set>
                                      <p:cBhvr>
                                        <p:cTn id="16" fill="hold"/>
                                        <p:tgtEl>
                                          <p:spTgt spid="114"/>
                                        </p:tgtEl>
                                        <p:attrNameLst>
                                          <p:attrName>style.visibility</p:attrName>
                                        </p:attrNameLst>
                                      </p:cBhvr>
                                      <p:to>
                                        <p:strVal val="visible"/>
                                      </p:to>
                                    </p:set>
                                    <p:anim calcmode="lin" valueType="num">
                                      <p:cBhvr>
                                        <p:cTn id="17" dur="1750" fill="hold"/>
                                        <p:tgtEl>
                                          <p:spTgt spid="114"/>
                                        </p:tgtEl>
                                        <p:attrNameLst>
                                          <p:attrName>ppt_x</p:attrName>
                                        </p:attrNameLst>
                                      </p:cBhvr>
                                      <p:tavLst>
                                        <p:tav tm="0">
                                          <p:val>
                                            <p:strVal val="#ppt_x"/>
                                          </p:val>
                                        </p:tav>
                                        <p:tav tm="100000">
                                          <p:val>
                                            <p:strVal val="#ppt_x"/>
                                          </p:val>
                                        </p:tav>
                                      </p:tavLst>
                                    </p:anim>
                                    <p:anim calcmode="lin" valueType="num">
                                      <p:cBhvr>
                                        <p:cTn id="18" dur="175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2" presetID="18" grpId="4" fill="hold">
                                  <p:stCondLst>
                                    <p:cond delay="0"/>
                                  </p:stCondLst>
                                  <p:iterate type="el" backwards="0">
                                    <p:tmAbs val="0"/>
                                  </p:iterate>
                                  <p:childTnLst>
                                    <p:set>
                                      <p:cBhvr>
                                        <p:cTn id="22" fill="hold"/>
                                        <p:tgtEl>
                                          <p:spTgt spid="120"/>
                                        </p:tgtEl>
                                        <p:attrNameLst>
                                          <p:attrName>style.visibility</p:attrName>
                                        </p:attrNameLst>
                                      </p:cBhvr>
                                      <p:to>
                                        <p:strVal val="visible"/>
                                      </p:to>
                                    </p:set>
                                    <p:animEffect filter="strips(downLeft)" transition="in">
                                      <p:cBhvr>
                                        <p:cTn id="23" dur="1750"/>
                                        <p:tgtEl>
                                          <p:spTgt spid="120"/>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5" fill="hold">
                                  <p:stCondLst>
                                    <p:cond delay="0"/>
                                  </p:stCondLst>
                                  <p:iterate type="el" backwards="0">
                                    <p:tmAbs val="0"/>
                                  </p:iterate>
                                  <p:childTnLst>
                                    <p:set>
                                      <p:cBhvr>
                                        <p:cTn id="27" fill="hold"/>
                                        <p:tgtEl>
                                          <p:spTgt spid="113"/>
                                        </p:tgtEl>
                                        <p:attrNameLst>
                                          <p:attrName>style.visibility</p:attrName>
                                        </p:attrNameLst>
                                      </p:cBhvr>
                                      <p:to>
                                        <p:strVal val="visible"/>
                                      </p:to>
                                    </p:set>
                                    <p:anim calcmode="lin" valueType="num">
                                      <p:cBhvr>
                                        <p:cTn id="28" dur="1750" fill="hold"/>
                                        <p:tgtEl>
                                          <p:spTgt spid="113"/>
                                        </p:tgtEl>
                                        <p:attrNameLst>
                                          <p:attrName>ppt_x</p:attrName>
                                        </p:attrNameLst>
                                      </p:cBhvr>
                                      <p:tavLst>
                                        <p:tav tm="0">
                                          <p:val>
                                            <p:strVal val="#ppt_x"/>
                                          </p:val>
                                        </p:tav>
                                        <p:tav tm="100000">
                                          <p:val>
                                            <p:strVal val="#ppt_x"/>
                                          </p:val>
                                        </p:tav>
                                      </p:tavLst>
                                    </p:anim>
                                    <p:anim calcmode="lin" valueType="num">
                                      <p:cBhvr>
                                        <p:cTn id="29" dur="175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2"/>
      <p:bldP build="whole" bldLvl="1" animBg="1" rev="0" advAuto="0" spid="120" grpId="4"/>
      <p:bldP build="whole" bldLvl="1" animBg="1" rev="0" advAuto="0" spid="114" grpId="3"/>
      <p:bldP build="whole" bldLvl="1" animBg="1" rev="0" advAuto="0" spid="113" grpId="5"/>
      <p:bldP build="whole" bldLvl="1" animBg="1" rev="0" advAuto="0" spid="11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By my growing faith, I can know God and trust him even in difficult times. He takes me deeper and closer to Him so that He can bear more fruit through my life to glorify Him."/>
          <p:cNvSpPr/>
          <p:nvPr/>
        </p:nvSpPr>
        <p:spPr>
          <a:xfrm>
            <a:off x="1322169" y="2809796"/>
            <a:ext cx="10385862"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latin typeface="+mn-lt"/>
                <a:ea typeface="+mn-ea"/>
                <a:cs typeface="+mn-cs"/>
                <a:sym typeface="Calibri"/>
              </a:defRPr>
            </a:pPr>
            <a:r>
              <a:t>By my growing faith, I can know God and trust him even in difficult times. He takes me </a:t>
            </a:r>
            <a:r>
              <a:rPr b="1" u="sng">
                <a:solidFill>
                  <a:schemeClr val="accent5"/>
                </a:solidFill>
              </a:rPr>
              <a:t>deeper</a:t>
            </a:r>
            <a:r>
              <a:t> and closer to Him so that He can bear more fruit through my life to glorify Him.</a:t>
            </a:r>
          </a:p>
        </p:txBody>
      </p:sp>
      <p:sp>
        <p:nvSpPr>
          <p:cNvPr id="123" name="Level 3 - The Mature Believer"/>
          <p:cNvSpPr/>
          <p:nvPr/>
        </p:nvSpPr>
        <p:spPr>
          <a:xfrm>
            <a:off x="304800" y="1263650"/>
            <a:ext cx="6739954"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3 - The Mature Believer</a:t>
            </a:r>
            <a:r>
              <a:rPr>
                <a:effectLst>
                  <a:outerShdw sx="100000" sy="100000" kx="0" ky="0" algn="b" rotWithShape="0" blurRad="12700" dist="25400" dir="18900000">
                    <a:srgbClr val="000000"/>
                  </a:outerShdw>
                </a:effectLst>
              </a:rPr>
              <a:t> </a:t>
            </a:r>
          </a:p>
        </p:txBody>
      </p:sp>
      <p:grpSp>
        <p:nvGrpSpPr>
          <p:cNvPr id="126" name="Group"/>
          <p:cNvGrpSpPr/>
          <p:nvPr/>
        </p:nvGrpSpPr>
        <p:grpSpPr>
          <a:xfrm>
            <a:off x="1366619" y="6464143"/>
            <a:ext cx="10271562" cy="1936566"/>
            <a:chOff x="0" y="0"/>
            <a:chExt cx="10271560" cy="1936565"/>
          </a:xfrm>
        </p:grpSpPr>
        <p:sp>
          <p:nvSpPr>
            <p:cNvPr id="124" name="The two previous stages are temporary while this stage does not ever end on earth."/>
            <p:cNvSpPr/>
            <p:nvPr/>
          </p:nvSpPr>
          <p:spPr>
            <a:xfrm>
              <a:off x="279747" y="282482"/>
              <a:ext cx="9789403"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chemeClr val="accent5">
                      <a:hueOff val="-176146"/>
                      <a:satOff val="3665"/>
                      <a:lumOff val="-13986"/>
                    </a:schemeClr>
                  </a:solidFill>
                  <a:effectLst>
                    <a:outerShdw sx="100000" sy="100000" kx="0" ky="0" algn="b" rotWithShape="0" blurRad="12700" dist="12700" dir="5100000">
                      <a:srgbClr val="000000"/>
                    </a:outerShdw>
                  </a:effectLst>
                  <a:latin typeface="+mn-lt"/>
                  <a:ea typeface="+mn-ea"/>
                  <a:cs typeface="+mn-cs"/>
                  <a:sym typeface="Calibri"/>
                </a:defRPr>
              </a:lvl1pPr>
            </a:lstStyle>
            <a:p>
              <a:pPr/>
              <a:r>
                <a:t>The two previous stages are temporary while this stage does not ever end on earth.</a:t>
              </a:r>
            </a:p>
          </p:txBody>
        </p:sp>
        <p:sp>
          <p:nvSpPr>
            <p:cNvPr id="125" name="Rounded Rectangle"/>
            <p:cNvSpPr/>
            <p:nvPr/>
          </p:nvSpPr>
          <p:spPr>
            <a:xfrm>
              <a:off x="0" y="0"/>
              <a:ext cx="10271561" cy="1936566"/>
            </a:xfrm>
            <a:prstGeom prst="roundRect">
              <a:avLst>
                <a:gd name="adj" fmla="val 15000"/>
              </a:avLst>
            </a:prstGeom>
            <a:noFill/>
            <a:ln w="114300" cap="flat">
              <a:solidFill>
                <a:schemeClr val="accent5"/>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2">
                                            <p:bg/>
                                          </p:spTgt>
                                        </p:tgtEl>
                                        <p:attrNameLst>
                                          <p:attrName>style.visibility</p:attrName>
                                        </p:attrNameLst>
                                      </p:cBhvr>
                                      <p:to>
                                        <p:strVal val="visible"/>
                                      </p:to>
                                    </p:set>
                                    <p:anim calcmode="lin" valueType="num">
                                      <p:cBhvr>
                                        <p:cTn id="7" dur="2500" fill="hold"/>
                                        <p:tgtEl>
                                          <p:spTgt spid="122">
                                            <p:bg/>
                                          </p:spTgt>
                                        </p:tgtEl>
                                        <p:attrNameLst>
                                          <p:attrName>ppt_x</p:attrName>
                                        </p:attrNameLst>
                                      </p:cBhvr>
                                      <p:tavLst>
                                        <p:tav tm="0">
                                          <p:val>
                                            <p:strVal val="#ppt_x"/>
                                          </p:val>
                                        </p:tav>
                                        <p:tav tm="100000">
                                          <p:val>
                                            <p:strVal val="#ppt_x"/>
                                          </p:val>
                                        </p:tav>
                                      </p:tavLst>
                                    </p:anim>
                                    <p:anim calcmode="lin" valueType="num">
                                      <p:cBhvr>
                                        <p:cTn id="8" dur="2500" fill="hold"/>
                                        <p:tgtEl>
                                          <p:spTgt spid="12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22">
                                            <p:txEl>
                                              <p:pRg st="0" end="0"/>
                                            </p:txEl>
                                          </p:spTgt>
                                        </p:tgtEl>
                                        <p:attrNameLst>
                                          <p:attrName>style.visibility</p:attrName>
                                        </p:attrNameLst>
                                      </p:cBhvr>
                                      <p:to>
                                        <p:strVal val="visible"/>
                                      </p:to>
                                    </p:set>
                                    <p:anim calcmode="lin" valueType="num">
                                      <p:cBhvr>
                                        <p:cTn id="11" dur="2500" fill="hold"/>
                                        <p:tgtEl>
                                          <p:spTgt spid="122">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2" fill="hold">
                                  <p:stCondLst>
                                    <p:cond delay="0"/>
                                  </p:stCondLst>
                                  <p:iterate type="el" backwards="0">
                                    <p:tmAbs val="0"/>
                                  </p:iterate>
                                  <p:childTnLst>
                                    <p:set>
                                      <p:cBhvr>
                                        <p:cTn id="16" fill="hold"/>
                                        <p:tgtEl>
                                          <p:spTgt spid="126"/>
                                        </p:tgtEl>
                                        <p:attrNameLst>
                                          <p:attrName>style.visibility</p:attrName>
                                        </p:attrNameLst>
                                      </p:cBhvr>
                                      <p:to>
                                        <p:strVal val="visible"/>
                                      </p:to>
                                    </p:set>
                                    <p:anim calcmode="lin" valueType="num">
                                      <p:cBhvr>
                                        <p:cTn id="17" dur="3750" fill="hold"/>
                                        <p:tgtEl>
                                          <p:spTgt spid="126"/>
                                        </p:tgtEl>
                                        <p:attrNameLst>
                                          <p:attrName>ppt_w</p:attrName>
                                        </p:attrNameLst>
                                      </p:cBhvr>
                                      <p:tavLst>
                                        <p:tav tm="0">
                                          <p:val>
                                            <p:fltVal val="0"/>
                                          </p:val>
                                        </p:tav>
                                        <p:tav tm="100000">
                                          <p:val>
                                            <p:strVal val="#ppt_w"/>
                                          </p:val>
                                        </p:tav>
                                      </p:tavLst>
                                    </p:anim>
                                    <p:anim calcmode="lin" valueType="num">
                                      <p:cBhvr>
                                        <p:cTn id="18" dur="3750" fill="hold"/>
                                        <p:tgtEl>
                                          <p:spTgt spid="1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 grpId="1"/>
      <p:bldP build="whole" bldLvl="1" animBg="1" rev="0" advAuto="0" spid="126"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Bear-fruit.png" descr="Bear-fruit.png"/>
          <p:cNvPicPr>
            <a:picLocks noChangeAspect="1"/>
          </p:cNvPicPr>
          <p:nvPr/>
        </p:nvPicPr>
        <p:blipFill>
          <a:blip r:embed="rId2">
            <a:extLst/>
          </a:blip>
          <a:stretch>
            <a:fillRect/>
          </a:stretch>
        </p:blipFill>
        <p:spPr>
          <a:xfrm>
            <a:off x="7741200" y="3575565"/>
            <a:ext cx="5388048" cy="3285396"/>
          </a:xfrm>
          <a:prstGeom prst="rect">
            <a:avLst/>
          </a:prstGeom>
          <a:ln w="12700">
            <a:miter lim="400000"/>
          </a:ln>
        </p:spPr>
      </p:pic>
      <p:sp>
        <p:nvSpPr>
          <p:cNvPr id="131" name="Abiding in Christ (John 15:4)…"/>
          <p:cNvSpPr/>
          <p:nvPr/>
        </p:nvSpPr>
        <p:spPr>
          <a:xfrm>
            <a:off x="304800" y="2000249"/>
            <a:ext cx="9479834" cy="502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9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latin typeface="+mn-lt"/>
                <a:ea typeface="+mn-ea"/>
                <a:cs typeface="+mn-cs"/>
                <a:sym typeface="Calibri"/>
              </a:defRPr>
            </a:pPr>
            <a:r>
              <a:t>Abiding in Christ (John 15:4)</a:t>
            </a:r>
          </a:p>
          <a:p>
            <a:pPr marL="320039" indent="-320039" algn="l" defTabSz="457200">
              <a:spcBef>
                <a:spcPts val="9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chemeClr val="accent6">
                    <a:lumOff val="-8741"/>
                  </a:schemeClr>
                </a:solidFill>
                <a:effectLst>
                  <a:outerShdw sx="100000" sy="100000" kx="0" ky="0" algn="b" rotWithShape="0" blurRad="12700" dist="12700" dir="3540000">
                    <a:srgbClr val="000000"/>
                  </a:outerShdw>
                </a:effectLst>
                <a:latin typeface="+mn-lt"/>
                <a:ea typeface="+mn-ea"/>
                <a:cs typeface="+mn-cs"/>
                <a:sym typeface="Calibri"/>
              </a:defRPr>
            </a:pPr>
            <a:r>
              <a:t>“Abide in Me, and I in you. As the branch cannot bear fruit of itself, unless it abides in the vine, so neither can you, unless you abide in Me”.</a:t>
            </a:r>
          </a:p>
          <a:p>
            <a:pPr marL="320039" indent="-320039" algn="l" defTabSz="457200">
              <a:spcBef>
                <a:spcPts val="9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Abiding prayer</a:t>
            </a:r>
          </a:p>
          <a:p>
            <a:pPr marL="320039" indent="-320039" algn="l" defTabSz="457200">
              <a:spcBef>
                <a:spcPts val="9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Searching to please the Lord</a:t>
            </a:r>
          </a:p>
          <a:p>
            <a:pPr marL="320039" indent="-320039" algn="l" defTabSz="457200">
              <a:spcBef>
                <a:spcPts val="9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Prayer is an intimacy that bears fruit </a:t>
            </a:r>
            <a:br/>
            <a:r>
              <a:t>Fruit comes from intimacy with the Lord</a:t>
            </a:r>
          </a:p>
        </p:txBody>
      </p:sp>
      <p:sp>
        <p:nvSpPr>
          <p:cNvPr id="132" name="Level 3 - The Mature Believer"/>
          <p:cNvSpPr/>
          <p:nvPr/>
        </p:nvSpPr>
        <p:spPr>
          <a:xfrm>
            <a:off x="304800" y="1168400"/>
            <a:ext cx="6739954"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3 - The Mature Believer</a:t>
            </a:r>
            <a:r>
              <a:rPr>
                <a:effectLst>
                  <a:outerShdw sx="100000" sy="100000" kx="0" ky="0" algn="b" rotWithShape="0" blurRad="12700" dist="25400" dir="18900000">
                    <a:srgbClr val="000000"/>
                  </a:outerShdw>
                </a:effectLst>
              </a:rPr>
              <a:t> </a:t>
            </a:r>
          </a:p>
        </p:txBody>
      </p:sp>
      <p:sp>
        <p:nvSpPr>
          <p:cNvPr id="133" name="Admire &amp; Adore…"/>
          <p:cNvSpPr/>
          <p:nvPr/>
        </p:nvSpPr>
        <p:spPr>
          <a:xfrm>
            <a:off x="304800" y="7124699"/>
            <a:ext cx="12183496" cy="248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latin typeface="+mn-lt"/>
                <a:ea typeface="+mn-ea"/>
                <a:cs typeface="+mn-cs"/>
                <a:sym typeface="Calibri"/>
              </a:defRPr>
            </a:pPr>
            <a:r>
              <a:t>Admire &amp; Adore</a:t>
            </a:r>
          </a:p>
          <a:p>
            <a:pPr marL="320039" indent="-320039" algn="l" defTabSz="457200">
              <a:spcBef>
                <a:spcPts val="12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Adoration occurs at all stages but constantly matures.</a:t>
            </a:r>
          </a:p>
          <a:p>
            <a:pPr marL="320039" indent="-320039" algn="l" defTabSz="457200">
              <a:spcBef>
                <a:spcPts val="12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e.g., Psalms: “Blessed be the LORD, my rock, who trains my hands for war…” (Psalms 144:1).</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anim calcmode="lin" valueType="num">
                                      <p:cBhvr>
                                        <p:cTn id="7" dur="1000" fill="hold"/>
                                        <p:tgtEl>
                                          <p:spTgt spid="131">
                                            <p:bg/>
                                          </p:spTgt>
                                        </p:tgtEl>
                                        <p:attrNameLst>
                                          <p:attrName>ppt_x</p:attrName>
                                        </p:attrNameLst>
                                      </p:cBhvr>
                                      <p:tavLst>
                                        <p:tav tm="0">
                                          <p:val>
                                            <p:strVal val="#ppt_x"/>
                                          </p:val>
                                        </p:tav>
                                        <p:tav tm="100000">
                                          <p:val>
                                            <p:strVal val="#ppt_x"/>
                                          </p:val>
                                        </p:tav>
                                      </p:tavLst>
                                    </p:anim>
                                    <p:anim calcmode="lin" valueType="num">
                                      <p:cBhvr>
                                        <p:cTn id="8" dur="1000" fill="hold"/>
                                        <p:tgtEl>
                                          <p:spTgt spid="13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31">
                                            <p:txEl>
                                              <p:pRg st="0" end="0"/>
                                            </p:txEl>
                                          </p:spTgt>
                                        </p:tgtEl>
                                        <p:attrNameLst>
                                          <p:attrName>style.visibility</p:attrName>
                                        </p:attrNameLst>
                                      </p:cBhvr>
                                      <p:to>
                                        <p:strVal val="visible"/>
                                      </p:to>
                                    </p:set>
                                    <p:anim calcmode="lin" valueType="num">
                                      <p:cBhvr>
                                        <p:cTn id="11" dur="1000" fill="hold"/>
                                        <p:tgtEl>
                                          <p:spTgt spid="131">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Class="entr" nodeType="afterEffect" presetSubtype="4" presetID="2" grpId="1" fill="hold">
                                  <p:stCondLst>
                                    <p:cond delay="0"/>
                                  </p:stCondLst>
                                  <p:iterate type="el" backwards="0">
                                    <p:tmAbs val="0"/>
                                  </p:iterate>
                                  <p:childTnLst>
                                    <p:set>
                                      <p:cBhvr>
                                        <p:cTn id="15" fill="hold"/>
                                        <p:tgtEl>
                                          <p:spTgt spid="131">
                                            <p:txEl>
                                              <p:pRg st="1" end="1"/>
                                            </p:txEl>
                                          </p:spTgt>
                                        </p:tgtEl>
                                        <p:attrNameLst>
                                          <p:attrName>style.visibility</p:attrName>
                                        </p:attrNameLst>
                                      </p:cBhvr>
                                      <p:to>
                                        <p:strVal val="visible"/>
                                      </p:to>
                                    </p:set>
                                    <p:anim calcmode="lin" valueType="num">
                                      <p:cBhvr>
                                        <p:cTn id="16" dur="1000" fill="hold"/>
                                        <p:tgtEl>
                                          <p:spTgt spid="131">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Class="entr" nodeType="afterEffect" presetID="10" grpId="2" fill="hold">
                                  <p:stCondLst>
                                    <p:cond delay="0"/>
                                  </p:stCondLst>
                                  <p:iterate type="el" backwards="0">
                                    <p:tmAbs val="0"/>
                                  </p:iterate>
                                  <p:childTnLst>
                                    <p:set>
                                      <p:cBhvr>
                                        <p:cTn id="20" fill="hold"/>
                                        <p:tgtEl>
                                          <p:spTgt spid="130"/>
                                        </p:tgtEl>
                                        <p:attrNameLst>
                                          <p:attrName>style.visibility</p:attrName>
                                        </p:attrNameLst>
                                      </p:cBhvr>
                                      <p:to>
                                        <p:strVal val="visible"/>
                                      </p:to>
                                    </p:set>
                                    <p:animEffect filter="fade" transition="in">
                                      <p:cBhvr>
                                        <p:cTn id="21" dur="1500"/>
                                        <p:tgtEl>
                                          <p:spTgt spid="130"/>
                                        </p:tgtEl>
                                      </p:cBhvr>
                                    </p:animEffect>
                                  </p:childTnLst>
                                </p:cTn>
                              </p:par>
                            </p:childTnLst>
                          </p:cTn>
                        </p:par>
                        <p:par>
                          <p:cTn id="22" fill="hold">
                            <p:stCondLst>
                              <p:cond delay="3500"/>
                            </p:stCondLst>
                            <p:childTnLst>
                              <p:par>
                                <p:cTn id="23" presetClass="entr" nodeType="afterEffect" presetSubtype="4" presetID="2" grpId="1" fill="hold">
                                  <p:stCondLst>
                                    <p:cond delay="0"/>
                                  </p:stCondLst>
                                  <p:iterate type="el" backwards="0">
                                    <p:tmAbs val="0"/>
                                  </p:iterate>
                                  <p:childTnLst>
                                    <p:set>
                                      <p:cBhvr>
                                        <p:cTn id="24" fill="hold"/>
                                        <p:tgtEl>
                                          <p:spTgt spid="131">
                                            <p:txEl>
                                              <p:pRg st="2" end="2"/>
                                            </p:txEl>
                                          </p:spTgt>
                                        </p:tgtEl>
                                        <p:attrNameLst>
                                          <p:attrName>style.visibility</p:attrName>
                                        </p:attrNameLst>
                                      </p:cBhvr>
                                      <p:to>
                                        <p:strVal val="visible"/>
                                      </p:to>
                                    </p:set>
                                    <p:anim calcmode="lin" valueType="num">
                                      <p:cBhvr>
                                        <p:cTn id="25" dur="1000" fill="hold"/>
                                        <p:tgtEl>
                                          <p:spTgt spid="131">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1" fill="hold">
                                  <p:stCondLst>
                                    <p:cond delay="0"/>
                                  </p:stCondLst>
                                  <p:iterate type="el" backwards="0">
                                    <p:tmAbs val="0"/>
                                  </p:iterate>
                                  <p:childTnLst>
                                    <p:set>
                                      <p:cBhvr>
                                        <p:cTn id="30" fill="hold"/>
                                        <p:tgtEl>
                                          <p:spTgt spid="131">
                                            <p:txEl>
                                              <p:pRg st="3" end="3"/>
                                            </p:txEl>
                                          </p:spTgt>
                                        </p:tgtEl>
                                        <p:attrNameLst>
                                          <p:attrName>style.visibility</p:attrName>
                                        </p:attrNameLst>
                                      </p:cBhvr>
                                      <p:to>
                                        <p:strVal val="visible"/>
                                      </p:to>
                                    </p:set>
                                    <p:anim calcmode="lin" valueType="num">
                                      <p:cBhvr>
                                        <p:cTn id="31" dur="1000" fill="hold"/>
                                        <p:tgtEl>
                                          <p:spTgt spid="131">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1" fill="hold">
                                  <p:stCondLst>
                                    <p:cond delay="0"/>
                                  </p:stCondLst>
                                  <p:iterate type="el" backwards="0">
                                    <p:tmAbs val="0"/>
                                  </p:iterate>
                                  <p:childTnLst>
                                    <p:set>
                                      <p:cBhvr>
                                        <p:cTn id="36" fill="hold"/>
                                        <p:tgtEl>
                                          <p:spTgt spid="131">
                                            <p:txEl>
                                              <p:pRg st="4" end="4"/>
                                            </p:txEl>
                                          </p:spTgt>
                                        </p:tgtEl>
                                        <p:attrNameLst>
                                          <p:attrName>style.visibility</p:attrName>
                                        </p:attrNameLst>
                                      </p:cBhvr>
                                      <p:to>
                                        <p:strVal val="visible"/>
                                      </p:to>
                                    </p:set>
                                    <p:anim calcmode="lin" valueType="num">
                                      <p:cBhvr>
                                        <p:cTn id="37" dur="1000" fill="hold"/>
                                        <p:tgtEl>
                                          <p:spTgt spid="131">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3" fill="hold">
                                  <p:stCondLst>
                                    <p:cond delay="0"/>
                                  </p:stCondLst>
                                  <p:iterate type="el" backwards="0">
                                    <p:tmAbs val="0"/>
                                  </p:iterate>
                                  <p:childTnLst>
                                    <p:set>
                                      <p:cBhvr>
                                        <p:cTn id="42" fill="hold"/>
                                        <p:tgtEl>
                                          <p:spTgt spid="133">
                                            <p:bg/>
                                          </p:spTgt>
                                        </p:tgtEl>
                                        <p:attrNameLst>
                                          <p:attrName>style.visibility</p:attrName>
                                        </p:attrNameLst>
                                      </p:cBhvr>
                                      <p:to>
                                        <p:strVal val="visible"/>
                                      </p:to>
                                    </p:set>
                                    <p:anim calcmode="lin" valueType="num">
                                      <p:cBhvr>
                                        <p:cTn id="43" dur="1000" fill="hold"/>
                                        <p:tgtEl>
                                          <p:spTgt spid="133">
                                            <p:bg/>
                                          </p:spTgt>
                                        </p:tgtEl>
                                        <p:attrNameLst>
                                          <p:attrName>ppt_x</p:attrName>
                                        </p:attrNameLst>
                                      </p:cBhvr>
                                      <p:tavLst>
                                        <p:tav tm="0">
                                          <p:val>
                                            <p:strVal val="#ppt_x"/>
                                          </p:val>
                                        </p:tav>
                                        <p:tav tm="100000">
                                          <p:val>
                                            <p:strVal val="#ppt_x"/>
                                          </p:val>
                                        </p:tav>
                                      </p:tavLst>
                                    </p:anim>
                                    <p:anim calcmode="lin" valueType="num">
                                      <p:cBhvr>
                                        <p:cTn id="44" dur="1000" fill="hold"/>
                                        <p:tgtEl>
                                          <p:spTgt spid="133">
                                            <p:bg/>
                                          </p:spTgt>
                                        </p:tgtEl>
                                        <p:attrNameLst>
                                          <p:attrName>ppt_y</p:attrName>
                                        </p:attrNameLst>
                                      </p:cBhvr>
                                      <p:tavLst>
                                        <p:tav tm="0">
                                          <p:val>
                                            <p:strVal val="1+#ppt_h/2"/>
                                          </p:val>
                                        </p:tav>
                                        <p:tav tm="100000">
                                          <p:val>
                                            <p:strVal val="#ppt_y"/>
                                          </p:val>
                                        </p:tav>
                                      </p:tavLst>
                                    </p:anim>
                                  </p:childTnLst>
                                </p:cTn>
                              </p:par>
                              <p:par>
                                <p:cTn id="45" presetClass="entr" nodeType="withEffect" presetSubtype="4" presetID="2" grpId="3" fill="hold">
                                  <p:stCondLst>
                                    <p:cond delay="0"/>
                                  </p:stCondLst>
                                  <p:iterate type="el" backwards="0">
                                    <p:tmAbs val="0"/>
                                  </p:iterate>
                                  <p:childTnLst>
                                    <p:set>
                                      <p:cBhvr>
                                        <p:cTn id="46" fill="hold"/>
                                        <p:tgtEl>
                                          <p:spTgt spid="133">
                                            <p:txEl>
                                              <p:pRg st="0" end="0"/>
                                            </p:txEl>
                                          </p:spTgt>
                                        </p:tgtEl>
                                        <p:attrNameLst>
                                          <p:attrName>style.visibility</p:attrName>
                                        </p:attrNameLst>
                                      </p:cBhvr>
                                      <p:to>
                                        <p:strVal val="visible"/>
                                      </p:to>
                                    </p:set>
                                    <p:anim calcmode="lin" valueType="num">
                                      <p:cBhvr>
                                        <p:cTn id="47" dur="1000" fill="hold"/>
                                        <p:tgtEl>
                                          <p:spTgt spid="133">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33">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000"/>
                            </p:stCondLst>
                            <p:childTnLst>
                              <p:par>
                                <p:cTn id="50" presetClass="entr" nodeType="afterEffect" presetSubtype="4" presetID="2" grpId="3" fill="hold">
                                  <p:stCondLst>
                                    <p:cond delay="0"/>
                                  </p:stCondLst>
                                  <p:iterate type="el" backwards="0">
                                    <p:tmAbs val="0"/>
                                  </p:iterate>
                                  <p:childTnLst>
                                    <p:set>
                                      <p:cBhvr>
                                        <p:cTn id="51" fill="hold"/>
                                        <p:tgtEl>
                                          <p:spTgt spid="133">
                                            <p:txEl>
                                              <p:pRg st="1" end="1"/>
                                            </p:txEl>
                                          </p:spTgt>
                                        </p:tgtEl>
                                        <p:attrNameLst>
                                          <p:attrName>style.visibility</p:attrName>
                                        </p:attrNameLst>
                                      </p:cBhvr>
                                      <p:to>
                                        <p:strVal val="visible"/>
                                      </p:to>
                                    </p:set>
                                    <p:anim calcmode="lin" valueType="num">
                                      <p:cBhvr>
                                        <p:cTn id="52" dur="1000" fill="hold"/>
                                        <p:tgtEl>
                                          <p:spTgt spid="133">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4" presetID="2" grpId="3" fill="hold">
                                  <p:stCondLst>
                                    <p:cond delay="0"/>
                                  </p:stCondLst>
                                  <p:iterate type="el" backwards="0">
                                    <p:tmAbs val="0"/>
                                  </p:iterate>
                                  <p:childTnLst>
                                    <p:set>
                                      <p:cBhvr>
                                        <p:cTn id="57" fill="hold"/>
                                        <p:tgtEl>
                                          <p:spTgt spid="133">
                                            <p:txEl>
                                              <p:pRg st="2" end="2"/>
                                            </p:txEl>
                                          </p:spTgt>
                                        </p:tgtEl>
                                        <p:attrNameLst>
                                          <p:attrName>style.visibility</p:attrName>
                                        </p:attrNameLst>
                                      </p:cBhvr>
                                      <p:to>
                                        <p:strVal val="visible"/>
                                      </p:to>
                                    </p:set>
                                    <p:anim calcmode="lin" valueType="num">
                                      <p:cBhvr>
                                        <p:cTn id="58" dur="1000" fill="hold"/>
                                        <p:tgtEl>
                                          <p:spTgt spid="133">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13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2"/>
      <p:bldP build="p" bldLvl="5" animBg="1" rev="0" advAuto="0" spid="131" grpId="1"/>
      <p:bldP build="p" bldLvl="5" animBg="1" rev="0" advAuto="0" spid="133"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Devoted despite trials…"/>
          <p:cNvSpPr/>
          <p:nvPr/>
        </p:nvSpPr>
        <p:spPr>
          <a:xfrm>
            <a:off x="304800" y="2279650"/>
            <a:ext cx="12183496" cy="613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a:latin typeface="+mn-lt"/>
                <a:ea typeface="+mn-ea"/>
                <a:cs typeface="+mn-cs"/>
                <a:sym typeface="Calibri"/>
              </a:defRPr>
            </a:pPr>
            <a:r>
              <a:t>Devoted despite trials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“The enemy has persecuted my soul; He has crushed my life to the ground; He has made me dwell in dark places, like those who have long been dead. Therefore my spirit is overwhelmed within me” (Ps 143:3-4).</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We share our difficulties with God. “I trust in Thee, Teach me the way in which I should walk” (Ps 143:8).</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We are not allowed to wallow in self-pity but are commanded to grow in our faith.</a:t>
            </a:r>
          </a:p>
        </p:txBody>
      </p:sp>
      <p:sp>
        <p:nvSpPr>
          <p:cNvPr id="136" name="Level 3 - The Mature Believer"/>
          <p:cNvSpPr/>
          <p:nvPr/>
        </p:nvSpPr>
        <p:spPr>
          <a:xfrm>
            <a:off x="304800" y="1263650"/>
            <a:ext cx="6739954"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3 - The Mature Believer</a:t>
            </a:r>
            <a:r>
              <a:rPr>
                <a:effectLst>
                  <a:outerShdw sx="100000" sy="100000" kx="0" ky="0" algn="b" rotWithShape="0" blurRad="12700" dist="25400" dir="18900000">
                    <a:srgbClr val="000000"/>
                  </a:outerShdw>
                </a:effectLst>
              </a:rPr>
              <a:t> </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35">
                                            <p:bg/>
                                          </p:spTgt>
                                        </p:tgtEl>
                                        <p:attrNameLst>
                                          <p:attrName>style.visibility</p:attrName>
                                        </p:attrNameLst>
                                      </p:cBhvr>
                                      <p:to>
                                        <p:strVal val="visible"/>
                                      </p:to>
                                    </p:set>
                                    <p:anim calcmode="lin" valueType="num">
                                      <p:cBhvr>
                                        <p:cTn id="7" dur="2250" fill="hold"/>
                                        <p:tgtEl>
                                          <p:spTgt spid="135">
                                            <p:bg/>
                                          </p:spTgt>
                                        </p:tgtEl>
                                        <p:attrNameLst>
                                          <p:attrName>ppt_x</p:attrName>
                                        </p:attrNameLst>
                                      </p:cBhvr>
                                      <p:tavLst>
                                        <p:tav tm="0">
                                          <p:val>
                                            <p:strVal val="0-#ppt_w/2"/>
                                          </p:val>
                                        </p:tav>
                                        <p:tav tm="100000">
                                          <p:val>
                                            <p:strVal val="#ppt_x"/>
                                          </p:val>
                                        </p:tav>
                                      </p:tavLst>
                                    </p:anim>
                                    <p:anim calcmode="lin" valueType="num">
                                      <p:cBhvr>
                                        <p:cTn id="8" dur="2250" fill="hold"/>
                                        <p:tgtEl>
                                          <p:spTgt spid="135">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35">
                                            <p:txEl>
                                              <p:pRg st="0" end="0"/>
                                            </p:txEl>
                                          </p:spTgt>
                                        </p:tgtEl>
                                        <p:attrNameLst>
                                          <p:attrName>style.visibility</p:attrName>
                                        </p:attrNameLst>
                                      </p:cBhvr>
                                      <p:to>
                                        <p:strVal val="visible"/>
                                      </p:to>
                                    </p:set>
                                    <p:anim calcmode="lin" valueType="num">
                                      <p:cBhvr>
                                        <p:cTn id="11" dur="2250" fill="hold"/>
                                        <p:tgtEl>
                                          <p:spTgt spid="135">
                                            <p:txEl>
                                              <p:pRg st="0" end="0"/>
                                            </p:txEl>
                                          </p:spTgt>
                                        </p:tgtEl>
                                        <p:attrNameLst>
                                          <p:attrName>ppt_x</p:attrName>
                                        </p:attrNameLst>
                                      </p:cBhvr>
                                      <p:tavLst>
                                        <p:tav tm="0">
                                          <p:val>
                                            <p:strVal val="0-#ppt_w/2"/>
                                          </p:val>
                                        </p:tav>
                                        <p:tav tm="100000">
                                          <p:val>
                                            <p:strVal val="#ppt_x"/>
                                          </p:val>
                                        </p:tav>
                                      </p:tavLst>
                                    </p:anim>
                                    <p:anim calcmode="lin" valueType="num">
                                      <p:cBhvr>
                                        <p:cTn id="12" dur="2250" fill="hold"/>
                                        <p:tgtEl>
                                          <p:spTgt spid="13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Class="entr" nodeType="afterEffect" presetSubtype="8" presetID="2" grpId="1" fill="hold">
                                  <p:stCondLst>
                                    <p:cond delay="0"/>
                                  </p:stCondLst>
                                  <p:iterate type="el" backwards="0">
                                    <p:tmAbs val="0"/>
                                  </p:iterate>
                                  <p:childTnLst>
                                    <p:set>
                                      <p:cBhvr>
                                        <p:cTn id="15" fill="hold"/>
                                        <p:tgtEl>
                                          <p:spTgt spid="135">
                                            <p:txEl>
                                              <p:pRg st="1" end="1"/>
                                            </p:txEl>
                                          </p:spTgt>
                                        </p:tgtEl>
                                        <p:attrNameLst>
                                          <p:attrName>style.visibility</p:attrName>
                                        </p:attrNameLst>
                                      </p:cBhvr>
                                      <p:to>
                                        <p:strVal val="visible"/>
                                      </p:to>
                                    </p:set>
                                    <p:anim calcmode="lin" valueType="num">
                                      <p:cBhvr>
                                        <p:cTn id="16" dur="2250" fill="hold"/>
                                        <p:tgtEl>
                                          <p:spTgt spid="135">
                                            <p:txEl>
                                              <p:pRg st="1" end="1"/>
                                            </p:txEl>
                                          </p:spTgt>
                                        </p:tgtEl>
                                        <p:attrNameLst>
                                          <p:attrName>ppt_x</p:attrName>
                                        </p:attrNameLst>
                                      </p:cBhvr>
                                      <p:tavLst>
                                        <p:tav tm="0">
                                          <p:val>
                                            <p:strVal val="0-#ppt_w/2"/>
                                          </p:val>
                                        </p:tav>
                                        <p:tav tm="100000">
                                          <p:val>
                                            <p:strVal val="#ppt_x"/>
                                          </p:val>
                                        </p:tav>
                                      </p:tavLst>
                                    </p:anim>
                                    <p:anim calcmode="lin" valueType="num">
                                      <p:cBhvr>
                                        <p:cTn id="17" dur="2250" fill="hold"/>
                                        <p:tgtEl>
                                          <p:spTgt spid="1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135">
                                            <p:txEl>
                                              <p:pRg st="2" end="2"/>
                                            </p:txEl>
                                          </p:spTgt>
                                        </p:tgtEl>
                                        <p:attrNameLst>
                                          <p:attrName>style.visibility</p:attrName>
                                        </p:attrNameLst>
                                      </p:cBhvr>
                                      <p:to>
                                        <p:strVal val="visible"/>
                                      </p:to>
                                    </p:set>
                                    <p:anim calcmode="lin" valueType="num">
                                      <p:cBhvr>
                                        <p:cTn id="22" dur="2250" fill="hold"/>
                                        <p:tgtEl>
                                          <p:spTgt spid="135">
                                            <p:txEl>
                                              <p:pRg st="2" end="2"/>
                                            </p:txEl>
                                          </p:spTgt>
                                        </p:tgtEl>
                                        <p:attrNameLst>
                                          <p:attrName>ppt_x</p:attrName>
                                        </p:attrNameLst>
                                      </p:cBhvr>
                                      <p:tavLst>
                                        <p:tav tm="0">
                                          <p:val>
                                            <p:strVal val="0-#ppt_w/2"/>
                                          </p:val>
                                        </p:tav>
                                        <p:tav tm="100000">
                                          <p:val>
                                            <p:strVal val="#ppt_x"/>
                                          </p:val>
                                        </p:tav>
                                      </p:tavLst>
                                    </p:anim>
                                    <p:anim calcmode="lin" valueType="num">
                                      <p:cBhvr>
                                        <p:cTn id="23" dur="2250" fill="hold"/>
                                        <p:tgtEl>
                                          <p:spTgt spid="1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135">
                                            <p:txEl>
                                              <p:pRg st="3" end="3"/>
                                            </p:txEl>
                                          </p:spTgt>
                                        </p:tgtEl>
                                        <p:attrNameLst>
                                          <p:attrName>style.visibility</p:attrName>
                                        </p:attrNameLst>
                                      </p:cBhvr>
                                      <p:to>
                                        <p:strVal val="visible"/>
                                      </p:to>
                                    </p:set>
                                    <p:anim calcmode="lin" valueType="num">
                                      <p:cBhvr>
                                        <p:cTn id="28" dur="2250" fill="hold"/>
                                        <p:tgtEl>
                                          <p:spTgt spid="135">
                                            <p:txEl>
                                              <p:pRg st="3" end="3"/>
                                            </p:txEl>
                                          </p:spTgt>
                                        </p:tgtEl>
                                        <p:attrNameLst>
                                          <p:attrName>ppt_x</p:attrName>
                                        </p:attrNameLst>
                                      </p:cBhvr>
                                      <p:tavLst>
                                        <p:tav tm="0">
                                          <p:val>
                                            <p:strVal val="0-#ppt_w/2"/>
                                          </p:val>
                                        </p:tav>
                                        <p:tav tm="100000">
                                          <p:val>
                                            <p:strVal val="#ppt_x"/>
                                          </p:val>
                                        </p:tav>
                                      </p:tavLst>
                                    </p:anim>
                                    <p:anim calcmode="lin" valueType="num">
                                      <p:cBhvr>
                                        <p:cTn id="29" dur="2250" fill="hold"/>
                                        <p:tgtEl>
                                          <p:spTgt spid="1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Pray for Others…"/>
          <p:cNvSpPr/>
          <p:nvPr/>
        </p:nvSpPr>
        <p:spPr>
          <a:xfrm>
            <a:off x="304800" y="1911349"/>
            <a:ext cx="10187953"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0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latin typeface="+mn-lt"/>
                <a:ea typeface="+mn-ea"/>
                <a:cs typeface="+mn-cs"/>
                <a:sym typeface="Calibri"/>
              </a:defRPr>
            </a:pPr>
            <a:r>
              <a:t>Pray for Others</a:t>
            </a:r>
          </a:p>
          <a:p>
            <a:pPr marL="320039" indent="-320039" algn="l" defTabSz="457200">
              <a:spcBef>
                <a:spcPts val="10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“And pray on my behalf, that utterance may be given to me in the opening of my mouth, to make known with boldness the mystery of the gospel” (Eph 6:19).</a:t>
            </a:r>
          </a:p>
          <a:p>
            <a:pPr marL="320039" indent="-320039" algn="l" defTabSz="457200">
              <a:spcBef>
                <a:spcPts val="10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We need prayer support from others.</a:t>
            </a:r>
          </a:p>
          <a:p>
            <a:pPr marL="320039" indent="-320039" algn="l" defTabSz="457200">
              <a:spcBef>
                <a:spcPts val="10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Tests of our faith: What is it that we really want? How much do we want it?</a:t>
            </a:r>
          </a:p>
        </p:txBody>
      </p:sp>
      <p:sp>
        <p:nvSpPr>
          <p:cNvPr id="139" name="Level 3 - The Mature Believer"/>
          <p:cNvSpPr/>
          <p:nvPr/>
        </p:nvSpPr>
        <p:spPr>
          <a:xfrm>
            <a:off x="304800" y="1263650"/>
            <a:ext cx="6739954"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3 - The Mature Believer</a:t>
            </a:r>
            <a:r>
              <a:rPr>
                <a:effectLst>
                  <a:outerShdw sx="100000" sy="100000" kx="0" ky="0" algn="b" rotWithShape="0" blurRad="12700" dist="25400" dir="18900000">
                    <a:srgbClr val="000000"/>
                  </a:outerShdw>
                </a:effectLst>
              </a:rPr>
              <a:t> </a:t>
            </a:r>
          </a:p>
        </p:txBody>
      </p:sp>
      <p:sp>
        <p:nvSpPr>
          <p:cNvPr id="140" name="Summary…"/>
          <p:cNvSpPr/>
          <p:nvPr/>
        </p:nvSpPr>
        <p:spPr>
          <a:xfrm>
            <a:off x="502708" y="6521450"/>
            <a:ext cx="12183497"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600">
                <a:latin typeface="+mn-lt"/>
                <a:ea typeface="+mn-ea"/>
                <a:cs typeface="+mn-cs"/>
                <a:sym typeface="Calibri"/>
              </a:defRPr>
            </a:pPr>
            <a:r>
              <a:t>Summary</a:t>
            </a:r>
          </a:p>
          <a:p>
            <a:pPr marL="320039" indent="-320039" algn="l" defTabSz="457200">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Our prayer lives grow as we grow in the Lord.</a:t>
            </a:r>
          </a:p>
          <a:p>
            <a:pPr marL="320039" indent="-320039" algn="l" defTabSz="457200">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Our prayers are naturally affected by our growing faith.</a:t>
            </a:r>
          </a:p>
          <a:p>
            <a:pPr marL="320039" indent="-320039" algn="l" defTabSz="457200">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Calibri"/>
              </a:defRPr>
            </a:pPr>
            <a:r>
              <a:t>God desires for us to commune with Him and for Him to work through our lives.</a:t>
            </a:r>
          </a:p>
        </p:txBody>
      </p:sp>
      <p:sp>
        <p:nvSpPr>
          <p:cNvPr id="141" name="Rounded Rectangle"/>
          <p:cNvSpPr/>
          <p:nvPr/>
        </p:nvSpPr>
        <p:spPr>
          <a:xfrm>
            <a:off x="361950" y="6476999"/>
            <a:ext cx="12267104" cy="3117851"/>
          </a:xfrm>
          <a:prstGeom prst="roundRect">
            <a:avLst>
              <a:gd name="adj" fmla="val 11127"/>
            </a:avLst>
          </a:prstGeom>
          <a:ln w="114300">
            <a:solidFill>
              <a:schemeClr val="accent5"/>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38">
                                            <p:bg/>
                                          </p:spTgt>
                                        </p:tgtEl>
                                        <p:attrNameLst>
                                          <p:attrName>style.visibility</p:attrName>
                                        </p:attrNameLst>
                                      </p:cBhvr>
                                      <p:to>
                                        <p:strVal val="visible"/>
                                      </p:to>
                                    </p:set>
                                    <p:anim calcmode="lin" valueType="num">
                                      <p:cBhvr>
                                        <p:cTn id="7" dur="2250" fill="hold"/>
                                        <p:tgtEl>
                                          <p:spTgt spid="138">
                                            <p:bg/>
                                          </p:spTgt>
                                        </p:tgtEl>
                                        <p:attrNameLst>
                                          <p:attrName>ppt_x</p:attrName>
                                        </p:attrNameLst>
                                      </p:cBhvr>
                                      <p:tavLst>
                                        <p:tav tm="0">
                                          <p:val>
                                            <p:strVal val="0-#ppt_w/2"/>
                                          </p:val>
                                        </p:tav>
                                        <p:tav tm="100000">
                                          <p:val>
                                            <p:strVal val="#ppt_x"/>
                                          </p:val>
                                        </p:tav>
                                      </p:tavLst>
                                    </p:anim>
                                    <p:anim calcmode="lin" valueType="num">
                                      <p:cBhvr>
                                        <p:cTn id="8" dur="2250" fill="hold"/>
                                        <p:tgtEl>
                                          <p:spTgt spid="138">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138">
                                            <p:txEl>
                                              <p:pRg st="0" end="0"/>
                                            </p:txEl>
                                          </p:spTgt>
                                        </p:tgtEl>
                                        <p:attrNameLst>
                                          <p:attrName>style.visibility</p:attrName>
                                        </p:attrNameLst>
                                      </p:cBhvr>
                                      <p:to>
                                        <p:strVal val="visible"/>
                                      </p:to>
                                    </p:set>
                                    <p:anim calcmode="lin" valueType="num">
                                      <p:cBhvr>
                                        <p:cTn id="11" dur="2250" fill="hold"/>
                                        <p:tgtEl>
                                          <p:spTgt spid="138">
                                            <p:txEl>
                                              <p:pRg st="0" end="0"/>
                                            </p:txEl>
                                          </p:spTgt>
                                        </p:tgtEl>
                                        <p:attrNameLst>
                                          <p:attrName>ppt_x</p:attrName>
                                        </p:attrNameLst>
                                      </p:cBhvr>
                                      <p:tavLst>
                                        <p:tav tm="0">
                                          <p:val>
                                            <p:strVal val="0-#ppt_w/2"/>
                                          </p:val>
                                        </p:tav>
                                        <p:tav tm="100000">
                                          <p:val>
                                            <p:strVal val="#ppt_x"/>
                                          </p:val>
                                        </p:tav>
                                      </p:tavLst>
                                    </p:anim>
                                    <p:anim calcmode="lin" valueType="num">
                                      <p:cBhvr>
                                        <p:cTn id="12" dur="2250" fill="hold"/>
                                        <p:tgtEl>
                                          <p:spTgt spid="13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Class="entr" nodeType="afterEffect" presetSubtype="8" presetID="2" grpId="1" fill="hold">
                                  <p:stCondLst>
                                    <p:cond delay="0"/>
                                  </p:stCondLst>
                                  <p:iterate type="el" backwards="0">
                                    <p:tmAbs val="0"/>
                                  </p:iterate>
                                  <p:childTnLst>
                                    <p:set>
                                      <p:cBhvr>
                                        <p:cTn id="15" fill="hold"/>
                                        <p:tgtEl>
                                          <p:spTgt spid="138">
                                            <p:txEl>
                                              <p:pRg st="1" end="1"/>
                                            </p:txEl>
                                          </p:spTgt>
                                        </p:tgtEl>
                                        <p:attrNameLst>
                                          <p:attrName>style.visibility</p:attrName>
                                        </p:attrNameLst>
                                      </p:cBhvr>
                                      <p:to>
                                        <p:strVal val="visible"/>
                                      </p:to>
                                    </p:set>
                                    <p:anim calcmode="lin" valueType="num">
                                      <p:cBhvr>
                                        <p:cTn id="16" dur="2250" fill="hold"/>
                                        <p:tgtEl>
                                          <p:spTgt spid="138">
                                            <p:txEl>
                                              <p:pRg st="1" end="1"/>
                                            </p:txEl>
                                          </p:spTgt>
                                        </p:tgtEl>
                                        <p:attrNameLst>
                                          <p:attrName>ppt_x</p:attrName>
                                        </p:attrNameLst>
                                      </p:cBhvr>
                                      <p:tavLst>
                                        <p:tav tm="0">
                                          <p:val>
                                            <p:strVal val="0-#ppt_w/2"/>
                                          </p:val>
                                        </p:tav>
                                        <p:tav tm="100000">
                                          <p:val>
                                            <p:strVal val="#ppt_x"/>
                                          </p:val>
                                        </p:tav>
                                      </p:tavLst>
                                    </p:anim>
                                    <p:anim calcmode="lin" valueType="num">
                                      <p:cBhvr>
                                        <p:cTn id="17" dur="2250" fill="hold"/>
                                        <p:tgtEl>
                                          <p:spTgt spid="1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1" fill="hold">
                                  <p:stCondLst>
                                    <p:cond delay="0"/>
                                  </p:stCondLst>
                                  <p:iterate type="el" backwards="0">
                                    <p:tmAbs val="0"/>
                                  </p:iterate>
                                  <p:childTnLst>
                                    <p:set>
                                      <p:cBhvr>
                                        <p:cTn id="21" fill="hold"/>
                                        <p:tgtEl>
                                          <p:spTgt spid="138">
                                            <p:txEl>
                                              <p:pRg st="2" end="2"/>
                                            </p:txEl>
                                          </p:spTgt>
                                        </p:tgtEl>
                                        <p:attrNameLst>
                                          <p:attrName>style.visibility</p:attrName>
                                        </p:attrNameLst>
                                      </p:cBhvr>
                                      <p:to>
                                        <p:strVal val="visible"/>
                                      </p:to>
                                    </p:set>
                                    <p:anim calcmode="lin" valueType="num">
                                      <p:cBhvr>
                                        <p:cTn id="22" dur="2250" fill="hold"/>
                                        <p:tgtEl>
                                          <p:spTgt spid="138">
                                            <p:txEl>
                                              <p:pRg st="2" end="2"/>
                                            </p:txEl>
                                          </p:spTgt>
                                        </p:tgtEl>
                                        <p:attrNameLst>
                                          <p:attrName>ppt_x</p:attrName>
                                        </p:attrNameLst>
                                      </p:cBhvr>
                                      <p:tavLst>
                                        <p:tav tm="0">
                                          <p:val>
                                            <p:strVal val="0-#ppt_w/2"/>
                                          </p:val>
                                        </p:tav>
                                        <p:tav tm="100000">
                                          <p:val>
                                            <p:strVal val="#ppt_x"/>
                                          </p:val>
                                        </p:tav>
                                      </p:tavLst>
                                    </p:anim>
                                    <p:anim calcmode="lin" valueType="num">
                                      <p:cBhvr>
                                        <p:cTn id="23" dur="2250" fill="hold"/>
                                        <p:tgtEl>
                                          <p:spTgt spid="1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1" fill="hold">
                                  <p:stCondLst>
                                    <p:cond delay="0"/>
                                  </p:stCondLst>
                                  <p:iterate type="el" backwards="0">
                                    <p:tmAbs val="0"/>
                                  </p:iterate>
                                  <p:childTnLst>
                                    <p:set>
                                      <p:cBhvr>
                                        <p:cTn id="27" fill="hold"/>
                                        <p:tgtEl>
                                          <p:spTgt spid="138">
                                            <p:txEl>
                                              <p:pRg st="3" end="3"/>
                                            </p:txEl>
                                          </p:spTgt>
                                        </p:tgtEl>
                                        <p:attrNameLst>
                                          <p:attrName>style.visibility</p:attrName>
                                        </p:attrNameLst>
                                      </p:cBhvr>
                                      <p:to>
                                        <p:strVal val="visible"/>
                                      </p:to>
                                    </p:set>
                                    <p:anim calcmode="lin" valueType="num">
                                      <p:cBhvr>
                                        <p:cTn id="28" dur="2250" fill="hold"/>
                                        <p:tgtEl>
                                          <p:spTgt spid="138">
                                            <p:txEl>
                                              <p:pRg st="3" end="3"/>
                                            </p:txEl>
                                          </p:spTgt>
                                        </p:tgtEl>
                                        <p:attrNameLst>
                                          <p:attrName>ppt_x</p:attrName>
                                        </p:attrNameLst>
                                      </p:cBhvr>
                                      <p:tavLst>
                                        <p:tav tm="0">
                                          <p:val>
                                            <p:strVal val="0-#ppt_w/2"/>
                                          </p:val>
                                        </p:tav>
                                        <p:tav tm="100000">
                                          <p:val>
                                            <p:strVal val="#ppt_x"/>
                                          </p:val>
                                        </p:tav>
                                      </p:tavLst>
                                    </p:anim>
                                    <p:anim calcmode="lin" valueType="num">
                                      <p:cBhvr>
                                        <p:cTn id="29" dur="2250" fill="hold"/>
                                        <p:tgtEl>
                                          <p:spTgt spid="1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 grpId="2" fill="hold">
                                  <p:stCondLst>
                                    <p:cond delay="0"/>
                                  </p:stCondLst>
                                  <p:iterate type="el" backwards="0">
                                    <p:tmAbs val="0"/>
                                  </p:iterate>
                                  <p:childTnLst>
                                    <p:set>
                                      <p:cBhvr>
                                        <p:cTn id="33" fill="hold"/>
                                        <p:tgtEl>
                                          <p:spTgt spid="140">
                                            <p:bg/>
                                          </p:spTgt>
                                        </p:tgtEl>
                                        <p:attrNameLst>
                                          <p:attrName>style.visibility</p:attrName>
                                        </p:attrNameLst>
                                      </p:cBhvr>
                                      <p:to>
                                        <p:strVal val="visible"/>
                                      </p:to>
                                    </p:set>
                                    <p:anim calcmode="lin" valueType="num">
                                      <p:cBhvr>
                                        <p:cTn id="34" dur="2250" fill="hold"/>
                                        <p:tgtEl>
                                          <p:spTgt spid="140">
                                            <p:bg/>
                                          </p:spTgt>
                                        </p:tgtEl>
                                        <p:attrNameLst>
                                          <p:attrName>ppt_x</p:attrName>
                                        </p:attrNameLst>
                                      </p:cBhvr>
                                      <p:tavLst>
                                        <p:tav tm="0">
                                          <p:val>
                                            <p:strVal val="0-#ppt_w/2"/>
                                          </p:val>
                                        </p:tav>
                                        <p:tav tm="100000">
                                          <p:val>
                                            <p:strVal val="#ppt_x"/>
                                          </p:val>
                                        </p:tav>
                                      </p:tavLst>
                                    </p:anim>
                                    <p:anim calcmode="lin" valueType="num">
                                      <p:cBhvr>
                                        <p:cTn id="35" dur="2250" fill="hold"/>
                                        <p:tgtEl>
                                          <p:spTgt spid="140">
                                            <p:bg/>
                                          </p:spTgt>
                                        </p:tgtEl>
                                        <p:attrNameLst>
                                          <p:attrName>ppt_y</p:attrName>
                                        </p:attrNameLst>
                                      </p:cBhvr>
                                      <p:tavLst>
                                        <p:tav tm="0">
                                          <p:val>
                                            <p:strVal val="#ppt_y"/>
                                          </p:val>
                                        </p:tav>
                                        <p:tav tm="100000">
                                          <p:val>
                                            <p:strVal val="#ppt_y"/>
                                          </p:val>
                                        </p:tav>
                                      </p:tavLst>
                                    </p:anim>
                                  </p:childTnLst>
                                </p:cTn>
                              </p:par>
                              <p:par>
                                <p:cTn id="36" presetClass="entr" nodeType="withEffect" presetSubtype="8" presetID="2" grpId="2" fill="hold">
                                  <p:stCondLst>
                                    <p:cond delay="0"/>
                                  </p:stCondLst>
                                  <p:iterate type="el" backwards="0">
                                    <p:tmAbs val="0"/>
                                  </p:iterate>
                                  <p:childTnLst>
                                    <p:set>
                                      <p:cBhvr>
                                        <p:cTn id="37" fill="hold"/>
                                        <p:tgtEl>
                                          <p:spTgt spid="140">
                                            <p:txEl>
                                              <p:pRg st="0" end="0"/>
                                            </p:txEl>
                                          </p:spTgt>
                                        </p:tgtEl>
                                        <p:attrNameLst>
                                          <p:attrName>style.visibility</p:attrName>
                                        </p:attrNameLst>
                                      </p:cBhvr>
                                      <p:to>
                                        <p:strVal val="visible"/>
                                      </p:to>
                                    </p:set>
                                    <p:anim calcmode="lin" valueType="num">
                                      <p:cBhvr>
                                        <p:cTn id="38" dur="2250" fill="hold"/>
                                        <p:tgtEl>
                                          <p:spTgt spid="140">
                                            <p:txEl>
                                              <p:pRg st="0" end="0"/>
                                            </p:txEl>
                                          </p:spTgt>
                                        </p:tgtEl>
                                        <p:attrNameLst>
                                          <p:attrName>ppt_x</p:attrName>
                                        </p:attrNameLst>
                                      </p:cBhvr>
                                      <p:tavLst>
                                        <p:tav tm="0">
                                          <p:val>
                                            <p:strVal val="0-#ppt_w/2"/>
                                          </p:val>
                                        </p:tav>
                                        <p:tav tm="100000">
                                          <p:val>
                                            <p:strVal val="#ppt_x"/>
                                          </p:val>
                                        </p:tav>
                                      </p:tavLst>
                                    </p:anim>
                                    <p:anim calcmode="lin" valueType="num">
                                      <p:cBhvr>
                                        <p:cTn id="39" dur="2250" fill="hold"/>
                                        <p:tgtEl>
                                          <p:spTgt spid="140">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250"/>
                            </p:stCondLst>
                            <p:childTnLst>
                              <p:par>
                                <p:cTn id="41" presetClass="entr" nodeType="afterEffect" presetSubtype="8" presetID="2" grpId="2" fill="hold">
                                  <p:stCondLst>
                                    <p:cond delay="0"/>
                                  </p:stCondLst>
                                  <p:iterate type="el" backwards="0">
                                    <p:tmAbs val="0"/>
                                  </p:iterate>
                                  <p:childTnLst>
                                    <p:set>
                                      <p:cBhvr>
                                        <p:cTn id="42" fill="hold"/>
                                        <p:tgtEl>
                                          <p:spTgt spid="140">
                                            <p:txEl>
                                              <p:pRg st="1" end="1"/>
                                            </p:txEl>
                                          </p:spTgt>
                                        </p:tgtEl>
                                        <p:attrNameLst>
                                          <p:attrName>style.visibility</p:attrName>
                                        </p:attrNameLst>
                                      </p:cBhvr>
                                      <p:to>
                                        <p:strVal val="visible"/>
                                      </p:to>
                                    </p:set>
                                    <p:anim calcmode="lin" valueType="num">
                                      <p:cBhvr>
                                        <p:cTn id="43" dur="2250" fill="hold"/>
                                        <p:tgtEl>
                                          <p:spTgt spid="140">
                                            <p:txEl>
                                              <p:pRg st="1" end="1"/>
                                            </p:txEl>
                                          </p:spTgt>
                                        </p:tgtEl>
                                        <p:attrNameLst>
                                          <p:attrName>ppt_x</p:attrName>
                                        </p:attrNameLst>
                                      </p:cBhvr>
                                      <p:tavLst>
                                        <p:tav tm="0">
                                          <p:val>
                                            <p:strVal val="0-#ppt_w/2"/>
                                          </p:val>
                                        </p:tav>
                                        <p:tav tm="100000">
                                          <p:val>
                                            <p:strVal val="#ppt_x"/>
                                          </p:val>
                                        </p:tav>
                                      </p:tavLst>
                                    </p:anim>
                                    <p:anim calcmode="lin" valueType="num">
                                      <p:cBhvr>
                                        <p:cTn id="44" dur="2250" fill="hold"/>
                                        <p:tgtEl>
                                          <p:spTgt spid="140">
                                            <p:txEl>
                                              <p:pRg st="1" end="1"/>
                                            </p:txEl>
                                          </p:spTgt>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Class="entr" nodeType="afterEffect" presetID="9" grpId="3" fill="hold">
                                  <p:stCondLst>
                                    <p:cond delay="0"/>
                                  </p:stCondLst>
                                  <p:iterate type="el" backwards="0">
                                    <p:tmAbs val="0"/>
                                  </p:iterate>
                                  <p:childTnLst>
                                    <p:set>
                                      <p:cBhvr>
                                        <p:cTn id="47" fill="hold"/>
                                        <p:tgtEl>
                                          <p:spTgt spid="141"/>
                                        </p:tgtEl>
                                        <p:attrNameLst>
                                          <p:attrName>style.visibility</p:attrName>
                                        </p:attrNameLst>
                                      </p:cBhvr>
                                      <p:to>
                                        <p:strVal val="visible"/>
                                      </p:to>
                                    </p:set>
                                    <p:animEffect filter="dissolve" transition="in">
                                      <p:cBhvr>
                                        <p:cTn id="48" dur="1500"/>
                                        <p:tgtEl>
                                          <p:spTgt spid="141"/>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8" presetID="2" grpId="2" fill="hold">
                                  <p:stCondLst>
                                    <p:cond delay="0"/>
                                  </p:stCondLst>
                                  <p:iterate type="el" backwards="0">
                                    <p:tmAbs val="0"/>
                                  </p:iterate>
                                  <p:childTnLst>
                                    <p:set>
                                      <p:cBhvr>
                                        <p:cTn id="52" fill="hold"/>
                                        <p:tgtEl>
                                          <p:spTgt spid="140">
                                            <p:txEl>
                                              <p:pRg st="2" end="2"/>
                                            </p:txEl>
                                          </p:spTgt>
                                        </p:tgtEl>
                                        <p:attrNameLst>
                                          <p:attrName>style.visibility</p:attrName>
                                        </p:attrNameLst>
                                      </p:cBhvr>
                                      <p:to>
                                        <p:strVal val="visible"/>
                                      </p:to>
                                    </p:set>
                                    <p:anim calcmode="lin" valueType="num">
                                      <p:cBhvr>
                                        <p:cTn id="53" dur="2250" fill="hold"/>
                                        <p:tgtEl>
                                          <p:spTgt spid="140">
                                            <p:txEl>
                                              <p:pRg st="2" end="2"/>
                                            </p:txEl>
                                          </p:spTgt>
                                        </p:tgtEl>
                                        <p:attrNameLst>
                                          <p:attrName>ppt_x</p:attrName>
                                        </p:attrNameLst>
                                      </p:cBhvr>
                                      <p:tavLst>
                                        <p:tav tm="0">
                                          <p:val>
                                            <p:strVal val="0-#ppt_w/2"/>
                                          </p:val>
                                        </p:tav>
                                        <p:tav tm="100000">
                                          <p:val>
                                            <p:strVal val="#ppt_x"/>
                                          </p:val>
                                        </p:tav>
                                      </p:tavLst>
                                    </p:anim>
                                    <p:anim calcmode="lin" valueType="num">
                                      <p:cBhvr>
                                        <p:cTn id="54" dur="2250" fill="hold"/>
                                        <p:tgtEl>
                                          <p:spTgt spid="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8" presetID="2" grpId="2" fill="hold">
                                  <p:stCondLst>
                                    <p:cond delay="0"/>
                                  </p:stCondLst>
                                  <p:iterate type="el" backwards="0">
                                    <p:tmAbs val="0"/>
                                  </p:iterate>
                                  <p:childTnLst>
                                    <p:set>
                                      <p:cBhvr>
                                        <p:cTn id="58" fill="hold"/>
                                        <p:tgtEl>
                                          <p:spTgt spid="140">
                                            <p:txEl>
                                              <p:pRg st="3" end="3"/>
                                            </p:txEl>
                                          </p:spTgt>
                                        </p:tgtEl>
                                        <p:attrNameLst>
                                          <p:attrName>style.visibility</p:attrName>
                                        </p:attrNameLst>
                                      </p:cBhvr>
                                      <p:to>
                                        <p:strVal val="visible"/>
                                      </p:to>
                                    </p:set>
                                    <p:anim calcmode="lin" valueType="num">
                                      <p:cBhvr>
                                        <p:cTn id="59" dur="2250" fill="hold"/>
                                        <p:tgtEl>
                                          <p:spTgt spid="140">
                                            <p:txEl>
                                              <p:pRg st="3" end="3"/>
                                            </p:txEl>
                                          </p:spTgt>
                                        </p:tgtEl>
                                        <p:attrNameLst>
                                          <p:attrName>ppt_x</p:attrName>
                                        </p:attrNameLst>
                                      </p:cBhvr>
                                      <p:tavLst>
                                        <p:tav tm="0">
                                          <p:val>
                                            <p:strVal val="0-#ppt_w/2"/>
                                          </p:val>
                                        </p:tav>
                                        <p:tav tm="100000">
                                          <p:val>
                                            <p:strVal val="#ppt_x"/>
                                          </p:val>
                                        </p:tav>
                                      </p:tavLst>
                                    </p:anim>
                                    <p:anim calcmode="lin" valueType="num">
                                      <p:cBhvr>
                                        <p:cTn id="60" dur="2250" fill="hold"/>
                                        <p:tgtEl>
                                          <p:spTgt spid="14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0" grpId="2"/>
      <p:bldP build="p" bldLvl="5" animBg="1" rev="0" advAuto="0" spid="138" grpId="1"/>
      <p:bldP build="whole" bldLvl="1" animBg="1" rev="0" advAuto="0" spid="141" grpId="3"/>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droppedImage.pdf" descr="droppedImage.pdf"/>
          <p:cNvPicPr>
            <a:picLocks noChangeAspect="1"/>
          </p:cNvPicPr>
          <p:nvPr/>
        </p:nvPicPr>
        <p:blipFill>
          <a:blip r:embed="rId2">
            <a:extLst/>
          </a:blip>
          <a:stretch>
            <a:fillRect/>
          </a:stretch>
        </p:blipFill>
        <p:spPr>
          <a:xfrm>
            <a:off x="265038" y="246380"/>
            <a:ext cx="6467019" cy="1724539"/>
          </a:xfrm>
          <a:prstGeom prst="rect">
            <a:avLst/>
          </a:prstGeom>
          <a:ln w="12700">
            <a:miter lim="400000"/>
          </a:ln>
          <a:effectLst>
            <a:outerShdw sx="100000" sy="100000" kx="0" ky="0" algn="b" rotWithShape="0" blurRad="127000" dist="76200" dir="2700000">
              <a:srgbClr val="FFFFFF">
                <a:alpha val="75000"/>
              </a:srgbClr>
            </a:outerShdw>
          </a:effectLst>
        </p:spPr>
      </p:pic>
      <p:grpSp>
        <p:nvGrpSpPr>
          <p:cNvPr id="147" name="Group"/>
          <p:cNvGrpSpPr/>
          <p:nvPr/>
        </p:nvGrpSpPr>
        <p:grpSpPr>
          <a:xfrm>
            <a:off x="-279400" y="3288557"/>
            <a:ext cx="13862027" cy="6465043"/>
            <a:chOff x="0" y="300161"/>
            <a:chExt cx="13862026" cy="6465042"/>
          </a:xfrm>
        </p:grpSpPr>
        <p:sp>
          <p:nvSpPr>
            <p:cNvPr id="144" name="Rounded Rectangle"/>
            <p:cNvSpPr/>
            <p:nvPr/>
          </p:nvSpPr>
          <p:spPr>
            <a:xfrm>
              <a:off x="0" y="300161"/>
              <a:ext cx="13862027" cy="6465043"/>
            </a:xfrm>
            <a:prstGeom prst="roundRect">
              <a:avLst>
                <a:gd name="adj" fmla="val 6261"/>
              </a:avLst>
            </a:prstGeom>
            <a:solidFill>
              <a:schemeClr val="accent1">
                <a:hueOff val="273561"/>
                <a:satOff val="2937"/>
                <a:lumOff val="-22233"/>
              </a:schemeClr>
            </a:solidFill>
            <a:ln w="12700" cap="flat">
              <a:noFill/>
              <a:miter lim="400000"/>
            </a:ln>
            <a:effectLst>
              <a:outerShdw sx="100000" sy="100000" kx="0" ky="0" algn="b" rotWithShape="0" blurRad="38100" dist="25400" dir="5400000">
                <a:srgbClr val="000000">
                  <a:alpha val="97658"/>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45" name="Line"/>
            <p:cNvSpPr/>
            <p:nvPr/>
          </p:nvSpPr>
          <p:spPr>
            <a:xfrm>
              <a:off x="1210111" y="1119446"/>
              <a:ext cx="11441804" cy="1835"/>
            </a:xfrm>
            <a:prstGeom prst="line">
              <a:avLst/>
            </a:prstGeom>
            <a:noFill/>
            <a:ln w="38100" cap="flat">
              <a:solidFill>
                <a:srgbClr val="FFA050"/>
              </a:solidFill>
              <a:prstDash val="solid"/>
              <a:miter lim="400000"/>
            </a:ln>
            <a:effectLst>
              <a:outerShdw sx="100000" sy="100000" kx="0" ky="0" algn="b" rotWithShape="0" blurRad="63500" dist="50800" dir="2700000">
                <a:srgbClr val="000000">
                  <a:alpha val="75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sp>
          <p:nvSpPr>
            <p:cNvPr id="146" name="Discussion Questions"/>
            <p:cNvSpPr/>
            <p:nvPr/>
          </p:nvSpPr>
          <p:spPr>
            <a:xfrm>
              <a:off x="0" y="300508"/>
              <a:ext cx="13862027" cy="715694"/>
            </a:xfrm>
            <a:prstGeom prst="rect">
              <a:avLst/>
            </a:prstGeom>
            <a:noFill/>
            <a:ln w="12700" cap="flat">
              <a:noFill/>
              <a:miter lim="400000"/>
            </a:ln>
            <a:effectLst>
              <a:outerShdw sx="100000" sy="100000" kx="0" ky="0" algn="b" rotWithShape="0" blurRad="127000" dist="76200" dir="2700000">
                <a:schemeClr val="accent1">
                  <a:hueOff val="273561"/>
                  <a:satOff val="2937"/>
                  <a:lumOff val="-22233"/>
                  <a:alpha val="75000"/>
                </a:scheme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b="1" spc="296" sz="37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440" sz="5500"/>
              </a:pPr>
              <a:r>
                <a:rPr b="1" spc="296" sz="3700"/>
                <a:t>Discussion Questions</a:t>
              </a:r>
            </a:p>
          </p:txBody>
        </p:sp>
      </p:grpSp>
      <p:sp>
        <p:nvSpPr>
          <p:cNvPr id="148" name="What is your biggest struggle or greatest delight in prayer?…"/>
          <p:cNvSpPr/>
          <p:nvPr/>
        </p:nvSpPr>
        <p:spPr>
          <a:xfrm>
            <a:off x="839137" y="4616078"/>
            <a:ext cx="11326527" cy="38100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48640" indent="-548640" algn="just" defTabSz="914400">
              <a:spcBef>
                <a:spcPts val="4800"/>
              </a:spcBef>
              <a:buClr>
                <a:srgbClr val="FFFFFF"/>
              </a:buClr>
              <a:buSzPct val="100000"/>
              <a:buFont typeface="Arial"/>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5400">
                <a:solidFill>
                  <a:srgbClr val="FFFFFF"/>
                </a:solidFill>
                <a:uFill>
                  <a:solidFill>
                    <a:srgbClr val="FFFFFF"/>
                  </a:solidFill>
                </a:uFill>
                <a:latin typeface="DIN Alternate"/>
                <a:ea typeface="DIN Alternate"/>
                <a:cs typeface="DIN Alternate"/>
                <a:sym typeface="DIN Alternate"/>
              </a:defRPr>
            </a:pPr>
            <a:r>
              <a:t>What is your biggest struggle or greatest delight in prayer?</a:t>
            </a:r>
          </a:p>
          <a:p>
            <a:pPr marL="548640" indent="-548640" algn="just" defTabSz="914400">
              <a:spcBef>
                <a:spcPts val="4800"/>
              </a:spcBef>
              <a:buClr>
                <a:srgbClr val="FFFFFF"/>
              </a:buClr>
              <a:buSzPct val="100000"/>
              <a:buFont typeface="Arial"/>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sz="5400">
                <a:solidFill>
                  <a:srgbClr val="FFFFFF"/>
                </a:solidFill>
                <a:uFill>
                  <a:solidFill>
                    <a:srgbClr val="FFFFFF"/>
                  </a:solidFill>
                </a:uFill>
                <a:latin typeface="DIN Alternate"/>
                <a:ea typeface="DIN Alternate"/>
                <a:cs typeface="DIN Alternate"/>
                <a:sym typeface="DIN Alternate"/>
              </a:defRPr>
            </a:pPr>
            <a:r>
              <a:t>What is an area of prayer than you want to learn more about or grow in?</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400"/>
                                  </p:stCondLst>
                                  <p:iterate type="el" backwards="0">
                                    <p:tmAbs val="0"/>
                                  </p:iterate>
                                  <p:childTnLst>
                                    <p:set>
                                      <p:cBhvr>
                                        <p:cTn id="6" fill="hold"/>
                                        <p:tgtEl>
                                          <p:spTgt spid="148">
                                            <p:bg/>
                                          </p:spTgt>
                                        </p:tgtEl>
                                        <p:attrNameLst>
                                          <p:attrName>style.visibility</p:attrName>
                                        </p:attrNameLst>
                                      </p:cBhvr>
                                      <p:to>
                                        <p:strVal val="visible"/>
                                      </p:to>
                                    </p:set>
                                    <p:animEffect filter="wipe(up)" transition="in">
                                      <p:cBhvr>
                                        <p:cTn id="7" dur="2250"/>
                                        <p:tgtEl>
                                          <p:spTgt spid="148">
                                            <p:bg/>
                                          </p:spTgt>
                                        </p:tgtEl>
                                      </p:cBhvr>
                                    </p:animEffect>
                                  </p:childTnLst>
                                </p:cTn>
                              </p:par>
                              <p:par>
                                <p:cTn id="8" presetClass="entr" nodeType="withEffect" presetSubtype="1" presetID="22" grpId="1" fill="hold">
                                  <p:stCondLst>
                                    <p:cond delay="400"/>
                                  </p:stCondLst>
                                  <p:iterate type="el" backwards="0">
                                    <p:tmAbs val="0"/>
                                  </p:iterate>
                                  <p:childTnLst>
                                    <p:set>
                                      <p:cBhvr>
                                        <p:cTn id="9" fill="hold"/>
                                        <p:tgtEl>
                                          <p:spTgt spid="148">
                                            <p:txEl>
                                              <p:pRg st="0" end="0"/>
                                            </p:txEl>
                                          </p:spTgt>
                                        </p:tgtEl>
                                        <p:attrNameLst>
                                          <p:attrName>style.visibility</p:attrName>
                                        </p:attrNameLst>
                                      </p:cBhvr>
                                      <p:to>
                                        <p:strVal val="visible"/>
                                      </p:to>
                                    </p:set>
                                    <p:animEffect filter="wipe(up)" transition="in">
                                      <p:cBhvr>
                                        <p:cTn id="10" dur="2250"/>
                                        <p:tgtEl>
                                          <p:spTgt spid="148">
                                            <p:txEl>
                                              <p:pRg st="0" end="0"/>
                                            </p:txEl>
                                          </p:spTgt>
                                        </p:tgtEl>
                                      </p:cBhvr>
                                    </p:animEffect>
                                  </p:childTnLst>
                                </p:cTn>
                              </p:par>
                            </p:childTnLst>
                          </p:cTn>
                        </p:par>
                        <p:par>
                          <p:cTn id="11" fill="hold">
                            <p:stCondLst>
                              <p:cond delay="2650"/>
                            </p:stCondLst>
                            <p:childTnLst>
                              <p:par>
                                <p:cTn id="12" presetClass="entr" nodeType="afterEffect" presetSubtype="1" presetID="22" grpId="1" fill="hold">
                                  <p:stCondLst>
                                    <p:cond delay="0"/>
                                  </p:stCondLst>
                                  <p:iterate type="el" backwards="0">
                                    <p:tmAbs val="0"/>
                                  </p:iterate>
                                  <p:childTnLst>
                                    <p:set>
                                      <p:cBhvr>
                                        <p:cTn id="13" fill="hold"/>
                                        <p:tgtEl>
                                          <p:spTgt spid="148">
                                            <p:txEl>
                                              <p:pRg st="1" end="1"/>
                                            </p:txEl>
                                          </p:spTgt>
                                        </p:tgtEl>
                                        <p:attrNameLst>
                                          <p:attrName>style.visibility</p:attrName>
                                        </p:attrNameLst>
                                      </p:cBhvr>
                                      <p:to>
                                        <p:strVal val="visible"/>
                                      </p:to>
                                    </p:set>
                                    <p:animEffect filter="wipe(up)" transition="in">
                                      <p:cBhvr>
                                        <p:cTn id="14" dur="2250"/>
                                        <p:tgtEl>
                                          <p:spTgt spid="1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droppedImage.pdf" descr="droppedImage.pdf"/>
          <p:cNvPicPr>
            <a:picLocks noChangeAspect="1"/>
          </p:cNvPicPr>
          <p:nvPr/>
        </p:nvPicPr>
        <p:blipFill>
          <a:blip r:embed="rId2">
            <a:extLst/>
          </a:blip>
          <a:stretch>
            <a:fillRect/>
          </a:stretch>
        </p:blipFill>
        <p:spPr>
          <a:xfrm>
            <a:off x="324422" y="448249"/>
            <a:ext cx="6467019" cy="1724539"/>
          </a:xfrm>
          <a:prstGeom prst="rect">
            <a:avLst/>
          </a:prstGeom>
          <a:ln w="12700">
            <a:miter lim="400000"/>
          </a:ln>
          <a:effectLst>
            <a:outerShdw sx="100000" sy="100000" kx="0" ky="0" algn="b" rotWithShape="0" blurRad="127000" dist="76200" dir="2700000">
              <a:srgbClr val="FFFFFF">
                <a:alpha val="75000"/>
              </a:srgbClr>
            </a:outerShdw>
          </a:effectLst>
        </p:spPr>
      </p:pic>
      <p:sp>
        <p:nvSpPr>
          <p:cNvPr id="151" name="Rectangle"/>
          <p:cNvSpPr/>
          <p:nvPr/>
        </p:nvSpPr>
        <p:spPr>
          <a:xfrm>
            <a:off x="-1" y="8093053"/>
            <a:ext cx="12992100" cy="1927248"/>
          </a:xfrm>
          <a:prstGeom prst="roundRect">
            <a:avLst>
              <a:gd name="adj" fmla="val 0"/>
            </a:avLst>
          </a:prstGeom>
          <a:solidFill>
            <a:srgbClr val="000000">
              <a:alpha val="85358"/>
            </a:srgbClr>
          </a:solidFill>
          <a:ln w="12700">
            <a:miter lim="400000"/>
          </a:ln>
        </p:spPr>
        <p:txBody>
          <a:bodyPr lIns="50800" tIns="50800" rIns="50800" bIns="50800" anchor="ctr"/>
          <a:lstStyle/>
          <a:p>
            <a:pPr marL="40639" marR="40639" algn="l" defTabSz="914400">
              <a:defRPr sz="1200">
                <a:uFill>
                  <a:solidFill>
                    <a:srgbClr val="000000"/>
                  </a:solidFill>
                </a:uFill>
              </a:defRPr>
            </a:pPr>
          </a:p>
        </p:txBody>
      </p:sp>
      <p:sp>
        <p:nvSpPr>
          <p:cNvPr id="152" name="Fostering Spiritual Growth in the Church"/>
          <p:cNvSpPr/>
          <p:nvPr/>
        </p:nvSpPr>
        <p:spPr>
          <a:xfrm>
            <a:off x="2018927" y="8231089"/>
            <a:ext cx="8966945" cy="6096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Aria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a:solidFill>
                  <a:srgbClr val="FFFFFF"/>
                </a:solidFill>
                <a:uFill>
                  <a:solidFill>
                    <a:srgbClr val="FFFFFF"/>
                  </a:solidFill>
                </a:uFill>
                <a:latin typeface="DIN Alternate"/>
                <a:ea typeface="DIN Alternate"/>
                <a:cs typeface="DIN Alternate"/>
                <a:sym typeface="DIN Alternate"/>
              </a:defRPr>
            </a:lvl1pPr>
          </a:lstStyle>
          <a:p>
            <a:pPr/>
            <a:r>
              <a:t>Fostering Spiritual Growth in the Church</a:t>
            </a:r>
          </a:p>
        </p:txBody>
      </p:sp>
      <p:sp>
        <p:nvSpPr>
          <p:cNvPr id="153" name="Line"/>
          <p:cNvSpPr/>
          <p:nvPr/>
        </p:nvSpPr>
        <p:spPr>
          <a:xfrm>
            <a:off x="1549400" y="9055882"/>
            <a:ext cx="9906000" cy="1589"/>
          </a:xfrm>
          <a:prstGeom prst="line">
            <a:avLst/>
          </a:prstGeom>
          <a:ln w="38100">
            <a:solidFill>
              <a:srgbClr val="FFA050"/>
            </a:solidFill>
            <a:miter lim="400000"/>
          </a:ln>
          <a:effectLst>
            <a:outerShdw sx="100000" sy="100000" kx="0" ky="0" algn="b" rotWithShape="0" blurRad="63500" dist="50800" dir="2700000">
              <a:srgbClr val="000000">
                <a:alpha val="75000"/>
              </a:srgbClr>
            </a:outerShdw>
          </a:effectLst>
        </p:spPr>
        <p:txBody>
          <a:bodyPr lIns="50800" tIns="50800" rIns="50800" bIns="50800" anchor="ctr"/>
          <a:lstStyle/>
          <a:p>
            <a:pPr algn="l" defTabSz="457200">
              <a:defRPr sz="1200">
                <a:latin typeface="Helvetica"/>
                <a:ea typeface="Helvetica"/>
                <a:cs typeface="Helvetica"/>
                <a:sym typeface="Helvetica"/>
              </a:defRPr>
            </a:pPr>
          </a:p>
        </p:txBody>
      </p:sp>
      <p:sp>
        <p:nvSpPr>
          <p:cNvPr id="154" name="Paul J. Bucknell"/>
          <p:cNvSpPr/>
          <p:nvPr/>
        </p:nvSpPr>
        <p:spPr>
          <a:xfrm>
            <a:off x="12701" y="9108152"/>
            <a:ext cx="12979398" cy="520937"/>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b="1" spc="239" sz="3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384" sz="4800"/>
            </a:pPr>
            <a:r>
              <a:rPr b="1" spc="239" sz="3000"/>
              <a:t>Paul J. Bucknell</a:t>
            </a:r>
          </a:p>
        </p:txBody>
      </p:sp>
      <p:sp>
        <p:nvSpPr>
          <p:cNvPr id="155" name="Rounded Rectangle"/>
          <p:cNvSpPr/>
          <p:nvPr/>
        </p:nvSpPr>
        <p:spPr>
          <a:xfrm>
            <a:off x="3557931" y="5837164"/>
            <a:ext cx="5888937" cy="1016001"/>
          </a:xfrm>
          <a:prstGeom prst="roundRect">
            <a:avLst>
              <a:gd name="adj" fmla="val 16924"/>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56" name="Ephesians 6:18"/>
          <p:cNvSpPr/>
          <p:nvPr/>
        </p:nvSpPr>
        <p:spPr>
          <a:xfrm>
            <a:off x="3904852" y="5837164"/>
            <a:ext cx="5182395" cy="1016001"/>
          </a:xfrm>
          <a:prstGeom prst="rect">
            <a:avLst/>
          </a:prstGeom>
          <a:ln w="12700">
            <a:miter lim="400000"/>
          </a:ln>
          <a:effectLst>
            <a:outerShdw sx="100000" sy="100000" kx="0" ky="0" algn="b" rotWithShape="0" blurRad="165100" dist="101600" dir="27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2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pc="250" sz="5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r>
              <a:t>Ephesians 6:18</a:t>
            </a:r>
          </a:p>
        </p:txBody>
      </p:sp>
      <p:sp>
        <p:nvSpPr>
          <p:cNvPr id="157" name="17"/>
          <p:cNvSpPr/>
          <p:nvPr/>
        </p:nvSpPr>
        <p:spPr>
          <a:xfrm>
            <a:off x="10998572" y="825500"/>
            <a:ext cx="1625601" cy="1295400"/>
          </a:xfrm>
          <a:prstGeom prst="ellipse">
            <a:avLst/>
          </a:prstGeom>
          <a:solidFill>
            <a:srgbClr val="11008E">
              <a:alpha val="90000"/>
            </a:srgbClr>
          </a:solidFill>
          <a:ln w="25400">
            <a:solidFill>
              <a:srgbClr val="000000">
                <a:alpha val="90000"/>
              </a:srgbClr>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800">
                <a:solidFill>
                  <a:srgbClr val="FFFFFF"/>
                </a:solidFill>
                <a:effectLst>
                  <a:outerShdw sx="100000" sy="100000" kx="0" ky="0" algn="b" rotWithShape="0" blurRad="38100" dist="12700" dir="5400000">
                    <a:srgbClr val="000000">
                      <a:alpha val="50000"/>
                    </a:srgbClr>
                  </a:outerShdw>
                </a:effectLst>
                <a:latin typeface="Helvetica"/>
                <a:ea typeface="Helvetica"/>
                <a:cs typeface="Helvetica"/>
                <a:sym typeface="Helvetica"/>
              </a:defRPr>
            </a:lvl1pPr>
          </a:lstStyle>
          <a:p>
            <a:pPr/>
            <a:r>
              <a:t>17</a:t>
            </a:r>
          </a:p>
        </p:txBody>
      </p:sp>
      <p:sp>
        <p:nvSpPr>
          <p:cNvPr id="158" name="Growing in Prayer"/>
          <p:cNvSpPr/>
          <p:nvPr/>
        </p:nvSpPr>
        <p:spPr>
          <a:xfrm>
            <a:off x="65078" y="3142319"/>
            <a:ext cx="12595244" cy="2483781"/>
          </a:xfrm>
          <a:prstGeom prst="rect">
            <a:avLst/>
          </a:prstGeom>
          <a:ln w="12700">
            <a:miter lim="400000"/>
          </a:ln>
          <a:effectLst>
            <a:outerShdw sx="100000" sy="100000" kx="0" ky="0" algn="b" rotWithShape="0" blurRad="76200" dist="69781" dir="11722004">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lstStyle>
            <a:lvl1pPr defTabSz="457200">
              <a:lnSpc>
                <a:spcPct val="14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9300">
                <a:solidFill>
                  <a:srgbClr val="FFFFFF"/>
                </a:solidFill>
                <a:effectLst>
                  <a:outerShdw sx="100000" sy="100000" kx="0" ky="0" algn="b" rotWithShape="0" blurRad="38100" dist="25400" dir="1500000">
                    <a:srgbClr val="000000"/>
                  </a:outerShdw>
                </a:effectLst>
                <a:latin typeface="Arial"/>
                <a:ea typeface="Arial"/>
                <a:cs typeface="Arial"/>
                <a:sym typeface="Arial"/>
              </a:defRPr>
            </a:lvl1pPr>
          </a:lstStyle>
          <a:p>
            <a:pPr/>
            <a:r>
              <a:t>Growing in Prayer</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58"/>
                                        </p:tgtEl>
                                        <p:attrNameLst>
                                          <p:attrName>style.visibility</p:attrName>
                                        </p:attrNameLst>
                                      </p:cBhvr>
                                      <p:to>
                                        <p:strVal val="visible"/>
                                      </p:to>
                                    </p:set>
                                    <p:animEffect filter="fade" transition="in">
                                      <p:cBhvr>
                                        <p:cTn id="7" dur="1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Arrow"/>
          <p:cNvSpPr/>
          <p:nvPr/>
        </p:nvSpPr>
        <p:spPr>
          <a:xfrm rot="20814540">
            <a:off x="1359182" y="3530222"/>
            <a:ext cx="11710794" cy="3594732"/>
          </a:xfrm>
          <a:prstGeom prst="rightArrow">
            <a:avLst>
              <a:gd name="adj1" fmla="val 39377"/>
              <a:gd name="adj2" fmla="val 35448"/>
            </a:avLst>
          </a:prstGeom>
          <a:gradFill>
            <a:gsLst>
              <a:gs pos="0">
                <a:srgbClr val="FBFBFB">
                  <a:alpha val="48882"/>
                </a:srgbClr>
              </a:gs>
              <a:gs pos="100000">
                <a:srgbClr val="BEBEBE">
                  <a:alpha val="48882"/>
                </a:srgbClr>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57" name="Group"/>
          <p:cNvGrpSpPr/>
          <p:nvPr/>
        </p:nvGrpSpPr>
        <p:grpSpPr>
          <a:xfrm>
            <a:off x="304799" y="2952750"/>
            <a:ext cx="3887573" cy="6652895"/>
            <a:chOff x="0" y="0"/>
            <a:chExt cx="3887571" cy="6652894"/>
          </a:xfrm>
        </p:grpSpPr>
        <p:sp>
          <p:nvSpPr>
            <p:cNvPr id="53" name="Discovering Love"/>
            <p:cNvSpPr/>
            <p:nvPr/>
          </p:nvSpPr>
          <p:spPr>
            <a:xfrm>
              <a:off x="17103"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4300"/>
                </a:spcBef>
                <a:defRPr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Discovering Love</a:t>
              </a:r>
            </a:p>
          </p:txBody>
        </p:sp>
        <p:sp>
          <p:nvSpPr>
            <p:cNvPr id="54" name="1"/>
            <p:cNvSpPr/>
            <p:nvPr/>
          </p:nvSpPr>
          <p:spPr>
            <a:xfrm>
              <a:off x="517024" y="292100"/>
              <a:ext cx="2857501" cy="58166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spc="750" sz="37500">
                  <a:solidFill>
                    <a:srgbClr val="11008E"/>
                  </a:solidFill>
                  <a:effectLst>
                    <a:outerShdw sx="100000" sy="100000" kx="0" ky="0" algn="b" rotWithShape="0" blurRad="63500" dist="12700" dir="5400000">
                      <a:srgbClr val="000000">
                        <a:alpha val="30000"/>
                      </a:srgbClr>
                    </a:outerShdw>
                  </a:effectLst>
                  <a:latin typeface="Helvetica Light"/>
                  <a:ea typeface="Helvetica Light"/>
                  <a:cs typeface="Helvetica Light"/>
                  <a:sym typeface="Helvetica Light"/>
                </a:defRPr>
              </a:lvl1pPr>
            </a:lstStyle>
            <a:p>
              <a:pPr/>
              <a:r>
                <a:t>1</a:t>
              </a:r>
            </a:p>
          </p:txBody>
        </p:sp>
        <p:sp>
          <p:nvSpPr>
            <p:cNvPr id="55" name="Strong security from His love"/>
            <p:cNvSpPr/>
            <p:nvPr/>
          </p:nvSpPr>
          <p:spPr>
            <a:xfrm>
              <a:off x="247170" y="5513705"/>
              <a:ext cx="34417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sz="3600">
                  <a:solidFill>
                    <a:srgbClr val="11008E"/>
                  </a:solidFill>
                  <a:latin typeface="Hoefler Text"/>
                  <a:ea typeface="Hoefler Text"/>
                  <a:cs typeface="Hoefler Text"/>
                  <a:sym typeface="Hoefler Text"/>
                </a:defRPr>
              </a:lvl1pPr>
            </a:lstStyle>
            <a:p>
              <a:pPr/>
              <a:r>
                <a:t>Strong security from His love</a:t>
              </a:r>
            </a:p>
          </p:txBody>
        </p:sp>
        <p:sp>
          <p:nvSpPr>
            <p:cNvPr id="56" name="Little Children"/>
            <p:cNvSpPr/>
            <p:nvPr/>
          </p:nvSpPr>
          <p:spPr>
            <a:xfrm>
              <a:off x="-1" y="5027313"/>
              <a:ext cx="3887573"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11008E"/>
                  </a:solidFill>
                  <a:latin typeface="Copperplate"/>
                  <a:ea typeface="Copperplate"/>
                  <a:cs typeface="Copperplate"/>
                  <a:sym typeface="Copperplate"/>
                </a:defRPr>
              </a:lvl1pPr>
            </a:lstStyle>
            <a:p>
              <a:pPr/>
              <a:r>
                <a:t>Little Children</a:t>
              </a:r>
            </a:p>
          </p:txBody>
        </p:sp>
      </p:grpSp>
      <p:grpSp>
        <p:nvGrpSpPr>
          <p:cNvPr id="64" name="Group"/>
          <p:cNvGrpSpPr/>
          <p:nvPr/>
        </p:nvGrpSpPr>
        <p:grpSpPr>
          <a:xfrm>
            <a:off x="3383874" y="2292350"/>
            <a:ext cx="5181797" cy="6792595"/>
            <a:chOff x="0" y="0"/>
            <a:chExt cx="5181796" cy="6792594"/>
          </a:xfrm>
        </p:grpSpPr>
        <p:grpSp>
          <p:nvGrpSpPr>
            <p:cNvPr id="62" name="Group"/>
            <p:cNvGrpSpPr/>
            <p:nvPr/>
          </p:nvGrpSpPr>
          <p:grpSpPr>
            <a:xfrm>
              <a:off x="0" y="0"/>
              <a:ext cx="5181797" cy="6792595"/>
              <a:chOff x="0" y="0"/>
              <a:chExt cx="5181795" cy="6792594"/>
            </a:xfrm>
          </p:grpSpPr>
          <p:sp>
            <p:nvSpPr>
              <p:cNvPr id="58" name="Great confidence in His word"/>
              <p:cNvSpPr/>
              <p:nvPr/>
            </p:nvSpPr>
            <p:spPr>
              <a:xfrm>
                <a:off x="1320996" y="5653405"/>
                <a:ext cx="38608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sz="3600">
                    <a:solidFill>
                      <a:srgbClr val="11008E"/>
                    </a:solidFill>
                    <a:latin typeface="Hoefler Text"/>
                    <a:ea typeface="Hoefler Text"/>
                    <a:cs typeface="Hoefler Text"/>
                    <a:sym typeface="Hoefler Text"/>
                  </a:defRPr>
                </a:lvl1pPr>
              </a:lstStyle>
              <a:p>
                <a:pPr/>
                <a:r>
                  <a:t>Great confidence in His word</a:t>
                </a:r>
              </a:p>
            </p:txBody>
          </p:sp>
          <p:sp>
            <p:nvSpPr>
              <p:cNvPr id="59" name="2"/>
              <p:cNvSpPr/>
              <p:nvPr/>
            </p:nvSpPr>
            <p:spPr>
              <a:xfrm>
                <a:off x="1694786" y="469900"/>
                <a:ext cx="2725828" cy="55372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spc="714" sz="35700">
                    <a:solidFill>
                      <a:srgbClr val="11008E"/>
                    </a:solidFill>
                    <a:effectLst>
                      <a:outerShdw sx="100000" sy="100000" kx="0" ky="0" algn="b" rotWithShape="0" blurRad="63500" dist="12700" dir="5400000">
                        <a:srgbClr val="000000">
                          <a:alpha val="30000"/>
                        </a:srgbClr>
                      </a:outerShdw>
                    </a:effectLst>
                    <a:latin typeface="Helvetica Light"/>
                    <a:ea typeface="Helvetica Light"/>
                    <a:cs typeface="Helvetica Light"/>
                    <a:sym typeface="Helvetica Light"/>
                  </a:defRPr>
                </a:lvl1pPr>
              </a:lstStyle>
              <a:p>
                <a:pPr/>
                <a:r>
                  <a:t>2</a:t>
                </a:r>
              </a:p>
            </p:txBody>
          </p:sp>
          <p:sp>
            <p:nvSpPr>
              <p:cNvPr id="60" name="Arrow"/>
              <p:cNvSpPr/>
              <p:nvPr/>
            </p:nvSpPr>
            <p:spPr>
              <a:xfrm rot="20695979">
                <a:off x="73227" y="3444360"/>
                <a:ext cx="1117601" cy="711201"/>
              </a:xfrm>
              <a:prstGeom prst="rightArrow">
                <a:avLst>
                  <a:gd name="adj1" fmla="val 32000"/>
                  <a:gd name="adj2" fmla="val 78571"/>
                </a:avLst>
              </a:prstGeom>
              <a:solidFill>
                <a:srgbClr val="002286"/>
              </a:solidFill>
              <a:ln w="12700" cap="flat">
                <a:noFill/>
                <a:miter lim="400000"/>
              </a:ln>
              <a:effectLst>
                <a:outerShdw sx="100000" sy="100000" kx="0" ky="0" algn="b" rotWithShape="0" blurRad="165100" dist="139700" dir="2700000">
                  <a:srgbClr val="000000">
                    <a:alpha val="70000"/>
                  </a:srgbClr>
                </a:outerShdw>
              </a:effectLst>
            </p:spPr>
            <p:txBody>
              <a:bodyPr wrap="square" lIns="50800" tIns="50800" rIns="50800" bIns="50800" numCol="1" anchor="ctr">
                <a:noAutofit/>
              </a:bodyPr>
              <a:lstStyle/>
              <a:p>
                <a:pPr>
                  <a:defRPr sz="3600">
                    <a:solidFill>
                      <a:srgbClr val="11008E"/>
                    </a:solidFill>
                    <a:latin typeface="Hoefler Text"/>
                    <a:ea typeface="Hoefler Text"/>
                    <a:cs typeface="Hoefler Text"/>
                    <a:sym typeface="Hoefler Text"/>
                  </a:defRPr>
                </a:pPr>
              </a:p>
            </p:txBody>
          </p:sp>
          <p:sp>
            <p:nvSpPr>
              <p:cNvPr id="61" name="Establishing Hope"/>
              <p:cNvSpPr/>
              <p:nvPr/>
            </p:nvSpPr>
            <p:spPr>
              <a:xfrm>
                <a:off x="963928"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4300"/>
                  </a:spcBef>
                  <a:defRPr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pPr>
                <a:r>
                  <a:t>Establishing</a:t>
                </a:r>
                <a:br/>
                <a:r>
                  <a:t>Hope</a:t>
                </a:r>
              </a:p>
            </p:txBody>
          </p:sp>
        </p:grpSp>
        <p:sp>
          <p:nvSpPr>
            <p:cNvPr id="63" name="Young men"/>
            <p:cNvSpPr/>
            <p:nvPr/>
          </p:nvSpPr>
          <p:spPr>
            <a:xfrm>
              <a:off x="1709788" y="5128913"/>
              <a:ext cx="2634349"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11008E"/>
                  </a:solidFill>
                  <a:latin typeface="Copperplate"/>
                  <a:ea typeface="Copperplate"/>
                  <a:cs typeface="Copperplate"/>
                  <a:sym typeface="Copperplate"/>
                </a:defRPr>
              </a:lvl1pPr>
            </a:lstStyle>
            <a:p>
              <a:pPr/>
              <a:r>
                <a:t>Young men</a:t>
              </a:r>
            </a:p>
          </p:txBody>
        </p:sp>
      </p:grpSp>
      <p:grpSp>
        <p:nvGrpSpPr>
          <p:cNvPr id="70" name="Group"/>
          <p:cNvGrpSpPr/>
          <p:nvPr/>
        </p:nvGrpSpPr>
        <p:grpSpPr>
          <a:xfrm>
            <a:off x="7866974" y="1263650"/>
            <a:ext cx="4673798" cy="6970395"/>
            <a:chOff x="0" y="0"/>
            <a:chExt cx="4673796" cy="6970394"/>
          </a:xfrm>
        </p:grpSpPr>
        <p:sp>
          <p:nvSpPr>
            <p:cNvPr id="65" name="3"/>
            <p:cNvSpPr/>
            <p:nvPr/>
          </p:nvSpPr>
          <p:spPr>
            <a:xfrm>
              <a:off x="1102459" y="304800"/>
              <a:ext cx="2945283" cy="59944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spc="774" sz="38700">
                  <a:solidFill>
                    <a:srgbClr val="11008E"/>
                  </a:solidFill>
                  <a:effectLst>
                    <a:outerShdw sx="100000" sy="100000" kx="0" ky="0" algn="b" rotWithShape="0" blurRad="63500" dist="12700" dir="5400000">
                      <a:srgbClr val="000000">
                        <a:alpha val="30000"/>
                      </a:srgbClr>
                    </a:outerShdw>
                  </a:effectLst>
                  <a:latin typeface="Helvetica Light"/>
                  <a:ea typeface="Helvetica Light"/>
                  <a:cs typeface="Helvetica Light"/>
                  <a:sym typeface="Helvetica Light"/>
                </a:defRPr>
              </a:lvl1pPr>
            </a:lstStyle>
            <a:p>
              <a:pPr/>
              <a:r>
                <a:t>3</a:t>
              </a:r>
            </a:p>
          </p:txBody>
        </p:sp>
        <p:sp>
          <p:nvSpPr>
            <p:cNvPr id="66" name="Arrow"/>
            <p:cNvSpPr/>
            <p:nvPr/>
          </p:nvSpPr>
          <p:spPr>
            <a:xfrm rot="20695979">
              <a:off x="73227" y="3469760"/>
              <a:ext cx="1117601" cy="711201"/>
            </a:xfrm>
            <a:prstGeom prst="rightArrow">
              <a:avLst>
                <a:gd name="adj1" fmla="val 32000"/>
                <a:gd name="adj2" fmla="val 78571"/>
              </a:avLst>
            </a:prstGeom>
            <a:solidFill>
              <a:srgbClr val="002286"/>
            </a:solidFill>
            <a:ln w="12700" cap="flat">
              <a:noFill/>
              <a:miter lim="400000"/>
            </a:ln>
            <a:effectLst>
              <a:outerShdw sx="100000" sy="100000" kx="0" ky="0" algn="b" rotWithShape="0" blurRad="165100" dist="139700" dir="2700000">
                <a:srgbClr val="000000">
                  <a:alpha val="70000"/>
                </a:srgbClr>
              </a:outerShdw>
            </a:effectLst>
          </p:spPr>
          <p:txBody>
            <a:bodyPr wrap="square" lIns="50800" tIns="50800" rIns="50800" bIns="50800" numCol="1" anchor="ctr">
              <a:noAutofit/>
            </a:bodyPr>
            <a:lstStyle/>
            <a:p>
              <a:pPr>
                <a:defRPr sz="3600">
                  <a:solidFill>
                    <a:srgbClr val="11008E"/>
                  </a:solidFill>
                  <a:latin typeface="Hoefler Text"/>
                  <a:ea typeface="Hoefler Text"/>
                  <a:cs typeface="Hoefler Text"/>
                  <a:sym typeface="Hoefler Text"/>
                </a:defRPr>
              </a:pPr>
            </a:p>
          </p:txBody>
        </p:sp>
        <p:sp>
          <p:nvSpPr>
            <p:cNvPr id="67" name="Strengthening Faith"/>
            <p:cNvSpPr/>
            <p:nvPr/>
          </p:nvSpPr>
          <p:spPr>
            <a:xfrm>
              <a:off x="532129"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4300"/>
                </a:spcBef>
                <a:defRPr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pPr>
              <a:r>
                <a:t>Strengthening</a:t>
              </a:r>
              <a:br/>
              <a:r>
                <a:t>Faith</a:t>
              </a:r>
            </a:p>
          </p:txBody>
        </p:sp>
        <p:sp>
          <p:nvSpPr>
            <p:cNvPr id="68" name="Deep intimacy with God"/>
            <p:cNvSpPr/>
            <p:nvPr/>
          </p:nvSpPr>
          <p:spPr>
            <a:xfrm>
              <a:off x="812996" y="5831205"/>
              <a:ext cx="38608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sz="3600">
                  <a:solidFill>
                    <a:srgbClr val="11008E"/>
                  </a:solidFill>
                  <a:latin typeface="Hoefler Text"/>
                  <a:ea typeface="Hoefler Text"/>
                  <a:cs typeface="Hoefler Text"/>
                  <a:sym typeface="Hoefler Text"/>
                </a:defRPr>
              </a:lvl1pPr>
            </a:lstStyle>
            <a:p>
              <a:pPr/>
              <a:r>
                <a:t>Deep intimacy with God</a:t>
              </a:r>
            </a:p>
          </p:txBody>
        </p:sp>
        <p:sp>
          <p:nvSpPr>
            <p:cNvPr id="69" name="Fathers"/>
            <p:cNvSpPr/>
            <p:nvPr/>
          </p:nvSpPr>
          <p:spPr>
            <a:xfrm>
              <a:off x="1569263" y="5319413"/>
              <a:ext cx="1995285"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11008E"/>
                  </a:solidFill>
                  <a:latin typeface="Copperplate"/>
                  <a:ea typeface="Copperplate"/>
                  <a:cs typeface="Copperplate"/>
                  <a:sym typeface="Copperplate"/>
                </a:defRPr>
              </a:lvl1pPr>
            </a:lstStyle>
            <a:p>
              <a:pPr/>
              <a:r>
                <a:t>Fathers</a:t>
              </a:r>
            </a:p>
          </p:txBody>
        </p:sp>
      </p:gr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57"/>
                                        </p:tgtEl>
                                        <p:attrNameLst>
                                          <p:attrName>style.visibility</p:attrName>
                                        </p:attrNameLst>
                                      </p:cBhvr>
                                      <p:to>
                                        <p:strVal val="visible"/>
                                      </p:to>
                                    </p:set>
                                    <p:animEffect filter="wipe(down)" transition="in">
                                      <p:cBhvr>
                                        <p:cTn id="7" dur="1500"/>
                                        <p:tgtEl>
                                          <p:spTgt spid="57"/>
                                        </p:tgtEl>
                                      </p:cBhvr>
                                    </p:animEffect>
                                  </p:childTnLst>
                                </p:cTn>
                              </p:par>
                            </p:childTnLst>
                          </p:cTn>
                        </p:par>
                        <p:par>
                          <p:cTn id="8" fill="hold">
                            <p:stCondLst>
                              <p:cond delay="1500"/>
                            </p:stCondLst>
                            <p:childTnLst>
                              <p:par>
                                <p:cTn id="9" presetClass="entr" nodeType="afterEffect" presetSubtype="3" presetID="18" grpId="2" fill="hold">
                                  <p:stCondLst>
                                    <p:cond delay="0"/>
                                  </p:stCondLst>
                                  <p:iterate type="el" backwards="0">
                                    <p:tmAbs val="0"/>
                                  </p:iterate>
                                  <p:childTnLst>
                                    <p:set>
                                      <p:cBhvr>
                                        <p:cTn id="10" fill="hold"/>
                                        <p:tgtEl>
                                          <p:spTgt spid="64"/>
                                        </p:tgtEl>
                                        <p:attrNameLst>
                                          <p:attrName>style.visibility</p:attrName>
                                        </p:attrNameLst>
                                      </p:cBhvr>
                                      <p:to>
                                        <p:strVal val="visible"/>
                                      </p:to>
                                    </p:set>
                                    <p:animEffect filter="strips(upRight)" transition="in">
                                      <p:cBhvr>
                                        <p:cTn id="11" dur="1250"/>
                                        <p:tgtEl>
                                          <p:spTgt spid="64"/>
                                        </p:tgtEl>
                                      </p:cBhvr>
                                    </p:animEffect>
                                  </p:childTnLst>
                                </p:cTn>
                              </p:par>
                            </p:childTnLst>
                          </p:cTn>
                        </p:par>
                        <p:par>
                          <p:cTn id="12" fill="hold">
                            <p:stCondLst>
                              <p:cond delay="2750"/>
                            </p:stCondLst>
                            <p:childTnLst>
                              <p:par>
                                <p:cTn id="13" presetClass="entr" nodeType="afterEffect" presetSubtype="3" presetID="18" grpId="3" fill="hold">
                                  <p:stCondLst>
                                    <p:cond delay="0"/>
                                  </p:stCondLst>
                                  <p:iterate type="el" backwards="0">
                                    <p:tmAbs val="0"/>
                                  </p:iterate>
                                  <p:childTnLst>
                                    <p:set>
                                      <p:cBhvr>
                                        <p:cTn id="14" fill="hold"/>
                                        <p:tgtEl>
                                          <p:spTgt spid="70"/>
                                        </p:tgtEl>
                                        <p:attrNameLst>
                                          <p:attrName>style.visibility</p:attrName>
                                        </p:attrNameLst>
                                      </p:cBhvr>
                                      <p:to>
                                        <p:strVal val="visible"/>
                                      </p:to>
                                    </p:set>
                                    <p:animEffect filter="strips(upRight)" transition="in">
                                      <p:cBhvr>
                                        <p:cTn id="15" dur="1500"/>
                                        <p:tgtEl>
                                          <p:spTgt spid="70"/>
                                        </p:tgtEl>
                                      </p:cBhvr>
                                    </p:animEffect>
                                  </p:childTnLst>
                                </p:cTn>
                              </p:par>
                            </p:childTnLst>
                          </p:cTn>
                        </p:par>
                        <p:par>
                          <p:cTn id="16" fill="hold">
                            <p:stCondLst>
                              <p:cond delay="4250"/>
                            </p:stCondLst>
                            <p:childTnLst>
                              <p:par>
                                <p:cTn id="17" presetClass="entr" nodeType="afterEffect" presetSubtype="8" presetID="22" grpId="4" fill="hold">
                                  <p:stCondLst>
                                    <p:cond delay="0"/>
                                  </p:stCondLst>
                                  <p:iterate type="el" backwards="0">
                                    <p:tmAbs val="0"/>
                                  </p:iterate>
                                  <p:childTnLst>
                                    <p:set>
                                      <p:cBhvr>
                                        <p:cTn id="18" fill="hold"/>
                                        <p:tgtEl>
                                          <p:spTgt spid="52"/>
                                        </p:tgtEl>
                                        <p:attrNameLst>
                                          <p:attrName>style.visibility</p:attrName>
                                        </p:attrNameLst>
                                      </p:cBhvr>
                                      <p:to>
                                        <p:strVal val="visible"/>
                                      </p:to>
                                    </p:set>
                                    <p:animEffect filter="wipe(left)" transition="in">
                                      <p:cBhvr>
                                        <p:cTn id="19" dur="225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 grpId="3"/>
      <p:bldP build="whole" bldLvl="1" animBg="1" rev="0" advAuto="0" spid="52" grpId="4"/>
      <p:bldP build="whole" bldLvl="1" animBg="1" rev="0" advAuto="0" spid="64" grpId="2"/>
      <p:bldP build="whole" bldLvl="1" animBg="1" rev="0" advAuto="0" spid="57"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Every relationship is founded on good back and forth communication, and so prayer becomes the key means the Christian develops his/her relationship with God. Our spiritual conversation (i.e. prayer) develops as we grow in our spiritual lives."/>
          <p:cNvSpPr/>
          <p:nvPr/>
        </p:nvSpPr>
        <p:spPr>
          <a:xfrm>
            <a:off x="476331" y="2445767"/>
            <a:ext cx="7628259" cy="427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Every relationship is founded on good back and forth </a:t>
            </a:r>
            <a:r>
              <a:rPr b="1">
                <a:solidFill>
                  <a:schemeClr val="accent5"/>
                </a:solidFill>
              </a:rPr>
              <a:t>communication</a:t>
            </a:r>
            <a:r>
              <a:t>, and so prayer becomes the key means the Christian develops his/her relationship with God. Our spiritual conversation (i.e. prayer) develops as we grow in our spiritual lives.</a:t>
            </a:r>
          </a:p>
        </p:txBody>
      </p:sp>
      <p:pic>
        <p:nvPicPr>
          <p:cNvPr id="75" name="Prayer-hands.png" descr="Prayer-hands.png"/>
          <p:cNvPicPr>
            <a:picLocks noChangeAspect="1"/>
          </p:cNvPicPr>
          <p:nvPr/>
        </p:nvPicPr>
        <p:blipFill>
          <a:blip r:embed="rId2">
            <a:extLst/>
          </a:blip>
          <a:stretch>
            <a:fillRect/>
          </a:stretch>
        </p:blipFill>
        <p:spPr>
          <a:xfrm>
            <a:off x="8750493" y="2837178"/>
            <a:ext cx="3833872" cy="3819594"/>
          </a:xfrm>
          <a:prstGeom prst="rect">
            <a:avLst/>
          </a:prstGeom>
          <a:ln w="12700">
            <a:miter lim="400000"/>
          </a:ln>
          <a:effectLst>
            <a:outerShdw sx="100000" sy="100000" kx="0" ky="0" algn="b" rotWithShape="0" blurRad="190500" dist="8455" dir="5400000">
              <a:srgbClr val="000000"/>
            </a:outerShdw>
          </a:effectLst>
        </p:spPr>
      </p:pic>
      <p:sp>
        <p:nvSpPr>
          <p:cNvPr id="76" name="“With all prayer and petition pray at all times in the Spirit, and with this in view, be on the alert with all perseverance and petition for all the saints” (Ephesians 6:18)."/>
          <p:cNvSpPr/>
          <p:nvPr/>
        </p:nvSpPr>
        <p:spPr>
          <a:xfrm>
            <a:off x="296352" y="7504524"/>
            <a:ext cx="12437496"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marR="241300" algn="just" defTabSz="457200">
              <a:spcBef>
                <a:spcPts val="200"/>
              </a:spcBef>
              <a:defRPr sz="3600">
                <a:solidFill>
                  <a:schemeClr val="accent1">
                    <a:hueOff val="47394"/>
                    <a:satOff val="-25753"/>
                    <a:lumOff val="-7544"/>
                  </a:schemeClr>
                </a:solidFill>
                <a:effectLst>
                  <a:outerShdw sx="100000" sy="100000" kx="0" ky="0" algn="b" rotWithShape="0" blurRad="12700" dist="12700" dir="3060000">
                    <a:srgbClr val="000000"/>
                  </a:outerShdw>
                </a:effectLst>
                <a:latin typeface="Helvetica"/>
                <a:ea typeface="Helvetica"/>
                <a:cs typeface="Helvetica"/>
                <a:sym typeface="Helvetica"/>
              </a:defRPr>
            </a:lvl1pPr>
          </a:lstStyle>
          <a:p>
            <a:pPr/>
            <a:r>
              <a:t>“With all prayer and petition pray at all times in the Spirit, and with this in view, be on the alert with all perseverance and petition for all the saints” (Ephesians 6:18).</a:t>
            </a:r>
          </a:p>
        </p:txBody>
      </p:sp>
      <p:sp>
        <p:nvSpPr>
          <p:cNvPr id="77" name="Growing in Prayer"/>
          <p:cNvSpPr/>
          <p:nvPr/>
        </p:nvSpPr>
        <p:spPr>
          <a:xfrm>
            <a:off x="476331" y="1299718"/>
            <a:ext cx="4485133" cy="716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latin typeface="+mj-lt"/>
                <a:ea typeface="+mj-ea"/>
                <a:cs typeface="+mj-cs"/>
                <a:sym typeface="Garamond Premier Pro"/>
              </a:defRPr>
            </a:lvl1pPr>
          </a:lstStyle>
          <a:p>
            <a:pPr/>
            <a:r>
              <a:t>Growing in Prayer</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74">
                                            <p:bg/>
                                          </p:spTgt>
                                        </p:tgtEl>
                                        <p:attrNameLst>
                                          <p:attrName>style.visibility</p:attrName>
                                        </p:attrNameLst>
                                      </p:cBhvr>
                                      <p:to>
                                        <p:strVal val="visible"/>
                                      </p:to>
                                    </p:set>
                                    <p:anim calcmode="lin" valueType="num">
                                      <p:cBhvr>
                                        <p:cTn id="7" dur="800" fill="hold"/>
                                        <p:tgtEl>
                                          <p:spTgt spid="74">
                                            <p:bg/>
                                          </p:spTgt>
                                        </p:tgtEl>
                                        <p:attrNameLst>
                                          <p:attrName>ppt_w</p:attrName>
                                        </p:attrNameLst>
                                      </p:cBhvr>
                                      <p:tavLst>
                                        <p:tav tm="0">
                                          <p:val>
                                            <p:fltVal val="0"/>
                                          </p:val>
                                        </p:tav>
                                        <p:tav tm="100000">
                                          <p:val>
                                            <p:strVal val="#ppt_w"/>
                                          </p:val>
                                        </p:tav>
                                      </p:tavLst>
                                    </p:anim>
                                    <p:anim calcmode="lin" valueType="num">
                                      <p:cBhvr>
                                        <p:cTn id="8" dur="800" fill="hold"/>
                                        <p:tgtEl>
                                          <p:spTgt spid="74">
                                            <p:bg/>
                                          </p:spTgt>
                                        </p:tgtEl>
                                        <p:attrNameLst>
                                          <p:attrName>ppt_h</p:attrName>
                                        </p:attrNameLst>
                                      </p:cBhvr>
                                      <p:tavLst>
                                        <p:tav tm="0">
                                          <p:val>
                                            <p:fltVal val="0"/>
                                          </p:val>
                                        </p:tav>
                                        <p:tav tm="100000">
                                          <p:val>
                                            <p:strVal val="#ppt_h"/>
                                          </p:val>
                                        </p:tav>
                                      </p:tavLst>
                                    </p:anim>
                                    <p:anim calcmode="lin" valueType="num">
                                      <p:cBhvr>
                                        <p:cTn id="9" dur="800" fill="hold"/>
                                        <p:tgtEl>
                                          <p:spTgt spid="74">
                                            <p:bg/>
                                          </p:spTgt>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74">
                                            <p:bg/>
                                          </p:spTgt>
                                        </p:tgtEl>
                                        <p:attrNameLst>
                                          <p:attrName>ppt_y</p:attrName>
                                        </p:attrNameLst>
                                      </p:cBhvr>
                                      <p:tavLst>
                                        <p:tav tm="0" fmla="#ppt_y+(sin(-2*pi*(1-$))*-#ppt_x+cos(-2*pi*(1-$))*(1-#ppt_y))*(1-$)">
                                          <p:val>
                                            <p:fltVal val="0"/>
                                          </p:val>
                                        </p:tav>
                                        <p:tav tm="100000">
                                          <p:val>
                                            <p:fltVal val="1"/>
                                          </p:val>
                                        </p:tav>
                                      </p:tavLst>
                                    </p:anim>
                                  </p:childTnLst>
                                </p:cTn>
                              </p:par>
                              <p:par>
                                <p:cTn id="11" presetClass="entr" nodeType="withEffect" presetSubtype="8" presetID="15" grpId="1" fill="hold">
                                  <p:stCondLst>
                                    <p:cond delay="0"/>
                                  </p:stCondLst>
                                  <p:iterate type="el" backwards="0">
                                    <p:tmAbs val="0"/>
                                  </p:iterate>
                                  <p:childTnLst>
                                    <p:set>
                                      <p:cBhvr>
                                        <p:cTn id="12" fill="hold"/>
                                        <p:tgtEl>
                                          <p:spTgt spid="74">
                                            <p:txEl>
                                              <p:pRg st="0" end="0"/>
                                            </p:txEl>
                                          </p:spTgt>
                                        </p:tgtEl>
                                        <p:attrNameLst>
                                          <p:attrName>style.visibility</p:attrName>
                                        </p:attrNameLst>
                                      </p:cBhvr>
                                      <p:to>
                                        <p:strVal val="visible"/>
                                      </p:to>
                                    </p:set>
                                    <p:anim calcmode="lin" valueType="num">
                                      <p:cBhvr>
                                        <p:cTn id="13" dur="800" fill="hold"/>
                                        <p:tgtEl>
                                          <p:spTgt spid="74">
                                            <p:txEl>
                                              <p:pRg st="0" end="0"/>
                                            </p:txEl>
                                          </p:spTgt>
                                        </p:tgtEl>
                                        <p:attrNameLst>
                                          <p:attrName>ppt_w</p:attrName>
                                        </p:attrNameLst>
                                      </p:cBhvr>
                                      <p:tavLst>
                                        <p:tav tm="0">
                                          <p:val>
                                            <p:fltVal val="0"/>
                                          </p:val>
                                        </p:tav>
                                        <p:tav tm="100000">
                                          <p:val>
                                            <p:strVal val="#ppt_w"/>
                                          </p:val>
                                        </p:tav>
                                      </p:tavLst>
                                    </p:anim>
                                    <p:anim calcmode="lin" valueType="num">
                                      <p:cBhvr>
                                        <p:cTn id="14" dur="800" fill="hold"/>
                                        <p:tgtEl>
                                          <p:spTgt spid="74">
                                            <p:txEl>
                                              <p:pRg st="0" end="0"/>
                                            </p:txEl>
                                          </p:spTgt>
                                        </p:tgtEl>
                                        <p:attrNameLst>
                                          <p:attrName>ppt_h</p:attrName>
                                        </p:attrNameLst>
                                      </p:cBhvr>
                                      <p:tavLst>
                                        <p:tav tm="0">
                                          <p:val>
                                            <p:fltVal val="0"/>
                                          </p:val>
                                        </p:tav>
                                        <p:tav tm="100000">
                                          <p:val>
                                            <p:strVal val="#ppt_h"/>
                                          </p:val>
                                        </p:tav>
                                      </p:tavLst>
                                    </p:anim>
                                    <p:anim calcmode="lin" valueType="num">
                                      <p:cBhvr>
                                        <p:cTn id="15" dur="800" fill="hold"/>
                                        <p:tgtEl>
                                          <p:spTgt spid="7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800" fill="hold"/>
                                        <p:tgtEl>
                                          <p:spTgt spid="7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800"/>
                            </p:stCondLst>
                            <p:childTnLst>
                              <p:par>
                                <p:cTn id="18" presetClass="entr" nodeType="afterEffect" presetSubtype="32" presetID="4" grpId="2" fill="hold">
                                  <p:stCondLst>
                                    <p:cond delay="0"/>
                                  </p:stCondLst>
                                  <p:iterate type="el" backwards="0">
                                    <p:tmAbs val="0"/>
                                  </p:iterate>
                                  <p:childTnLst>
                                    <p:set>
                                      <p:cBhvr>
                                        <p:cTn id="19" fill="hold"/>
                                        <p:tgtEl>
                                          <p:spTgt spid="75"/>
                                        </p:tgtEl>
                                        <p:attrNameLst>
                                          <p:attrName>style.visibility</p:attrName>
                                        </p:attrNameLst>
                                      </p:cBhvr>
                                      <p:to>
                                        <p:strVal val="visible"/>
                                      </p:to>
                                    </p:set>
                                    <p:animEffect filter="box(out)" transition="in">
                                      <p:cBhvr>
                                        <p:cTn id="20" dur="20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5" presetID="19" grpId="3" fill="hold">
                                  <p:stCondLst>
                                    <p:cond delay="0"/>
                                  </p:stCondLst>
                                  <p:iterate type="el" backwards="0">
                                    <p:tmAbs val="0"/>
                                  </p:iterate>
                                  <p:childTnLst>
                                    <p:set>
                                      <p:cBhvr>
                                        <p:cTn id="24" fill="hold"/>
                                        <p:tgtEl>
                                          <p:spTgt spid="76"/>
                                        </p:tgtEl>
                                        <p:attrNameLst>
                                          <p:attrName>style.visibility</p:attrName>
                                        </p:attrNameLst>
                                      </p:cBhvr>
                                      <p:to>
                                        <p:strVal val="visible"/>
                                      </p:to>
                                    </p:set>
                                    <p:anim calcmode="lin" valueType="num">
                                      <p:cBhvr>
                                        <p:cTn id="25" dur="1750" fill="hold"/>
                                        <p:tgtEl>
                                          <p:spTgt spid="76"/>
                                        </p:tgtEl>
                                        <p:attrNameLst>
                                          <p:attrName>ppt_w</p:attrName>
                                        </p:attrNameLst>
                                      </p:cBhvr>
                                      <p:tavLst>
                                        <p:tav tm="0">
                                          <p:val>
                                            <p:strVal val="#ppt_w"/>
                                          </p:val>
                                        </p:tav>
                                        <p:tav tm="100000">
                                          <p:val>
                                            <p:strVal val="#ppt_w"/>
                                          </p:val>
                                        </p:tav>
                                      </p:tavLst>
                                    </p:anim>
                                    <p:anim calcmode="lin" valueType="num">
                                      <p:cBhvr>
                                        <p:cTn id="26" dur="1750" fill="hold"/>
                                        <p:tgtEl>
                                          <p:spTgt spid="76"/>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2"/>
      <p:bldP build="whole" bldLvl="1" animBg="1" rev="0" advAuto="0" spid="76" grpId="3"/>
      <p:bldP build="p" bldLvl="5" animBg="1" rev="0" advAuto="0" spid="7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Level 1 - New Believers"/>
          <p:cNvSpPr/>
          <p:nvPr/>
        </p:nvSpPr>
        <p:spPr>
          <a:xfrm>
            <a:off x="296352" y="1263649"/>
            <a:ext cx="5499228"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1 - New Believers </a:t>
            </a:r>
            <a:r>
              <a:rPr>
                <a:effectLst>
                  <a:outerShdw sx="100000" sy="100000" kx="0" ky="0" algn="b" rotWithShape="0" blurRad="12700" dist="25400" dir="18900000">
                    <a:srgbClr val="000000"/>
                  </a:outerShdw>
                </a:effectLst>
              </a:rPr>
              <a:t> </a:t>
            </a:r>
          </a:p>
        </p:txBody>
      </p:sp>
      <p:sp>
        <p:nvSpPr>
          <p:cNvPr id="80" name="Don’t we all love to see how babies learn to talk despite their incorrectly formed words. If they ask amiss, we smile and offer them what is good and safe (Mat 7:10).…"/>
          <p:cNvSpPr/>
          <p:nvPr/>
        </p:nvSpPr>
        <p:spPr>
          <a:xfrm>
            <a:off x="310725" y="2178049"/>
            <a:ext cx="6204375"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Don’t we all love to see how babies learn to talk despite their incorrectly formed words. If they ask amiss, we smile and offer them what is good and safe (Mat 7:10). </a:t>
            </a:r>
          </a:p>
          <a:p>
            <a: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Think what happens when a new believer comes to know the Lord and begins talking to God. The Father is so excited at His child’s first words.</a:t>
            </a:r>
          </a:p>
        </p:txBody>
      </p:sp>
      <p:pic>
        <p:nvPicPr>
          <p:cNvPr id="81" name="IMG_2724.JPG" descr="IMG_2724.JPG"/>
          <p:cNvPicPr>
            <a:picLocks noChangeAspect="1"/>
          </p:cNvPicPr>
          <p:nvPr/>
        </p:nvPicPr>
        <p:blipFill>
          <a:blip r:embed="rId2">
            <a:extLst/>
          </a:blip>
          <a:srcRect l="15746" t="9334" r="4258" b="0"/>
          <a:stretch>
            <a:fillRect/>
          </a:stretch>
        </p:blipFill>
        <p:spPr>
          <a:xfrm>
            <a:off x="7239793" y="1041400"/>
            <a:ext cx="5765165" cy="87121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80">
                                            <p:bg/>
                                          </p:spTgt>
                                        </p:tgtEl>
                                        <p:attrNameLst>
                                          <p:attrName>style.visibility</p:attrName>
                                        </p:attrNameLst>
                                      </p:cBhvr>
                                      <p:to>
                                        <p:strVal val="visible"/>
                                      </p:to>
                                    </p:set>
                                    <p:anim calcmode="lin" valueType="num">
                                      <p:cBhvr>
                                        <p:cTn id="7" dur="2500" fill="hold"/>
                                        <p:tgtEl>
                                          <p:spTgt spid="80">
                                            <p:bg/>
                                          </p:spTgt>
                                        </p:tgtEl>
                                        <p:attrNameLst>
                                          <p:attrName>ppt_x</p:attrName>
                                        </p:attrNameLst>
                                      </p:cBhvr>
                                      <p:tavLst>
                                        <p:tav tm="0">
                                          <p:val>
                                            <p:strVal val="#ppt_x"/>
                                          </p:val>
                                        </p:tav>
                                        <p:tav tm="100000">
                                          <p:val>
                                            <p:strVal val="#ppt_x"/>
                                          </p:val>
                                        </p:tav>
                                      </p:tavLst>
                                    </p:anim>
                                    <p:anim calcmode="lin" valueType="num">
                                      <p:cBhvr>
                                        <p:cTn id="8" dur="2500" fill="hold"/>
                                        <p:tgtEl>
                                          <p:spTgt spid="8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80">
                                            <p:txEl>
                                              <p:pRg st="0" end="0"/>
                                            </p:txEl>
                                          </p:spTgt>
                                        </p:tgtEl>
                                        <p:attrNameLst>
                                          <p:attrName>style.visibility</p:attrName>
                                        </p:attrNameLst>
                                      </p:cBhvr>
                                      <p:to>
                                        <p:strVal val="visible"/>
                                      </p:to>
                                    </p:set>
                                    <p:anim calcmode="lin" valueType="num">
                                      <p:cBhvr>
                                        <p:cTn id="11" dur="250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8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8" presetID="2" grpId="2" fill="hold">
                                  <p:stCondLst>
                                    <p:cond delay="0"/>
                                  </p:stCondLst>
                                  <p:iterate type="el" backwards="0">
                                    <p:tmAbs val="0"/>
                                  </p:iterate>
                                  <p:childTnLst>
                                    <p:set>
                                      <p:cBhvr>
                                        <p:cTn id="15" fill="hold"/>
                                        <p:tgtEl>
                                          <p:spTgt spid="81"/>
                                        </p:tgtEl>
                                        <p:attrNameLst>
                                          <p:attrName>style.visibility</p:attrName>
                                        </p:attrNameLst>
                                      </p:cBhvr>
                                      <p:to>
                                        <p:strVal val="visible"/>
                                      </p:to>
                                    </p:set>
                                    <p:anim calcmode="lin" valueType="num">
                                      <p:cBhvr>
                                        <p:cTn id="16" dur="1000" fill="hold"/>
                                        <p:tgtEl>
                                          <p:spTgt spid="81"/>
                                        </p:tgtEl>
                                        <p:attrNameLst>
                                          <p:attrName>ppt_x</p:attrName>
                                        </p:attrNameLst>
                                      </p:cBhvr>
                                      <p:tavLst>
                                        <p:tav tm="0">
                                          <p:val>
                                            <p:strVal val="0-#ppt_w/2"/>
                                          </p:val>
                                        </p:tav>
                                        <p:tav tm="100000">
                                          <p:val>
                                            <p:strVal val="#ppt_x"/>
                                          </p:val>
                                        </p:tav>
                                      </p:tavLst>
                                    </p:anim>
                                    <p:anim calcmode="lin" valueType="num">
                                      <p:cBhvr>
                                        <p:cTn id="17" dur="10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80">
                                            <p:txEl>
                                              <p:pRg st="1" end="1"/>
                                            </p:txEl>
                                          </p:spTgt>
                                        </p:tgtEl>
                                        <p:attrNameLst>
                                          <p:attrName>style.visibility</p:attrName>
                                        </p:attrNameLst>
                                      </p:cBhvr>
                                      <p:to>
                                        <p:strVal val="visible"/>
                                      </p:to>
                                    </p:set>
                                    <p:anim calcmode="lin" valueType="num">
                                      <p:cBhvr>
                                        <p:cTn id="22" dur="2500" fill="hold"/>
                                        <p:tgtEl>
                                          <p:spTgt spid="80">
                                            <p:txEl>
                                              <p:pRg st="1" end="1"/>
                                            </p:txEl>
                                          </p:spTgt>
                                        </p:tgtEl>
                                        <p:attrNameLst>
                                          <p:attrName>ppt_x</p:attrName>
                                        </p:attrNameLst>
                                      </p:cBhvr>
                                      <p:tavLst>
                                        <p:tav tm="0">
                                          <p:val>
                                            <p:strVal val="#ppt_x"/>
                                          </p:val>
                                        </p:tav>
                                        <p:tav tm="100000">
                                          <p:val>
                                            <p:strVal val="#ppt_x"/>
                                          </p:val>
                                        </p:tav>
                                      </p:tavLst>
                                    </p:anim>
                                    <p:anim calcmode="lin" valueType="num">
                                      <p:cBhvr>
                                        <p:cTn id="23" dur="2500" fill="hold"/>
                                        <p:tgtEl>
                                          <p:spTgt spid="8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 grpId="2"/>
      <p:bldP build="p" bldLvl="5" animBg="1" rev="0" advAuto="0" spid="8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Level 1 - New Believers"/>
          <p:cNvSpPr/>
          <p:nvPr/>
        </p:nvSpPr>
        <p:spPr>
          <a:xfrm>
            <a:off x="296352" y="1273809"/>
            <a:ext cx="5494326" cy="716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800">
                <a:latin typeface="+mj-lt"/>
                <a:ea typeface="+mj-ea"/>
                <a:cs typeface="+mj-cs"/>
                <a:sym typeface="Garamond Premier Pro"/>
              </a:defRPr>
            </a:pPr>
            <a:r>
              <a:rPr sz="4500"/>
              <a:t>Level 1 - New Believers </a:t>
            </a:r>
            <a:r>
              <a:rPr>
                <a:effectLst>
                  <a:outerShdw sx="100000" sy="100000" kx="0" ky="0" algn="b" rotWithShape="0" blurRad="12700" dist="25400" dir="18900000">
                    <a:srgbClr val="000000"/>
                  </a:outerShdw>
                </a:effectLst>
              </a:rPr>
              <a:t> </a:t>
            </a:r>
          </a:p>
        </p:txBody>
      </p:sp>
      <p:sp>
        <p:nvSpPr>
          <p:cNvPr id="84" name="Like little children learning to talk!"/>
          <p:cNvSpPr/>
          <p:nvPr/>
        </p:nvSpPr>
        <p:spPr>
          <a:xfrm>
            <a:off x="304800" y="1990089"/>
            <a:ext cx="8581838"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solidFill>
                  <a:schemeClr val="accent1">
                    <a:hueOff val="273561"/>
                    <a:satOff val="2937"/>
                    <a:lumOff val="-22233"/>
                  </a:schemeClr>
                </a:solidFill>
                <a:latin typeface="+mn-lt"/>
                <a:ea typeface="+mn-ea"/>
                <a:cs typeface="+mn-cs"/>
                <a:sym typeface="Calibri"/>
              </a:defRPr>
            </a:pPr>
            <a:r>
              <a:t>Like little children learning to talk!</a:t>
            </a:r>
            <a:br/>
          </a:p>
        </p:txBody>
      </p:sp>
      <p:sp>
        <p:nvSpPr>
          <p:cNvPr id="85" name="=&gt; Does your Heavenly Father delight in hearing from you?"/>
          <p:cNvSpPr/>
          <p:nvPr/>
        </p:nvSpPr>
        <p:spPr>
          <a:xfrm>
            <a:off x="7756693" y="4383477"/>
            <a:ext cx="4984148" cy="19939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mn-lt"/>
                <a:ea typeface="+mn-ea"/>
                <a:cs typeface="+mn-cs"/>
                <a:sym typeface="Calibri"/>
              </a:defRPr>
            </a:lvl1pPr>
          </a:lstStyle>
          <a:p>
            <a:pPr/>
            <a:r>
              <a:t>=&gt; Does your Heavenly Father delight in hearing from you?</a:t>
            </a:r>
          </a:p>
        </p:txBody>
      </p:sp>
      <p:sp>
        <p:nvSpPr>
          <p:cNvPr id="86" name="Affirm Faith…"/>
          <p:cNvSpPr/>
          <p:nvPr/>
        </p:nvSpPr>
        <p:spPr>
          <a:xfrm>
            <a:off x="608908" y="3330604"/>
            <a:ext cx="7135086" cy="325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3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latin typeface="+mn-lt"/>
                <a:ea typeface="+mn-ea"/>
                <a:cs typeface="+mn-cs"/>
                <a:sym typeface="Calibri"/>
              </a:defRPr>
            </a:pPr>
            <a:r>
              <a:t>Affirm Faith</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mn-lt"/>
                <a:ea typeface="+mn-ea"/>
                <a:cs typeface="+mn-cs"/>
                <a:sym typeface="Calibri"/>
              </a:defRPr>
            </a:pPr>
            <a:r>
              <a:t>New believers begin to _______ to God. Every word spoken to God (i.e. prayer) is an affirmation of their faith. </a:t>
            </a:r>
          </a:p>
        </p:txBody>
      </p:sp>
      <p:sp>
        <p:nvSpPr>
          <p:cNvPr id="87" name="Confess Sin…"/>
          <p:cNvSpPr/>
          <p:nvPr/>
        </p:nvSpPr>
        <p:spPr>
          <a:xfrm>
            <a:off x="608908" y="6734204"/>
            <a:ext cx="6720272"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000">
                <a:latin typeface="+mn-lt"/>
                <a:ea typeface="+mn-ea"/>
                <a:cs typeface="+mn-cs"/>
                <a:sym typeface="Calibri"/>
              </a:defRPr>
            </a:pPr>
            <a:r>
              <a:t>Confess Sin</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mn-lt"/>
                <a:ea typeface="+mn-ea"/>
                <a:cs typeface="+mn-cs"/>
                <a:sym typeface="Calibri"/>
              </a:defRPr>
            </a:pPr>
            <a:r>
              <a:t>The way believers prayerfully handle their sin greatly affects their spiritual lives. </a:t>
            </a:r>
          </a:p>
        </p:txBody>
      </p:sp>
      <p:sp>
        <p:nvSpPr>
          <p:cNvPr id="88" name="=&gt; Do you wrestle with confessing your sin?"/>
          <p:cNvSpPr/>
          <p:nvPr/>
        </p:nvSpPr>
        <p:spPr>
          <a:xfrm>
            <a:off x="8121186" y="7445405"/>
            <a:ext cx="4255161" cy="19939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mn-lt"/>
                <a:ea typeface="+mn-ea"/>
                <a:cs typeface="+mn-cs"/>
                <a:sym typeface="Calibri"/>
              </a:defRPr>
            </a:lvl1pPr>
          </a:lstStyle>
          <a:p>
            <a:pPr/>
            <a:r>
              <a:t>=&gt; Do you wrestle with confessing your sin?</a:t>
            </a:r>
          </a:p>
        </p:txBody>
      </p:sp>
      <p:sp>
        <p:nvSpPr>
          <p:cNvPr id="89" name="talk"/>
          <p:cNvSpPr/>
          <p:nvPr/>
        </p:nvSpPr>
        <p:spPr>
          <a:xfrm>
            <a:off x="6243370" y="3989777"/>
            <a:ext cx="92458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100">
                <a:solidFill>
                  <a:schemeClr val="accent5"/>
                </a:solidFill>
                <a:latin typeface="+mn-lt"/>
                <a:ea typeface="+mn-ea"/>
                <a:cs typeface="+mn-cs"/>
                <a:sym typeface="Calibri"/>
              </a:defRPr>
            </a:lvl1pPr>
          </a:lstStyle>
          <a:p>
            <a:pPr/>
            <a:r>
              <a:t>talk</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84">
                                            <p:bg/>
                                          </p:spTgt>
                                        </p:tgtEl>
                                        <p:attrNameLst>
                                          <p:attrName>style.visibility</p:attrName>
                                        </p:attrNameLst>
                                      </p:cBhvr>
                                      <p:to>
                                        <p:strVal val="visible"/>
                                      </p:to>
                                    </p:set>
                                    <p:animEffect filter="wipe(left)" transition="in">
                                      <p:cBhvr>
                                        <p:cTn id="7" dur="2500"/>
                                        <p:tgtEl>
                                          <p:spTgt spid="8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84">
                                            <p:txEl>
                                              <p:pRg st="0" end="0"/>
                                            </p:txEl>
                                          </p:spTgt>
                                        </p:tgtEl>
                                        <p:attrNameLst>
                                          <p:attrName>style.visibility</p:attrName>
                                        </p:attrNameLst>
                                      </p:cBhvr>
                                      <p:to>
                                        <p:strVal val="visible"/>
                                      </p:to>
                                    </p:set>
                                    <p:animEffect filter="wipe(left)" transition="in">
                                      <p:cBhvr>
                                        <p:cTn id="10" dur="2500"/>
                                        <p:tgtEl>
                                          <p:spTgt spid="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15" grpId="2" fill="hold">
                                  <p:stCondLst>
                                    <p:cond delay="0"/>
                                  </p:stCondLst>
                                  <p:iterate type="el" backwards="0">
                                    <p:tmAbs val="0"/>
                                  </p:iterate>
                                  <p:childTnLst>
                                    <p:set>
                                      <p:cBhvr>
                                        <p:cTn id="14" fill="hold"/>
                                        <p:tgtEl>
                                          <p:spTgt spid="86"/>
                                        </p:tgtEl>
                                        <p:attrNameLst>
                                          <p:attrName>style.visibility</p:attrName>
                                        </p:attrNameLst>
                                      </p:cBhvr>
                                      <p:to>
                                        <p:strVal val="visible"/>
                                      </p:to>
                                    </p:set>
                                    <p:anim calcmode="lin" valueType="num">
                                      <p:cBhvr>
                                        <p:cTn id="15" dur="1750" fill="hold"/>
                                        <p:tgtEl>
                                          <p:spTgt spid="86"/>
                                        </p:tgtEl>
                                        <p:attrNameLst>
                                          <p:attrName>ppt_w</p:attrName>
                                        </p:attrNameLst>
                                      </p:cBhvr>
                                      <p:tavLst>
                                        <p:tav tm="0">
                                          <p:val>
                                            <p:fltVal val="0"/>
                                          </p:val>
                                        </p:tav>
                                        <p:tav tm="100000">
                                          <p:val>
                                            <p:strVal val="#ppt_w"/>
                                          </p:val>
                                        </p:tav>
                                      </p:tavLst>
                                    </p:anim>
                                    <p:anim calcmode="lin" valueType="num">
                                      <p:cBhvr>
                                        <p:cTn id="16" dur="1750" fill="hold"/>
                                        <p:tgtEl>
                                          <p:spTgt spid="86"/>
                                        </p:tgtEl>
                                        <p:attrNameLst>
                                          <p:attrName>ppt_h</p:attrName>
                                        </p:attrNameLst>
                                      </p:cBhvr>
                                      <p:tavLst>
                                        <p:tav tm="0">
                                          <p:val>
                                            <p:fltVal val="0"/>
                                          </p:val>
                                        </p:tav>
                                        <p:tav tm="100000">
                                          <p:val>
                                            <p:strVal val="#ppt_h"/>
                                          </p:val>
                                        </p:tav>
                                      </p:tavLst>
                                    </p:anim>
                                    <p:anim calcmode="lin" valueType="num">
                                      <p:cBhvr>
                                        <p:cTn id="17" dur="1750" fill="hold"/>
                                        <p:tgtEl>
                                          <p:spTgt spid="86"/>
                                        </p:tgtEl>
                                        <p:attrNameLst>
                                          <p:attrName>ppt_x</p:attrName>
                                        </p:attrNameLst>
                                      </p:cBhvr>
                                      <p:tavLst>
                                        <p:tav tm="0" fmla="#ppt_x+(cos(-2*pi*(1-$))*-#ppt_x-sin(-2*pi*(1-$))*(1-#ppt_y))*(1-$)">
                                          <p:val>
                                            <p:fltVal val="0"/>
                                          </p:val>
                                        </p:tav>
                                        <p:tav tm="100000">
                                          <p:val>
                                            <p:fltVal val="1"/>
                                          </p:val>
                                        </p:tav>
                                      </p:tavLst>
                                    </p:anim>
                                    <p:anim calcmode="lin" valueType="num">
                                      <p:cBhvr>
                                        <p:cTn id="18" dur="1750" fill="hold"/>
                                        <p:tgtEl>
                                          <p:spTgt spid="8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1750"/>
                            </p:stCondLst>
                            <p:childTnLst>
                              <p:par>
                                <p:cTn id="20" presetClass="entr" nodeType="afterEffect" presetSubtype="10" presetID="19" grpId="3" fill="hold">
                                  <p:stCondLst>
                                    <p:cond delay="0"/>
                                  </p:stCondLst>
                                  <p:iterate type="el" backwards="0">
                                    <p:tmAbs val="0"/>
                                  </p:iterate>
                                  <p:childTnLst>
                                    <p:set>
                                      <p:cBhvr>
                                        <p:cTn id="21" fill="hold"/>
                                        <p:tgtEl>
                                          <p:spTgt spid="89"/>
                                        </p:tgtEl>
                                        <p:attrNameLst>
                                          <p:attrName>style.visibility</p:attrName>
                                        </p:attrNameLst>
                                      </p:cBhvr>
                                      <p:to>
                                        <p:strVal val="visible"/>
                                      </p:to>
                                    </p:set>
                                    <p:anim calcmode="lin" valueType="num">
                                      <p:cBhvr>
                                        <p:cTn id="22" dur="1000" fill="hold"/>
                                        <p:tgtEl>
                                          <p:spTgt spid="89"/>
                                        </p:tgtEl>
                                        <p:attrNameLst>
                                          <p:attrName>ppt_w</p:attrName>
                                        </p:attrNameLst>
                                      </p:cBhvr>
                                      <p:tavLst>
                                        <p:tav tm="0" fmla="#ppt_w*sin(2.5*pi*$)">
                                          <p:val>
                                            <p:fltVal val="0"/>
                                          </p:val>
                                        </p:tav>
                                        <p:tav tm="100000">
                                          <p:val>
                                            <p:fltVal val="1"/>
                                          </p:val>
                                        </p:tav>
                                      </p:tavLst>
                                    </p:anim>
                                    <p:anim calcmode="lin" valueType="num">
                                      <p:cBhvr>
                                        <p:cTn id="23" dur="1000" fill="hold"/>
                                        <p:tgtEl>
                                          <p:spTgt spid="8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2" presetID="2" grpId="4" fill="hold">
                                  <p:stCondLst>
                                    <p:cond delay="0"/>
                                  </p:stCondLst>
                                  <p:iterate type="el" backwards="0">
                                    <p:tmAbs val="0"/>
                                  </p:iterate>
                                  <p:childTnLst>
                                    <p:set>
                                      <p:cBhvr>
                                        <p:cTn id="27" fill="hold"/>
                                        <p:tgtEl>
                                          <p:spTgt spid="85"/>
                                        </p:tgtEl>
                                        <p:attrNameLst>
                                          <p:attrName>style.visibility</p:attrName>
                                        </p:attrNameLst>
                                      </p:cBhvr>
                                      <p:to>
                                        <p:strVal val="visible"/>
                                      </p:to>
                                    </p:set>
                                    <p:anim calcmode="lin" valueType="num">
                                      <p:cBhvr>
                                        <p:cTn id="28" dur="2000" fill="hold"/>
                                        <p:tgtEl>
                                          <p:spTgt spid="85"/>
                                        </p:tgtEl>
                                        <p:attrNameLst>
                                          <p:attrName>ppt_x</p:attrName>
                                        </p:attrNameLst>
                                      </p:cBhvr>
                                      <p:tavLst>
                                        <p:tav tm="0">
                                          <p:val>
                                            <p:strVal val="1+#ppt_w/2"/>
                                          </p:val>
                                        </p:tav>
                                        <p:tav tm="100000">
                                          <p:val>
                                            <p:strVal val="#ppt_x"/>
                                          </p:val>
                                        </p:tav>
                                      </p:tavLst>
                                    </p:anim>
                                    <p:anim calcmode="lin" valueType="num">
                                      <p:cBhvr>
                                        <p:cTn id="29" dur="2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15" grpId="5" fill="hold">
                                  <p:stCondLst>
                                    <p:cond delay="0"/>
                                  </p:stCondLst>
                                  <p:iterate type="el" backwards="0">
                                    <p:tmAbs val="0"/>
                                  </p:iterate>
                                  <p:childTnLst>
                                    <p:set>
                                      <p:cBhvr>
                                        <p:cTn id="33" fill="hold"/>
                                        <p:tgtEl>
                                          <p:spTgt spid="87"/>
                                        </p:tgtEl>
                                        <p:attrNameLst>
                                          <p:attrName>style.visibility</p:attrName>
                                        </p:attrNameLst>
                                      </p:cBhvr>
                                      <p:to>
                                        <p:strVal val="visible"/>
                                      </p:to>
                                    </p:set>
                                    <p:anim calcmode="lin" valueType="num">
                                      <p:cBhvr>
                                        <p:cTn id="34" dur="1750" fill="hold"/>
                                        <p:tgtEl>
                                          <p:spTgt spid="87"/>
                                        </p:tgtEl>
                                        <p:attrNameLst>
                                          <p:attrName>ppt_w</p:attrName>
                                        </p:attrNameLst>
                                      </p:cBhvr>
                                      <p:tavLst>
                                        <p:tav tm="0">
                                          <p:val>
                                            <p:fltVal val="0"/>
                                          </p:val>
                                        </p:tav>
                                        <p:tav tm="100000">
                                          <p:val>
                                            <p:strVal val="#ppt_w"/>
                                          </p:val>
                                        </p:tav>
                                      </p:tavLst>
                                    </p:anim>
                                    <p:anim calcmode="lin" valueType="num">
                                      <p:cBhvr>
                                        <p:cTn id="35" dur="1750" fill="hold"/>
                                        <p:tgtEl>
                                          <p:spTgt spid="87"/>
                                        </p:tgtEl>
                                        <p:attrNameLst>
                                          <p:attrName>ppt_h</p:attrName>
                                        </p:attrNameLst>
                                      </p:cBhvr>
                                      <p:tavLst>
                                        <p:tav tm="0">
                                          <p:val>
                                            <p:fltVal val="0"/>
                                          </p:val>
                                        </p:tav>
                                        <p:tav tm="100000">
                                          <p:val>
                                            <p:strVal val="#ppt_h"/>
                                          </p:val>
                                        </p:tav>
                                      </p:tavLst>
                                    </p:anim>
                                    <p:anim calcmode="lin" valueType="num">
                                      <p:cBhvr>
                                        <p:cTn id="36" dur="1750" fill="hold"/>
                                        <p:tgtEl>
                                          <p:spTgt spid="87"/>
                                        </p:tgtEl>
                                        <p:attrNameLst>
                                          <p:attrName>ppt_x</p:attrName>
                                        </p:attrNameLst>
                                      </p:cBhvr>
                                      <p:tavLst>
                                        <p:tav tm="0" fmla="#ppt_x+(cos(-2*pi*(1-$))*-#ppt_x-sin(-2*pi*(1-$))*(1-#ppt_y))*(1-$)">
                                          <p:val>
                                            <p:fltVal val="0"/>
                                          </p:val>
                                        </p:tav>
                                        <p:tav tm="100000">
                                          <p:val>
                                            <p:fltVal val="1"/>
                                          </p:val>
                                        </p:tav>
                                      </p:tavLst>
                                    </p:anim>
                                    <p:anim calcmode="lin" valueType="num">
                                      <p:cBhvr>
                                        <p:cTn id="37" dur="1750" fill="hold"/>
                                        <p:tgtEl>
                                          <p:spTgt spid="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2" presetID="2" grpId="6" fill="hold">
                                  <p:stCondLst>
                                    <p:cond delay="0"/>
                                  </p:stCondLst>
                                  <p:iterate type="el" backwards="0">
                                    <p:tmAbs val="0"/>
                                  </p:iterate>
                                  <p:childTnLst>
                                    <p:set>
                                      <p:cBhvr>
                                        <p:cTn id="41" fill="hold"/>
                                        <p:tgtEl>
                                          <p:spTgt spid="88"/>
                                        </p:tgtEl>
                                        <p:attrNameLst>
                                          <p:attrName>style.visibility</p:attrName>
                                        </p:attrNameLst>
                                      </p:cBhvr>
                                      <p:to>
                                        <p:strVal val="visible"/>
                                      </p:to>
                                    </p:set>
                                    <p:anim calcmode="lin" valueType="num">
                                      <p:cBhvr>
                                        <p:cTn id="42" dur="2000" fill="hold"/>
                                        <p:tgtEl>
                                          <p:spTgt spid="88"/>
                                        </p:tgtEl>
                                        <p:attrNameLst>
                                          <p:attrName>ppt_x</p:attrName>
                                        </p:attrNameLst>
                                      </p:cBhvr>
                                      <p:tavLst>
                                        <p:tav tm="0">
                                          <p:val>
                                            <p:strVal val="1+#ppt_w/2"/>
                                          </p:val>
                                        </p:tav>
                                        <p:tav tm="100000">
                                          <p:val>
                                            <p:strVal val="#ppt_x"/>
                                          </p:val>
                                        </p:tav>
                                      </p:tavLst>
                                    </p:anim>
                                    <p:anim calcmode="lin" valueType="num">
                                      <p:cBhvr>
                                        <p:cTn id="43" dur="20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 grpId="3"/>
      <p:bldP build="whole" bldLvl="1" animBg="1" rev="0" advAuto="0" spid="85" grpId="4"/>
      <p:bldP build="whole" bldLvl="1" animBg="1" rev="0" advAuto="0" spid="88" grpId="6"/>
      <p:bldP build="p" bldLvl="5" animBg="1" rev="0" advAuto="0" spid="84" grpId="1"/>
      <p:bldP build="whole" bldLvl="1" animBg="1" rev="0" advAuto="0" spid="87" grpId="5"/>
      <p:bldP build="whole" bldLvl="1" animBg="1" rev="0" advAuto="0" spid="86"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Level 1 - New Believers"/>
          <p:cNvSpPr/>
          <p:nvPr/>
        </p:nvSpPr>
        <p:spPr>
          <a:xfrm>
            <a:off x="296352" y="1263649"/>
            <a:ext cx="5499228"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1 - New Believers </a:t>
            </a:r>
            <a:r>
              <a:rPr>
                <a:effectLst>
                  <a:outerShdw sx="100000" sy="100000" kx="0" ky="0" algn="b" rotWithShape="0" blurRad="12700" dist="25400" dir="18900000">
                    <a:srgbClr val="000000"/>
                  </a:outerShdw>
                </a:effectLst>
              </a:rPr>
              <a:t> </a:t>
            </a:r>
          </a:p>
        </p:txBody>
      </p:sp>
      <p:sp>
        <p:nvSpPr>
          <p:cNvPr id="92" name="=&gt; Do you question whether God’s will for your life is always best for you? In what areas?"/>
          <p:cNvSpPr/>
          <p:nvPr/>
        </p:nvSpPr>
        <p:spPr>
          <a:xfrm>
            <a:off x="8131064" y="2184399"/>
            <a:ext cx="4432242" cy="22606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mn-lt"/>
                <a:ea typeface="+mn-ea"/>
                <a:cs typeface="+mn-cs"/>
                <a:sym typeface="Calibri"/>
              </a:defRPr>
            </a:lvl1pPr>
          </a:lstStyle>
          <a:p>
            <a:pPr/>
            <a:r>
              <a:t>=&gt; Do you question whether God’s will for your life is always best for you? In what areas?</a:t>
            </a:r>
          </a:p>
        </p:txBody>
      </p:sp>
      <p:sp>
        <p:nvSpPr>
          <p:cNvPr id="93" name="Seek to please God…"/>
          <p:cNvSpPr/>
          <p:nvPr/>
        </p:nvSpPr>
        <p:spPr>
          <a:xfrm>
            <a:off x="575752" y="2171699"/>
            <a:ext cx="6945661" cy="190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latin typeface="+mn-lt"/>
                <a:ea typeface="+mn-ea"/>
                <a:cs typeface="+mn-cs"/>
                <a:sym typeface="Calibri"/>
              </a:defRPr>
            </a:pPr>
            <a:r>
              <a:t>Seek to please God</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mn-lt"/>
                <a:ea typeface="+mn-ea"/>
                <a:cs typeface="+mn-cs"/>
                <a:sym typeface="Calibri"/>
              </a:defRPr>
            </a:pPr>
            <a:r>
              <a:t>The Spirit of God begins to prod us to and not to do certain things.</a:t>
            </a:r>
          </a:p>
        </p:txBody>
      </p:sp>
      <p:sp>
        <p:nvSpPr>
          <p:cNvPr id="94" name="Thank the Father…"/>
          <p:cNvSpPr/>
          <p:nvPr/>
        </p:nvSpPr>
        <p:spPr>
          <a:xfrm>
            <a:off x="575752" y="4502149"/>
            <a:ext cx="6945661"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latin typeface="+mn-lt"/>
                <a:ea typeface="+mn-ea"/>
                <a:cs typeface="+mn-cs"/>
                <a:sym typeface="Calibri"/>
              </a:defRPr>
            </a:pPr>
            <a:r>
              <a:t>Thank the Father</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mn-lt"/>
                <a:ea typeface="+mn-ea"/>
                <a:cs typeface="+mn-cs"/>
                <a:sym typeface="Calibri"/>
              </a:defRPr>
            </a:pPr>
            <a:r>
              <a:t>“In everything give </a:t>
            </a:r>
            <a:r>
              <a:rPr b="1">
                <a:solidFill>
                  <a:schemeClr val="accent5"/>
                </a:solidFill>
              </a:rPr>
              <a:t>thanks</a:t>
            </a:r>
            <a:r>
              <a:t>; for this is God’s will for you in Christ Jesus” (1 Thessalonians 5:18).</a:t>
            </a:r>
          </a:p>
        </p:txBody>
      </p:sp>
      <p:sp>
        <p:nvSpPr>
          <p:cNvPr id="95" name="=&gt; Do you use prayer to express your growing admiration of the Father’s care for you?"/>
          <p:cNvSpPr/>
          <p:nvPr/>
        </p:nvSpPr>
        <p:spPr>
          <a:xfrm>
            <a:off x="8131064" y="4959350"/>
            <a:ext cx="4432242" cy="22606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mn-lt"/>
                <a:ea typeface="+mn-ea"/>
                <a:cs typeface="+mn-cs"/>
                <a:sym typeface="Calibri"/>
              </a:defRPr>
            </a:lvl1pPr>
          </a:lstStyle>
          <a:p>
            <a:pPr/>
            <a:r>
              <a:t>=&gt; Do you use prayer to express your growing admiration of the Father’s care for you?</a:t>
            </a:r>
          </a:p>
        </p:txBody>
      </p:sp>
      <p:sp>
        <p:nvSpPr>
          <p:cNvPr id="96" name="Trust Father (Protect, guide, provide, comfort)…"/>
          <p:cNvSpPr/>
          <p:nvPr/>
        </p:nvSpPr>
        <p:spPr>
          <a:xfrm>
            <a:off x="575752" y="7410450"/>
            <a:ext cx="8436938"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500">
                <a:latin typeface="+mn-lt"/>
                <a:ea typeface="+mn-ea"/>
                <a:cs typeface="+mn-cs"/>
                <a:sym typeface="Calibri"/>
              </a:defRPr>
            </a:pPr>
            <a:r>
              <a:t>Trust Father</a:t>
            </a:r>
            <a:r>
              <a:rPr b="0" sz="2800"/>
              <a:t> </a:t>
            </a:r>
            <a:r>
              <a:rPr b="0" sz="3200"/>
              <a:t>(Protect, guide, provide, comfort)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mn-lt"/>
                <a:ea typeface="+mn-ea"/>
                <a:cs typeface="+mn-cs"/>
                <a:sym typeface="Calibri"/>
              </a:defRPr>
            </a:pPr>
            <a:r>
              <a:t>The believer is learning to live in God’s presence, even recognizing His presence.</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 grpId="2" fill="hold">
                                  <p:stCondLst>
                                    <p:cond delay="0"/>
                                  </p:stCondLst>
                                  <p:iterate type="el" backwards="0">
                                    <p:tmAbs val="0"/>
                                  </p:iterate>
                                  <p:childTnLst>
                                    <p:set>
                                      <p:cBhvr>
                                        <p:cTn id="14" fill="hold"/>
                                        <p:tgtEl>
                                          <p:spTgt spid="92"/>
                                        </p:tgtEl>
                                        <p:attrNameLst>
                                          <p:attrName>style.visibility</p:attrName>
                                        </p:attrNameLst>
                                      </p:cBhvr>
                                      <p:to>
                                        <p:strVal val="visible"/>
                                      </p:to>
                                    </p:set>
                                    <p:anim calcmode="lin" valueType="num">
                                      <p:cBhvr>
                                        <p:cTn id="15" dur="2000" fill="hold"/>
                                        <p:tgtEl>
                                          <p:spTgt spid="92"/>
                                        </p:tgtEl>
                                        <p:attrNameLst>
                                          <p:attrName>ppt_x</p:attrName>
                                        </p:attrNameLst>
                                      </p:cBhvr>
                                      <p:tavLst>
                                        <p:tav tm="0">
                                          <p:val>
                                            <p:strVal val="1+#ppt_w/2"/>
                                          </p:val>
                                        </p:tav>
                                        <p:tav tm="100000">
                                          <p:val>
                                            <p:strVal val="#ppt_x"/>
                                          </p:val>
                                        </p:tav>
                                      </p:tavLst>
                                    </p:anim>
                                    <p:anim calcmode="lin" valueType="num">
                                      <p:cBhvr>
                                        <p:cTn id="16" dur="2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15" grpId="3" fill="hold">
                                  <p:stCondLst>
                                    <p:cond delay="0"/>
                                  </p:stCondLst>
                                  <p:iterate type="el" backwards="0">
                                    <p:tmAbs val="0"/>
                                  </p:iterate>
                                  <p:childTnLst>
                                    <p:set>
                                      <p:cBhvr>
                                        <p:cTn id="20" fill="hold"/>
                                        <p:tgtEl>
                                          <p:spTgt spid="94"/>
                                        </p:tgtEl>
                                        <p:attrNameLst>
                                          <p:attrName>style.visibility</p:attrName>
                                        </p:attrNameLst>
                                      </p:cBhvr>
                                      <p:to>
                                        <p:strVal val="visible"/>
                                      </p:to>
                                    </p:set>
                                    <p:anim calcmode="lin" valueType="num">
                                      <p:cBhvr>
                                        <p:cTn id="21" dur="1000" fill="hold"/>
                                        <p:tgtEl>
                                          <p:spTgt spid="94"/>
                                        </p:tgtEl>
                                        <p:attrNameLst>
                                          <p:attrName>ppt_w</p:attrName>
                                        </p:attrNameLst>
                                      </p:cBhvr>
                                      <p:tavLst>
                                        <p:tav tm="0">
                                          <p:val>
                                            <p:fltVal val="0"/>
                                          </p:val>
                                        </p:tav>
                                        <p:tav tm="100000">
                                          <p:val>
                                            <p:strVal val="#ppt_w"/>
                                          </p:val>
                                        </p:tav>
                                      </p:tavLst>
                                    </p:anim>
                                    <p:anim calcmode="lin" valueType="num">
                                      <p:cBhvr>
                                        <p:cTn id="22" dur="1000" fill="hold"/>
                                        <p:tgtEl>
                                          <p:spTgt spid="94"/>
                                        </p:tgtEl>
                                        <p:attrNameLst>
                                          <p:attrName>ppt_h</p:attrName>
                                        </p:attrNameLst>
                                      </p:cBhvr>
                                      <p:tavLst>
                                        <p:tav tm="0">
                                          <p:val>
                                            <p:fltVal val="0"/>
                                          </p:val>
                                        </p:tav>
                                        <p:tav tm="100000">
                                          <p:val>
                                            <p:strVal val="#ppt_h"/>
                                          </p:val>
                                        </p:tav>
                                      </p:tavLst>
                                    </p:anim>
                                    <p:anim calcmode="lin" valueType="num">
                                      <p:cBhvr>
                                        <p:cTn id="23"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2" presetID="2" grpId="4" fill="hold">
                                  <p:stCondLst>
                                    <p:cond delay="0"/>
                                  </p:stCondLst>
                                  <p:iterate type="el" backwards="0">
                                    <p:tmAbs val="0"/>
                                  </p:iterate>
                                  <p:childTnLst>
                                    <p:set>
                                      <p:cBhvr>
                                        <p:cTn id="28" fill="hold"/>
                                        <p:tgtEl>
                                          <p:spTgt spid="95"/>
                                        </p:tgtEl>
                                        <p:attrNameLst>
                                          <p:attrName>style.visibility</p:attrName>
                                        </p:attrNameLst>
                                      </p:cBhvr>
                                      <p:to>
                                        <p:strVal val="visible"/>
                                      </p:to>
                                    </p:set>
                                    <p:anim calcmode="lin" valueType="num">
                                      <p:cBhvr>
                                        <p:cTn id="29" dur="2000" fill="hold"/>
                                        <p:tgtEl>
                                          <p:spTgt spid="95"/>
                                        </p:tgtEl>
                                        <p:attrNameLst>
                                          <p:attrName>ppt_x</p:attrName>
                                        </p:attrNameLst>
                                      </p:cBhvr>
                                      <p:tavLst>
                                        <p:tav tm="0">
                                          <p:val>
                                            <p:strVal val="1+#ppt_w/2"/>
                                          </p:val>
                                        </p:tav>
                                        <p:tav tm="100000">
                                          <p:val>
                                            <p:strVal val="#ppt_x"/>
                                          </p:val>
                                        </p:tav>
                                      </p:tavLst>
                                    </p:anim>
                                    <p:anim calcmode="lin" valueType="num">
                                      <p:cBhvr>
                                        <p:cTn id="30" dur="2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15" grpId="5" fill="hold">
                                  <p:stCondLst>
                                    <p:cond delay="0"/>
                                  </p:stCondLst>
                                  <p:iterate type="el" backwards="0">
                                    <p:tmAbs val="0"/>
                                  </p:iterate>
                                  <p:childTnLst>
                                    <p:set>
                                      <p:cBhvr>
                                        <p:cTn id="34" fill="hold"/>
                                        <p:tgtEl>
                                          <p:spTgt spid="96"/>
                                        </p:tgtEl>
                                        <p:attrNameLst>
                                          <p:attrName>style.visibility</p:attrName>
                                        </p:attrNameLst>
                                      </p:cBhvr>
                                      <p:to>
                                        <p:strVal val="visible"/>
                                      </p:to>
                                    </p:set>
                                    <p:anim calcmode="lin" valueType="num">
                                      <p:cBhvr>
                                        <p:cTn id="35" dur="1000" fill="hold"/>
                                        <p:tgtEl>
                                          <p:spTgt spid="96"/>
                                        </p:tgtEl>
                                        <p:attrNameLst>
                                          <p:attrName>ppt_w</p:attrName>
                                        </p:attrNameLst>
                                      </p:cBhvr>
                                      <p:tavLst>
                                        <p:tav tm="0">
                                          <p:val>
                                            <p:fltVal val="0"/>
                                          </p:val>
                                        </p:tav>
                                        <p:tav tm="100000">
                                          <p:val>
                                            <p:strVal val="#ppt_w"/>
                                          </p:val>
                                        </p:tav>
                                      </p:tavLst>
                                    </p:anim>
                                    <p:anim calcmode="lin" valueType="num">
                                      <p:cBhvr>
                                        <p:cTn id="36" dur="1000" fill="hold"/>
                                        <p:tgtEl>
                                          <p:spTgt spid="96"/>
                                        </p:tgtEl>
                                        <p:attrNameLst>
                                          <p:attrName>ppt_h</p:attrName>
                                        </p:attrNameLst>
                                      </p:cBhvr>
                                      <p:tavLst>
                                        <p:tav tm="0">
                                          <p:val>
                                            <p:fltVal val="0"/>
                                          </p:val>
                                        </p:tav>
                                        <p:tav tm="100000">
                                          <p:val>
                                            <p:strVal val="#ppt_h"/>
                                          </p:val>
                                        </p:tav>
                                      </p:tavLst>
                                    </p:anim>
                                    <p:anim calcmode="lin" valueType="num">
                                      <p:cBhvr>
                                        <p:cTn id="37"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2"/>
      <p:bldP build="whole" bldLvl="1" animBg="1" rev="0" advAuto="0" spid="95" grpId="4"/>
      <p:bldP build="whole" bldLvl="1" animBg="1" rev="0" advAuto="0" spid="96" grpId="5"/>
      <p:bldP build="whole" bldLvl="1" animBg="1" rev="0" advAuto="0" spid="93" grpId="1"/>
      <p:bldP build="whole" bldLvl="1" animBg="1" rev="0" advAuto="0" spid="94"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Level 2 - The Young Believer"/>
          <p:cNvSpPr/>
          <p:nvPr/>
        </p:nvSpPr>
        <p:spPr>
          <a:xfrm>
            <a:off x="296352" y="1263649"/>
            <a:ext cx="652621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2 - The Young Believer</a:t>
            </a:r>
            <a:r>
              <a:rPr>
                <a:effectLst>
                  <a:outerShdw sx="100000" sy="100000" kx="0" ky="0" algn="b" rotWithShape="0" blurRad="12700" dist="25400" dir="18900000">
                    <a:srgbClr val="000000"/>
                  </a:outerShdw>
                </a:effectLst>
              </a:rPr>
              <a:t> </a:t>
            </a:r>
          </a:p>
        </p:txBody>
      </p:sp>
      <p:grpSp>
        <p:nvGrpSpPr>
          <p:cNvPr id="101" name="Group"/>
          <p:cNvGrpSpPr/>
          <p:nvPr/>
        </p:nvGrpSpPr>
        <p:grpSpPr>
          <a:xfrm>
            <a:off x="1784825" y="7438528"/>
            <a:ext cx="9460550" cy="1936566"/>
            <a:chOff x="0" y="0"/>
            <a:chExt cx="9460548" cy="1936565"/>
          </a:xfrm>
        </p:grpSpPr>
        <p:sp>
          <p:nvSpPr>
            <p:cNvPr id="99" name="By seeing the power of God’s Word at work in my life, my faith is increased, and my hope in God’s work in my life is strengthened."/>
            <p:cNvSpPr/>
            <p:nvPr/>
          </p:nvSpPr>
          <p:spPr>
            <a:xfrm>
              <a:off x="81022" y="60232"/>
              <a:ext cx="9298505" cy="181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chemeClr val="accent5">
                      <a:hueOff val="-176146"/>
                      <a:satOff val="3665"/>
                      <a:lumOff val="-13986"/>
                    </a:schemeClr>
                  </a:solidFill>
                  <a:effectLst>
                    <a:outerShdw sx="100000" sy="100000" kx="0" ky="0" algn="b" rotWithShape="0" blurRad="12700" dist="12700" dir="18900000">
                      <a:srgbClr val="000000"/>
                    </a:outerShdw>
                  </a:effectLst>
                  <a:latin typeface="+mn-lt"/>
                  <a:ea typeface="+mn-ea"/>
                  <a:cs typeface="+mn-cs"/>
                  <a:sym typeface="Calibri"/>
                </a:defRPr>
              </a:pPr>
              <a:r>
                <a:t>By seeing the power of God’s Word at work in my life, my faith is </a:t>
              </a:r>
              <a:r>
                <a:rPr u="sng">
                  <a:solidFill>
                    <a:schemeClr val="accent6">
                      <a:lumOff val="-8741"/>
                    </a:schemeClr>
                  </a:solidFill>
                </a:rPr>
                <a:t>increased</a:t>
              </a:r>
              <a:r>
                <a:t>, and my hope in God’s work in my life is strengthened.</a:t>
              </a:r>
            </a:p>
          </p:txBody>
        </p:sp>
        <p:sp>
          <p:nvSpPr>
            <p:cNvPr id="100" name="Rounded Rectangle"/>
            <p:cNvSpPr/>
            <p:nvPr/>
          </p:nvSpPr>
          <p:spPr>
            <a:xfrm>
              <a:off x="0" y="0"/>
              <a:ext cx="9460549" cy="1936566"/>
            </a:xfrm>
            <a:prstGeom prst="roundRect">
              <a:avLst>
                <a:gd name="adj" fmla="val 15000"/>
              </a:avLst>
            </a:prstGeom>
            <a:noFill/>
            <a:ln w="114300" cap="flat">
              <a:solidFill>
                <a:schemeClr val="accent5">
                  <a:hueOff val="-176146"/>
                  <a:satOff val="3665"/>
                  <a:lumOff val="-13986"/>
                </a:schemeClr>
              </a:solidFill>
              <a:prstDash val="solid"/>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pic>
        <p:nvPicPr>
          <p:cNvPr id="102" name="Prayer-works.png" descr="Prayer-works.png"/>
          <p:cNvPicPr>
            <a:picLocks noChangeAspect="1"/>
          </p:cNvPicPr>
          <p:nvPr/>
        </p:nvPicPr>
        <p:blipFill>
          <a:blip r:embed="rId2">
            <a:extLst/>
          </a:blip>
          <a:srcRect l="0" t="8788" r="0" b="12486"/>
          <a:stretch>
            <a:fillRect/>
          </a:stretch>
        </p:blipFill>
        <p:spPr>
          <a:xfrm>
            <a:off x="868164" y="2451608"/>
            <a:ext cx="11294013" cy="4154416"/>
          </a:xfrm>
          <a:prstGeom prst="rect">
            <a:avLst/>
          </a:prstGeom>
          <a:ln w="12700">
            <a:miter lim="400000"/>
          </a:ln>
          <a:effectLst>
            <a:outerShdw sx="100000" sy="100000" kx="0" ky="0" algn="b" rotWithShape="0" blurRad="355600" dist="0" dir="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102"/>
                                        </p:tgtEl>
                                        <p:attrNameLst>
                                          <p:attrName>style.visibility</p:attrName>
                                        </p:attrNameLst>
                                      </p:cBhvr>
                                      <p:to>
                                        <p:strVal val="visible"/>
                                      </p:to>
                                    </p:set>
                                    <p:anim calcmode="lin" valueType="num">
                                      <p:cBhvr>
                                        <p:cTn id="7" dur="1000" fill="hold"/>
                                        <p:tgtEl>
                                          <p:spTgt spid="102"/>
                                        </p:tgtEl>
                                        <p:attrNameLst>
                                          <p:attrName>ppt_w</p:attrName>
                                        </p:attrNameLst>
                                      </p:cBhvr>
                                      <p:tavLst>
                                        <p:tav tm="0">
                                          <p:val>
                                            <p:strVal val="4*#ppt_w"/>
                                          </p:val>
                                        </p:tav>
                                        <p:tav tm="100000">
                                          <p:val>
                                            <p:strVal val="#ppt_w"/>
                                          </p:val>
                                        </p:tav>
                                      </p:tavLst>
                                    </p:anim>
                                    <p:anim calcmode="lin" valueType="num">
                                      <p:cBhvr>
                                        <p:cTn id="8" dur="1000" fill="hold"/>
                                        <p:tgtEl>
                                          <p:spTgt spid="102"/>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Class="entr" nodeType="afterEffect" presetSubtype="8" presetID="15" grpId="2" fill="hold">
                                  <p:stCondLst>
                                    <p:cond delay="300"/>
                                  </p:stCondLst>
                                  <p:iterate type="el" backwards="0">
                                    <p:tmAbs val="0"/>
                                  </p:iterate>
                                  <p:childTnLst>
                                    <p:set>
                                      <p:cBhvr>
                                        <p:cTn id="11" fill="hold"/>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fltVal val="0"/>
                                          </p:val>
                                        </p:tav>
                                        <p:tav tm="100000">
                                          <p:val>
                                            <p:strVal val="#ppt_w"/>
                                          </p:val>
                                        </p:tav>
                                      </p:tavLst>
                                    </p:anim>
                                    <p:anim calcmode="lin" valueType="num">
                                      <p:cBhvr>
                                        <p:cTn id="13" dur="1000" fill="hold"/>
                                        <p:tgtEl>
                                          <p:spTgt spid="101"/>
                                        </p:tgtEl>
                                        <p:attrNameLst>
                                          <p:attrName>ppt_h</p:attrName>
                                        </p:attrNameLst>
                                      </p:cBhvr>
                                      <p:tavLst>
                                        <p:tav tm="0">
                                          <p:val>
                                            <p:fltVal val="0"/>
                                          </p:val>
                                        </p:tav>
                                        <p:tav tm="100000">
                                          <p:val>
                                            <p:strVal val="#ppt_h"/>
                                          </p:val>
                                        </p:tav>
                                      </p:tavLst>
                                    </p:anim>
                                    <p:anim calcmode="lin" valueType="num">
                                      <p:cBhvr>
                                        <p:cTn id="14"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 grpId="1"/>
      <p:bldP build="whole" bldLvl="1" animBg="1" rev="0" advAuto="0" spid="101"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Level 2 - The Young Believer"/>
          <p:cNvSpPr/>
          <p:nvPr/>
        </p:nvSpPr>
        <p:spPr>
          <a:xfrm>
            <a:off x="296352" y="1263649"/>
            <a:ext cx="652621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2 - The Young Believer</a:t>
            </a:r>
            <a:r>
              <a:rPr>
                <a:effectLst>
                  <a:outerShdw sx="100000" sy="100000" kx="0" ky="0" algn="b" rotWithShape="0" blurRad="12700" dist="25400" dir="18900000">
                    <a:srgbClr val="000000"/>
                  </a:outerShdw>
                </a:effectLst>
              </a:rPr>
              <a:t> </a:t>
            </a:r>
          </a:p>
        </p:txBody>
      </p:sp>
      <p:sp>
        <p:nvSpPr>
          <p:cNvPr id="105" name="Being an Overcomer…"/>
          <p:cNvSpPr/>
          <p:nvPr/>
        </p:nvSpPr>
        <p:spPr>
          <a:xfrm>
            <a:off x="390624" y="2317749"/>
            <a:ext cx="7878524" cy="727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900">
                <a:latin typeface="+mn-lt"/>
                <a:ea typeface="+mn-ea"/>
                <a:cs typeface="+mn-cs"/>
                <a:sym typeface="Calibri"/>
              </a:defRPr>
            </a:pPr>
            <a:r>
              <a:t>Being an Overcomer</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Prayer brings us to God, starting with a humble prayer</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Then proclaiming His truth, and building up our faith.</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mn-lt"/>
                <a:ea typeface="+mn-ea"/>
                <a:cs typeface="+mn-cs"/>
                <a:sym typeface="Calibri"/>
              </a:defRPr>
            </a:pPr>
            <a:r>
              <a:t>During prayer, we exercise our </a:t>
            </a:r>
            <a:r>
              <a:rPr b="1" u="sng">
                <a:solidFill>
                  <a:schemeClr val="accent5"/>
                </a:solidFill>
              </a:rPr>
              <a:t>shield</a:t>
            </a:r>
            <a:r>
              <a:t> of faith to bring clarity to our confused minds, “Taking up the shield of faith with which you will be able to extinguish all the flaming missiles of the evil one” (Eph 6:16).</a:t>
            </a:r>
          </a:p>
        </p:txBody>
      </p:sp>
      <p:pic>
        <p:nvPicPr>
          <p:cNvPr id="106" name="120814_79_25_arrows.jpg" descr="120814_79_25_arrows.jpg"/>
          <p:cNvPicPr>
            <a:picLocks noChangeAspect="1"/>
          </p:cNvPicPr>
          <p:nvPr/>
        </p:nvPicPr>
        <p:blipFill>
          <a:blip r:embed="rId2">
            <a:extLst/>
          </a:blip>
          <a:srcRect l="33354" t="0" r="30252" b="0"/>
          <a:stretch>
            <a:fillRect/>
          </a:stretch>
        </p:blipFill>
        <p:spPr>
          <a:xfrm>
            <a:off x="8591953" y="1149350"/>
            <a:ext cx="4423417" cy="8604250"/>
          </a:xfrm>
          <a:prstGeom prst="rect">
            <a:avLst/>
          </a:prstGeom>
          <a:ln w="114300">
            <a:solidFill>
              <a:schemeClr val="accent1">
                <a:hueOff val="273561"/>
                <a:satOff val="2937"/>
                <a:lumOff val="-22233"/>
              </a:schemeClr>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5">
                                            <p:bg/>
                                          </p:spTgt>
                                        </p:tgtEl>
                                        <p:attrNameLst>
                                          <p:attrName>style.visibility</p:attrName>
                                        </p:attrNameLst>
                                      </p:cBhvr>
                                      <p:to>
                                        <p:strVal val="visible"/>
                                      </p:to>
                                    </p:set>
                                    <p:anim calcmode="lin" valueType="num">
                                      <p:cBhvr>
                                        <p:cTn id="7" dur="1750" fill="hold"/>
                                        <p:tgtEl>
                                          <p:spTgt spid="105">
                                            <p:bg/>
                                          </p:spTgt>
                                        </p:tgtEl>
                                        <p:attrNameLst>
                                          <p:attrName>ppt_x</p:attrName>
                                        </p:attrNameLst>
                                      </p:cBhvr>
                                      <p:tavLst>
                                        <p:tav tm="0">
                                          <p:val>
                                            <p:strVal val="#ppt_x"/>
                                          </p:val>
                                        </p:tav>
                                        <p:tav tm="100000">
                                          <p:val>
                                            <p:strVal val="#ppt_x"/>
                                          </p:val>
                                        </p:tav>
                                      </p:tavLst>
                                    </p:anim>
                                    <p:anim calcmode="lin" valueType="num">
                                      <p:cBhvr>
                                        <p:cTn id="8" dur="1750" fill="hold"/>
                                        <p:tgtEl>
                                          <p:spTgt spid="105">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5">
                                            <p:txEl>
                                              <p:pRg st="0" end="0"/>
                                            </p:txEl>
                                          </p:spTgt>
                                        </p:tgtEl>
                                        <p:attrNameLst>
                                          <p:attrName>style.visibility</p:attrName>
                                        </p:attrNameLst>
                                      </p:cBhvr>
                                      <p:to>
                                        <p:strVal val="visible"/>
                                      </p:to>
                                    </p:set>
                                    <p:anim calcmode="lin" valueType="num">
                                      <p:cBhvr>
                                        <p:cTn id="11" dur="1750" fill="hold"/>
                                        <p:tgtEl>
                                          <p:spTgt spid="105">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10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Class="entr" nodeType="afterEffect" presetSubtype="4" presetID="2" grpId="1" fill="hold">
                                  <p:stCondLst>
                                    <p:cond delay="0"/>
                                  </p:stCondLst>
                                  <p:iterate type="el" backwards="0">
                                    <p:tmAbs val="0"/>
                                  </p:iterate>
                                  <p:childTnLst>
                                    <p:set>
                                      <p:cBhvr>
                                        <p:cTn id="15" fill="hold"/>
                                        <p:tgtEl>
                                          <p:spTgt spid="105">
                                            <p:txEl>
                                              <p:pRg st="1" end="1"/>
                                            </p:txEl>
                                          </p:spTgt>
                                        </p:tgtEl>
                                        <p:attrNameLst>
                                          <p:attrName>style.visibility</p:attrName>
                                        </p:attrNameLst>
                                      </p:cBhvr>
                                      <p:to>
                                        <p:strVal val="visible"/>
                                      </p:to>
                                    </p:set>
                                    <p:anim calcmode="lin" valueType="num">
                                      <p:cBhvr>
                                        <p:cTn id="16" dur="1750" fill="hold"/>
                                        <p:tgtEl>
                                          <p:spTgt spid="105">
                                            <p:txEl>
                                              <p:pRg st="1" end="1"/>
                                            </p:txEl>
                                          </p:spTgt>
                                        </p:tgtEl>
                                        <p:attrNameLst>
                                          <p:attrName>ppt_x</p:attrName>
                                        </p:attrNameLst>
                                      </p:cBhvr>
                                      <p:tavLst>
                                        <p:tav tm="0">
                                          <p:val>
                                            <p:strVal val="#ppt_x"/>
                                          </p:val>
                                        </p:tav>
                                        <p:tav tm="100000">
                                          <p:val>
                                            <p:strVal val="#ppt_x"/>
                                          </p:val>
                                        </p:tav>
                                      </p:tavLst>
                                    </p:anim>
                                    <p:anim calcmode="lin" valueType="num">
                                      <p:cBhvr>
                                        <p:cTn id="17" dur="1750" fill="hold"/>
                                        <p:tgtEl>
                                          <p:spTgt spid="10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Class="entr" nodeType="afterEffect" presetSubtype="8" presetID="22" grpId="2" fill="hold">
                                  <p:stCondLst>
                                    <p:cond delay="0"/>
                                  </p:stCondLst>
                                  <p:iterate type="el" backwards="0">
                                    <p:tmAbs val="0"/>
                                  </p:iterate>
                                  <p:childTnLst>
                                    <p:set>
                                      <p:cBhvr>
                                        <p:cTn id="20" fill="hold"/>
                                        <p:tgtEl>
                                          <p:spTgt spid="106"/>
                                        </p:tgtEl>
                                        <p:attrNameLst>
                                          <p:attrName>style.visibility</p:attrName>
                                        </p:attrNameLst>
                                      </p:cBhvr>
                                      <p:to>
                                        <p:strVal val="visible"/>
                                      </p:to>
                                    </p:set>
                                    <p:animEffect filter="wipe(left)" transition="in">
                                      <p:cBhvr>
                                        <p:cTn id="21" dur="1750"/>
                                        <p:tgtEl>
                                          <p:spTgt spid="106"/>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1" fill="hold">
                                  <p:stCondLst>
                                    <p:cond delay="0"/>
                                  </p:stCondLst>
                                  <p:iterate type="el" backwards="0">
                                    <p:tmAbs val="0"/>
                                  </p:iterate>
                                  <p:childTnLst>
                                    <p:set>
                                      <p:cBhvr>
                                        <p:cTn id="25" fill="hold"/>
                                        <p:tgtEl>
                                          <p:spTgt spid="105">
                                            <p:txEl>
                                              <p:pRg st="2" end="2"/>
                                            </p:txEl>
                                          </p:spTgt>
                                        </p:tgtEl>
                                        <p:attrNameLst>
                                          <p:attrName>style.visibility</p:attrName>
                                        </p:attrNameLst>
                                      </p:cBhvr>
                                      <p:to>
                                        <p:strVal val="visible"/>
                                      </p:to>
                                    </p:set>
                                    <p:anim calcmode="lin" valueType="num">
                                      <p:cBhvr>
                                        <p:cTn id="26" dur="1750" fill="hold"/>
                                        <p:tgtEl>
                                          <p:spTgt spid="105">
                                            <p:txEl>
                                              <p:pRg st="2" end="2"/>
                                            </p:txEl>
                                          </p:spTgt>
                                        </p:tgtEl>
                                        <p:attrNameLst>
                                          <p:attrName>ppt_x</p:attrName>
                                        </p:attrNameLst>
                                      </p:cBhvr>
                                      <p:tavLst>
                                        <p:tav tm="0">
                                          <p:val>
                                            <p:strVal val="#ppt_x"/>
                                          </p:val>
                                        </p:tav>
                                        <p:tav tm="100000">
                                          <p:val>
                                            <p:strVal val="#ppt_x"/>
                                          </p:val>
                                        </p:tav>
                                      </p:tavLst>
                                    </p:anim>
                                    <p:anim calcmode="lin" valueType="num">
                                      <p:cBhvr>
                                        <p:cTn id="27" dur="1750" fill="hold"/>
                                        <p:tgtEl>
                                          <p:spTgt spid="1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1" fill="hold">
                                  <p:stCondLst>
                                    <p:cond delay="0"/>
                                  </p:stCondLst>
                                  <p:iterate type="el" backwards="0">
                                    <p:tmAbs val="0"/>
                                  </p:iterate>
                                  <p:childTnLst>
                                    <p:set>
                                      <p:cBhvr>
                                        <p:cTn id="31" fill="hold"/>
                                        <p:tgtEl>
                                          <p:spTgt spid="105">
                                            <p:txEl>
                                              <p:pRg st="3" end="3"/>
                                            </p:txEl>
                                          </p:spTgt>
                                        </p:tgtEl>
                                        <p:attrNameLst>
                                          <p:attrName>style.visibility</p:attrName>
                                        </p:attrNameLst>
                                      </p:cBhvr>
                                      <p:to>
                                        <p:strVal val="visible"/>
                                      </p:to>
                                    </p:set>
                                    <p:anim calcmode="lin" valueType="num">
                                      <p:cBhvr>
                                        <p:cTn id="32" dur="1750" fill="hold"/>
                                        <p:tgtEl>
                                          <p:spTgt spid="105">
                                            <p:txEl>
                                              <p:pRg st="3" end="3"/>
                                            </p:txEl>
                                          </p:spTgt>
                                        </p:tgtEl>
                                        <p:attrNameLst>
                                          <p:attrName>ppt_x</p:attrName>
                                        </p:attrNameLst>
                                      </p:cBhvr>
                                      <p:tavLst>
                                        <p:tav tm="0">
                                          <p:val>
                                            <p:strVal val="#ppt_x"/>
                                          </p:val>
                                        </p:tav>
                                        <p:tav tm="100000">
                                          <p:val>
                                            <p:strVal val="#ppt_x"/>
                                          </p:val>
                                        </p:tav>
                                      </p:tavLst>
                                    </p:anim>
                                    <p:anim calcmode="lin" valueType="num">
                                      <p:cBhvr>
                                        <p:cTn id="33" dur="1750" fill="hold"/>
                                        <p:tgtEl>
                                          <p:spTgt spid="10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 grpId="2"/>
      <p:bldP build="p" bldLvl="5" animBg="1" rev="0" advAuto="0" spid="10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Power of God’s Word…"/>
          <p:cNvSpPr/>
          <p:nvPr/>
        </p:nvSpPr>
        <p:spPr>
          <a:xfrm>
            <a:off x="304800" y="2095499"/>
            <a:ext cx="11899138"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a:latin typeface="+mn-lt"/>
                <a:ea typeface="+mn-ea"/>
                <a:cs typeface="+mn-cs"/>
                <a:sym typeface="Calibri"/>
              </a:defRPr>
            </a:pPr>
            <a:r>
              <a:t>Power of God’s Word</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latin typeface="+mn-lt"/>
                <a:ea typeface="+mn-ea"/>
                <a:cs typeface="+mn-cs"/>
                <a:sym typeface="Calibri"/>
              </a:defRPr>
            </a:pPr>
            <a:r>
              <a:t>“Because the Word of God abides in you” – 1 John 2:14</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latin typeface="+mn-lt"/>
                <a:ea typeface="+mn-ea"/>
                <a:cs typeface="+mn-cs"/>
                <a:sym typeface="Calibri"/>
              </a:defRPr>
            </a:pPr>
            <a:r>
              <a:rPr b="1"/>
              <a:t>Power</a:t>
            </a:r>
            <a:r>
              <a:t>: God’s Word is the driving force in prayer providing faith as we bring our requests and praise to God.</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latin typeface="+mn-lt"/>
                <a:ea typeface="+mn-ea"/>
                <a:cs typeface="+mn-cs"/>
                <a:sym typeface="Calibri"/>
              </a:defRPr>
            </a:pPr>
            <a:r>
              <a:rPr b="1"/>
              <a:t>Promises</a:t>
            </a:r>
            <a:r>
              <a:t> (2 Peter 1:4): “He has granted to us His precious and magnificent promises.”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latin typeface="+mn-lt"/>
                <a:ea typeface="+mn-ea"/>
                <a:cs typeface="+mn-cs"/>
                <a:sym typeface="Calibri"/>
              </a:defRPr>
            </a:pPr>
            <a:r>
              <a:rPr b="1"/>
              <a:t>Abraham</a:t>
            </a:r>
            <a:r>
              <a:t> (Gen 15:8): “And he said, ‘O Lord GOD, how may I know that I shall possess it?’”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latin typeface="+mn-lt"/>
                <a:ea typeface="+mn-ea"/>
                <a:cs typeface="+mn-cs"/>
                <a:sym typeface="Calibri"/>
              </a:defRPr>
            </a:pPr>
            <a:r>
              <a:rPr b="1"/>
              <a:t>Exposes lies</a:t>
            </a:r>
            <a:r>
              <a:t> (Eph 5:13): “But all things become visible when they are exposed by the light, for everything that becomes visible is light.”</a:t>
            </a:r>
          </a:p>
        </p:txBody>
      </p:sp>
      <p:sp>
        <p:nvSpPr>
          <p:cNvPr id="109" name="Level 2 - The Young Believer"/>
          <p:cNvSpPr/>
          <p:nvPr/>
        </p:nvSpPr>
        <p:spPr>
          <a:xfrm>
            <a:off x="296352" y="1263649"/>
            <a:ext cx="6526213"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000">
                <a:latin typeface="+mj-lt"/>
                <a:ea typeface="+mj-ea"/>
                <a:cs typeface="+mj-cs"/>
                <a:sym typeface="Garamond Premier Pro"/>
              </a:defRPr>
            </a:pPr>
            <a:r>
              <a:rPr sz="4500"/>
              <a:t>Level 2 - The Young Believer</a:t>
            </a:r>
            <a:r>
              <a:rPr>
                <a:effectLst>
                  <a:outerShdw sx="100000" sy="100000" kx="0" ky="0" algn="b" rotWithShape="0" blurRad="12700" dist="25400" dir="18900000">
                    <a:srgbClr val="000000"/>
                  </a:outerShdw>
                </a:effectLst>
              </a:rPr>
              <a:t> </a:t>
            </a:r>
          </a:p>
        </p:txBody>
      </p:sp>
    </p:spTree>
  </p:cSld>
  <p:clrMapOvr>
    <a:masterClrMapping/>
  </p:clrMapOvr>
  <mc:AlternateContent xmlns:mc="http://schemas.openxmlformats.org/markup-compatibility/2006">
    <mc:Choice xmlns:p14="http://schemas.microsoft.com/office/powerpoint/2010/main" Requires="p14">
      <p:transition spd="slow" advClick="1" p14:dur="6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8">
                                            <p:bg/>
                                          </p:spTgt>
                                        </p:tgtEl>
                                        <p:attrNameLst>
                                          <p:attrName>style.visibility</p:attrName>
                                        </p:attrNameLst>
                                      </p:cBhvr>
                                      <p:to>
                                        <p:strVal val="visible"/>
                                      </p:to>
                                    </p:set>
                                    <p:anim calcmode="lin" valueType="num">
                                      <p:cBhvr>
                                        <p:cTn id="7" dur="2250" fill="hold"/>
                                        <p:tgtEl>
                                          <p:spTgt spid="108">
                                            <p:bg/>
                                          </p:spTgt>
                                        </p:tgtEl>
                                        <p:attrNameLst>
                                          <p:attrName>ppt_x</p:attrName>
                                        </p:attrNameLst>
                                      </p:cBhvr>
                                      <p:tavLst>
                                        <p:tav tm="0">
                                          <p:val>
                                            <p:strVal val="#ppt_x"/>
                                          </p:val>
                                        </p:tav>
                                        <p:tav tm="100000">
                                          <p:val>
                                            <p:strVal val="#ppt_x"/>
                                          </p:val>
                                        </p:tav>
                                      </p:tavLst>
                                    </p:anim>
                                    <p:anim calcmode="lin" valueType="num">
                                      <p:cBhvr>
                                        <p:cTn id="8" dur="2250" fill="hold"/>
                                        <p:tgtEl>
                                          <p:spTgt spid="108">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8">
                                            <p:txEl>
                                              <p:pRg st="0" end="0"/>
                                            </p:txEl>
                                          </p:spTgt>
                                        </p:tgtEl>
                                        <p:attrNameLst>
                                          <p:attrName>style.visibility</p:attrName>
                                        </p:attrNameLst>
                                      </p:cBhvr>
                                      <p:to>
                                        <p:strVal val="visible"/>
                                      </p:to>
                                    </p:set>
                                    <p:anim calcmode="lin" valueType="num">
                                      <p:cBhvr>
                                        <p:cTn id="11" dur="225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12" dur="2250" fill="hold"/>
                                        <p:tgtEl>
                                          <p:spTgt spid="10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250"/>
                            </p:stCondLst>
                            <p:childTnLst>
                              <p:par>
                                <p:cTn id="14" presetClass="entr" nodeType="afterEffect" presetSubtype="4" presetID="2" grpId="1" fill="hold">
                                  <p:stCondLst>
                                    <p:cond delay="0"/>
                                  </p:stCondLst>
                                  <p:iterate type="el" backwards="0">
                                    <p:tmAbs val="0"/>
                                  </p:iterate>
                                  <p:childTnLst>
                                    <p:set>
                                      <p:cBhvr>
                                        <p:cTn id="15" fill="hold"/>
                                        <p:tgtEl>
                                          <p:spTgt spid="108">
                                            <p:txEl>
                                              <p:pRg st="1" end="1"/>
                                            </p:txEl>
                                          </p:spTgt>
                                        </p:tgtEl>
                                        <p:attrNameLst>
                                          <p:attrName>style.visibility</p:attrName>
                                        </p:attrNameLst>
                                      </p:cBhvr>
                                      <p:to>
                                        <p:strVal val="visible"/>
                                      </p:to>
                                    </p:set>
                                    <p:anim calcmode="lin" valueType="num">
                                      <p:cBhvr>
                                        <p:cTn id="16" dur="2250" fill="hold"/>
                                        <p:tgtEl>
                                          <p:spTgt spid="108">
                                            <p:txEl>
                                              <p:pRg st="1" end="1"/>
                                            </p:txEl>
                                          </p:spTgt>
                                        </p:tgtEl>
                                        <p:attrNameLst>
                                          <p:attrName>ppt_x</p:attrName>
                                        </p:attrNameLst>
                                      </p:cBhvr>
                                      <p:tavLst>
                                        <p:tav tm="0">
                                          <p:val>
                                            <p:strVal val="#ppt_x"/>
                                          </p:val>
                                        </p:tav>
                                        <p:tav tm="100000">
                                          <p:val>
                                            <p:strVal val="#ppt_x"/>
                                          </p:val>
                                        </p:tav>
                                      </p:tavLst>
                                    </p:anim>
                                    <p:anim calcmode="lin" valueType="num">
                                      <p:cBhvr>
                                        <p:cTn id="17" dur="2250" fill="hold"/>
                                        <p:tgtEl>
                                          <p:spTgt spid="1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1" fill="hold">
                                  <p:stCondLst>
                                    <p:cond delay="0"/>
                                  </p:stCondLst>
                                  <p:iterate type="el" backwards="0">
                                    <p:tmAbs val="0"/>
                                  </p:iterate>
                                  <p:childTnLst>
                                    <p:set>
                                      <p:cBhvr>
                                        <p:cTn id="21" fill="hold"/>
                                        <p:tgtEl>
                                          <p:spTgt spid="108">
                                            <p:txEl>
                                              <p:pRg st="2" end="2"/>
                                            </p:txEl>
                                          </p:spTgt>
                                        </p:tgtEl>
                                        <p:attrNameLst>
                                          <p:attrName>style.visibility</p:attrName>
                                        </p:attrNameLst>
                                      </p:cBhvr>
                                      <p:to>
                                        <p:strVal val="visible"/>
                                      </p:to>
                                    </p:set>
                                    <p:anim calcmode="lin" valueType="num">
                                      <p:cBhvr>
                                        <p:cTn id="22" dur="2250" fill="hold"/>
                                        <p:tgtEl>
                                          <p:spTgt spid="108">
                                            <p:txEl>
                                              <p:pRg st="2" end="2"/>
                                            </p:txEl>
                                          </p:spTgt>
                                        </p:tgtEl>
                                        <p:attrNameLst>
                                          <p:attrName>ppt_x</p:attrName>
                                        </p:attrNameLst>
                                      </p:cBhvr>
                                      <p:tavLst>
                                        <p:tav tm="0">
                                          <p:val>
                                            <p:strVal val="#ppt_x"/>
                                          </p:val>
                                        </p:tav>
                                        <p:tav tm="100000">
                                          <p:val>
                                            <p:strVal val="#ppt_x"/>
                                          </p:val>
                                        </p:tav>
                                      </p:tavLst>
                                    </p:anim>
                                    <p:anim calcmode="lin" valueType="num">
                                      <p:cBhvr>
                                        <p:cTn id="23" dur="2250" fill="hold"/>
                                        <p:tgtEl>
                                          <p:spTgt spid="1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1" fill="hold">
                                  <p:stCondLst>
                                    <p:cond delay="0"/>
                                  </p:stCondLst>
                                  <p:iterate type="el" backwards="0">
                                    <p:tmAbs val="0"/>
                                  </p:iterate>
                                  <p:childTnLst>
                                    <p:set>
                                      <p:cBhvr>
                                        <p:cTn id="27" fill="hold"/>
                                        <p:tgtEl>
                                          <p:spTgt spid="108">
                                            <p:txEl>
                                              <p:pRg st="3" end="3"/>
                                            </p:txEl>
                                          </p:spTgt>
                                        </p:tgtEl>
                                        <p:attrNameLst>
                                          <p:attrName>style.visibility</p:attrName>
                                        </p:attrNameLst>
                                      </p:cBhvr>
                                      <p:to>
                                        <p:strVal val="visible"/>
                                      </p:to>
                                    </p:set>
                                    <p:anim calcmode="lin" valueType="num">
                                      <p:cBhvr>
                                        <p:cTn id="28" dur="2250" fill="hold"/>
                                        <p:tgtEl>
                                          <p:spTgt spid="108">
                                            <p:txEl>
                                              <p:pRg st="3" end="3"/>
                                            </p:txEl>
                                          </p:spTgt>
                                        </p:tgtEl>
                                        <p:attrNameLst>
                                          <p:attrName>ppt_x</p:attrName>
                                        </p:attrNameLst>
                                      </p:cBhvr>
                                      <p:tavLst>
                                        <p:tav tm="0">
                                          <p:val>
                                            <p:strVal val="#ppt_x"/>
                                          </p:val>
                                        </p:tav>
                                        <p:tav tm="100000">
                                          <p:val>
                                            <p:strVal val="#ppt_x"/>
                                          </p:val>
                                        </p:tav>
                                      </p:tavLst>
                                    </p:anim>
                                    <p:anim calcmode="lin" valueType="num">
                                      <p:cBhvr>
                                        <p:cTn id="29" dur="2250" fill="hold"/>
                                        <p:tgtEl>
                                          <p:spTgt spid="1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 grpId="1" fill="hold">
                                  <p:stCondLst>
                                    <p:cond delay="0"/>
                                  </p:stCondLst>
                                  <p:iterate type="el" backwards="0">
                                    <p:tmAbs val="0"/>
                                  </p:iterate>
                                  <p:childTnLst>
                                    <p:set>
                                      <p:cBhvr>
                                        <p:cTn id="33" fill="hold"/>
                                        <p:tgtEl>
                                          <p:spTgt spid="108">
                                            <p:txEl>
                                              <p:pRg st="4" end="4"/>
                                            </p:txEl>
                                          </p:spTgt>
                                        </p:tgtEl>
                                        <p:attrNameLst>
                                          <p:attrName>style.visibility</p:attrName>
                                        </p:attrNameLst>
                                      </p:cBhvr>
                                      <p:to>
                                        <p:strVal val="visible"/>
                                      </p:to>
                                    </p:set>
                                    <p:anim calcmode="lin" valueType="num">
                                      <p:cBhvr>
                                        <p:cTn id="34" dur="2250" fill="hold"/>
                                        <p:tgtEl>
                                          <p:spTgt spid="108">
                                            <p:txEl>
                                              <p:pRg st="4" end="4"/>
                                            </p:txEl>
                                          </p:spTgt>
                                        </p:tgtEl>
                                        <p:attrNameLst>
                                          <p:attrName>ppt_x</p:attrName>
                                        </p:attrNameLst>
                                      </p:cBhvr>
                                      <p:tavLst>
                                        <p:tav tm="0">
                                          <p:val>
                                            <p:strVal val="#ppt_x"/>
                                          </p:val>
                                        </p:tav>
                                        <p:tav tm="100000">
                                          <p:val>
                                            <p:strVal val="#ppt_x"/>
                                          </p:val>
                                        </p:tav>
                                      </p:tavLst>
                                    </p:anim>
                                    <p:anim calcmode="lin" valueType="num">
                                      <p:cBhvr>
                                        <p:cTn id="35" dur="2250" fill="hold"/>
                                        <p:tgtEl>
                                          <p:spTgt spid="1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1" fill="hold">
                                  <p:stCondLst>
                                    <p:cond delay="0"/>
                                  </p:stCondLst>
                                  <p:iterate type="el" backwards="0">
                                    <p:tmAbs val="0"/>
                                  </p:iterate>
                                  <p:childTnLst>
                                    <p:set>
                                      <p:cBhvr>
                                        <p:cTn id="39" fill="hold"/>
                                        <p:tgtEl>
                                          <p:spTgt spid="108">
                                            <p:txEl>
                                              <p:pRg st="5" end="5"/>
                                            </p:txEl>
                                          </p:spTgt>
                                        </p:tgtEl>
                                        <p:attrNameLst>
                                          <p:attrName>style.visibility</p:attrName>
                                        </p:attrNameLst>
                                      </p:cBhvr>
                                      <p:to>
                                        <p:strVal val="visible"/>
                                      </p:to>
                                    </p:set>
                                    <p:anim calcmode="lin" valueType="num">
                                      <p:cBhvr>
                                        <p:cTn id="40" dur="2250" fill="hold"/>
                                        <p:tgtEl>
                                          <p:spTgt spid="108">
                                            <p:txEl>
                                              <p:pRg st="5" end="5"/>
                                            </p:txEl>
                                          </p:spTgt>
                                        </p:tgtEl>
                                        <p:attrNameLst>
                                          <p:attrName>ppt_x</p:attrName>
                                        </p:attrNameLst>
                                      </p:cBhvr>
                                      <p:tavLst>
                                        <p:tav tm="0">
                                          <p:val>
                                            <p:strVal val="#ppt_x"/>
                                          </p:val>
                                        </p:tav>
                                        <p:tav tm="100000">
                                          <p:val>
                                            <p:strVal val="#ppt_x"/>
                                          </p:val>
                                        </p:tav>
                                      </p:tavLst>
                                    </p:anim>
                                    <p:anim calcmode="lin" valueType="num">
                                      <p:cBhvr>
                                        <p:cTn id="41" dur="2250" fill="hold"/>
                                        <p:tgtEl>
                                          <p:spTgt spid="10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aramond Premier Pro"/>
        <a:ea typeface="Garamond Premier Pro"/>
        <a:cs typeface="Garamond Premier Pro"/>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aramond Premier Pro"/>
        <a:ea typeface="Garamond Premier Pro"/>
        <a:cs typeface="Garamond Premier Pro"/>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