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media/image1.jpeg" ContentType="image/jpeg"/>
  <Override PartName="/ppt/media/image2.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3.jpeg" ContentType="image/jpeg"/>
  <Override PartName="/ppt/notesSlides/notesSlide3.xml" ContentType="application/vnd.openxmlformats-officedocument.presentationml.notesSlide+xml"/>
  <Override PartName="/ppt/media/image4.jpeg" ContentType="image/jpeg"/>
  <Override PartName="/ppt/media/image5.jpeg" ContentType="image/jpeg"/>
  <Override PartName="/ppt/media/image6.jpeg" ContentType="image/jpeg"/>
  <Override PartName="/ppt/media/image7.jpeg" ContentType="image/jpeg"/>
  <Override PartName="/ppt/notesSlides/notesSlide4.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7200" u="none" kumimoji="0" normalizeH="0">
        <a:ln>
          <a:noFill/>
        </a:ln>
        <a:solidFill>
          <a:srgbClr val="CCFCF9"/>
        </a:solidFill>
        <a:effectLst>
          <a:outerShdw sx="100000" sy="100000" kx="0" ky="0" algn="b" rotWithShape="0" blurRad="25400" dist="25400" dir="840000">
            <a:srgbClr val="000000"/>
          </a:outerShdw>
        </a:effectLst>
        <a:uFillTx/>
        <a:latin typeface="+mn-lt"/>
        <a:ea typeface="+mn-ea"/>
        <a:cs typeface="+mn-cs"/>
        <a:sym typeface="Helvetica"/>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7200" u="none" kumimoji="0" normalizeH="0">
        <a:ln>
          <a:noFill/>
        </a:ln>
        <a:solidFill>
          <a:srgbClr val="CCFCF9"/>
        </a:solidFill>
        <a:effectLst>
          <a:outerShdw sx="100000" sy="100000" kx="0" ky="0" algn="b" rotWithShape="0" blurRad="25400" dist="25400" dir="840000">
            <a:srgbClr val="000000"/>
          </a:outerShdw>
        </a:effectLst>
        <a:uFillTx/>
        <a:latin typeface="+mn-lt"/>
        <a:ea typeface="+mn-ea"/>
        <a:cs typeface="+mn-cs"/>
        <a:sym typeface="Helvetica"/>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7200" u="none" kumimoji="0" normalizeH="0">
        <a:ln>
          <a:noFill/>
        </a:ln>
        <a:solidFill>
          <a:srgbClr val="CCFCF9"/>
        </a:solidFill>
        <a:effectLst>
          <a:outerShdw sx="100000" sy="100000" kx="0" ky="0" algn="b" rotWithShape="0" blurRad="25400" dist="25400" dir="840000">
            <a:srgbClr val="000000"/>
          </a:outerShdw>
        </a:effectLst>
        <a:uFillTx/>
        <a:latin typeface="+mn-lt"/>
        <a:ea typeface="+mn-ea"/>
        <a:cs typeface="+mn-cs"/>
        <a:sym typeface="Helvetica"/>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7200" u="none" kumimoji="0" normalizeH="0">
        <a:ln>
          <a:noFill/>
        </a:ln>
        <a:solidFill>
          <a:srgbClr val="CCFCF9"/>
        </a:solidFill>
        <a:effectLst>
          <a:outerShdw sx="100000" sy="100000" kx="0" ky="0" algn="b" rotWithShape="0" blurRad="25400" dist="25400" dir="840000">
            <a:srgbClr val="000000"/>
          </a:outerShdw>
        </a:effectLst>
        <a:uFillTx/>
        <a:latin typeface="+mn-lt"/>
        <a:ea typeface="+mn-ea"/>
        <a:cs typeface="+mn-cs"/>
        <a:sym typeface="Helvetica"/>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7200" u="none" kumimoji="0" normalizeH="0">
        <a:ln>
          <a:noFill/>
        </a:ln>
        <a:solidFill>
          <a:srgbClr val="CCFCF9"/>
        </a:solidFill>
        <a:effectLst>
          <a:outerShdw sx="100000" sy="100000" kx="0" ky="0" algn="b" rotWithShape="0" blurRad="25400" dist="25400" dir="840000">
            <a:srgbClr val="000000"/>
          </a:outerShdw>
        </a:effectLst>
        <a:uFillTx/>
        <a:latin typeface="+mn-lt"/>
        <a:ea typeface="+mn-ea"/>
        <a:cs typeface="+mn-cs"/>
        <a:sym typeface="Helvetica"/>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7200" u="none" kumimoji="0" normalizeH="0">
        <a:ln>
          <a:noFill/>
        </a:ln>
        <a:solidFill>
          <a:srgbClr val="CCFCF9"/>
        </a:solidFill>
        <a:effectLst>
          <a:outerShdw sx="100000" sy="100000" kx="0" ky="0" algn="b" rotWithShape="0" blurRad="25400" dist="25400" dir="840000">
            <a:srgbClr val="000000"/>
          </a:outerShdw>
        </a:effectLst>
        <a:uFillTx/>
        <a:latin typeface="+mn-lt"/>
        <a:ea typeface="+mn-ea"/>
        <a:cs typeface="+mn-cs"/>
        <a:sym typeface="Helvetica"/>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7200" u="none" kumimoji="0" normalizeH="0">
        <a:ln>
          <a:noFill/>
        </a:ln>
        <a:solidFill>
          <a:srgbClr val="CCFCF9"/>
        </a:solidFill>
        <a:effectLst>
          <a:outerShdw sx="100000" sy="100000" kx="0" ky="0" algn="b" rotWithShape="0" blurRad="25400" dist="25400" dir="840000">
            <a:srgbClr val="000000"/>
          </a:outerShdw>
        </a:effectLst>
        <a:uFillTx/>
        <a:latin typeface="+mn-lt"/>
        <a:ea typeface="+mn-ea"/>
        <a:cs typeface="+mn-cs"/>
        <a:sym typeface="Helvetica"/>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7200" u="none" kumimoji="0" normalizeH="0">
        <a:ln>
          <a:noFill/>
        </a:ln>
        <a:solidFill>
          <a:srgbClr val="CCFCF9"/>
        </a:solidFill>
        <a:effectLst>
          <a:outerShdw sx="100000" sy="100000" kx="0" ky="0" algn="b" rotWithShape="0" blurRad="25400" dist="25400" dir="840000">
            <a:srgbClr val="000000"/>
          </a:outerShdw>
        </a:effectLst>
        <a:uFillTx/>
        <a:latin typeface="+mn-lt"/>
        <a:ea typeface="+mn-ea"/>
        <a:cs typeface="+mn-cs"/>
        <a:sym typeface="Helvetica"/>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7200" u="none" kumimoji="0" normalizeH="0">
        <a:ln>
          <a:noFill/>
        </a:ln>
        <a:solidFill>
          <a:srgbClr val="CCFCF9"/>
        </a:solidFill>
        <a:effectLst>
          <a:outerShdw sx="100000" sy="100000" kx="0" ky="0" algn="b" rotWithShape="0" blurRad="25400" dist="25400" dir="840000">
            <a:srgbClr val="000000"/>
          </a:outerShdw>
        </a:effectLst>
        <a:uFillTx/>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47"/>
          <p:cNvSpPr/>
          <p:nvPr>
            <p:ph type="sldImg"/>
          </p:nvPr>
        </p:nvSpPr>
        <p:spPr>
          <a:xfrm>
            <a:off x="1143000" y="685800"/>
            <a:ext cx="4572000" cy="3429000"/>
          </a:xfrm>
          <a:prstGeom prst="rect">
            <a:avLst/>
          </a:prstGeom>
        </p:spPr>
        <p:txBody>
          <a:bodyPr/>
          <a:lstStyle/>
          <a:p>
            <a:pPr/>
          </a:p>
        </p:txBody>
      </p:sp>
      <p:sp>
        <p:nvSpPr>
          <p:cNvPr id="48" name="Shape 4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 name="Shape 64"/>
          <p:cNvSpPr/>
          <p:nvPr>
            <p:ph type="sldImg"/>
          </p:nvPr>
        </p:nvSpPr>
        <p:spPr>
          <a:prstGeom prst="rect">
            <a:avLst/>
          </a:prstGeom>
        </p:spPr>
        <p:txBody>
          <a:bodyPr/>
          <a:lstStyle/>
          <a:p>
            <a:pPr/>
          </a:p>
        </p:txBody>
      </p:sp>
      <p:sp>
        <p:nvSpPr>
          <p:cNvPr id="65" name="Shape 65"/>
          <p:cNvSpPr/>
          <p:nvPr>
            <p:ph type="body" sz="quarter" idx="1"/>
          </p:nvPr>
        </p:nvSpPr>
        <p:spPr>
          <a:prstGeom prst="rect">
            <a:avLst/>
          </a:prstGeom>
        </p:spPr>
        <p:txBody>
          <a:bodyPr/>
          <a:lstStyle/>
          <a:p>
            <a:pPr/>
            <a:r>
              <a:t>But what is this discernment? The word used in Psalm 119:66 means “taste.” It is the ability to make discriminating judgments, to distinguish between, and recognize the moral implications of, different situations and courses of action. It includes the ability to “weigh up” and assess the moral and spiritual status of individuals, groups, and even movements. http://www.ligonier.org/blog/discernment-thinking-gods-thoughts/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4" name="Shape 84"/>
          <p:cNvSpPr/>
          <p:nvPr>
            <p:ph type="sldImg"/>
          </p:nvPr>
        </p:nvSpPr>
        <p:spPr>
          <a:prstGeom prst="rect">
            <a:avLst/>
          </a:prstGeom>
        </p:spPr>
        <p:txBody>
          <a:bodyPr/>
          <a:lstStyle/>
          <a:p>
            <a:pPr/>
          </a:p>
        </p:txBody>
      </p:sp>
      <p:sp>
        <p:nvSpPr>
          <p:cNvPr id="85" name="Shape 85"/>
          <p:cNvSpPr/>
          <p:nvPr>
            <p:ph type="body" sz="quarter" idx="1"/>
          </p:nvPr>
        </p:nvSpPr>
        <p:spPr>
          <a:prstGeom prst="rect">
            <a:avLst/>
          </a:prstGeom>
        </p:spPr>
        <p:txBody>
          <a:bodyPr/>
          <a:lstStyle/>
          <a:p>
            <a:pPr/>
            <a:r>
              <a:t>Note from Ephesians 6:12 that the spiritual world is not all good for it is their beyond our immediate fleshly senses exist all sorts of evil forces and powers.</a:t>
            </a:r>
          </a:p>
          <a:p>
            <a:pPr/>
          </a:p>
          <a:p>
            <a:pPr/>
            <a:r>
              <a:t>#1 I am unlike God and need forgiveness through Christ.</a:t>
            </a:r>
          </a:p>
          <a:p>
            <a:pPr/>
            <a:r>
              <a:t>#2 I am not what I hear. I want to hear God’s voice and obey. I do not need to do everything I hear.</a:t>
            </a:r>
          </a:p>
          <a:p>
            <a:pPr/>
            <a:r>
              <a:t>#3 </a:t>
            </a:r>
          </a:p>
          <a:p>
            <a:pPr/>
            <a:r>
              <a:t>Perhaps, the most important area of discernment is of the spiritual world. Will one have a fear of sin or hell without spiritual discernment? Perhaps, but only in a worldly sense. But for such a fear to have affect it must affect their minds to the point of the choices they make.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8" name="Shape 118"/>
          <p:cNvSpPr/>
          <p:nvPr>
            <p:ph type="sldImg"/>
          </p:nvPr>
        </p:nvSpPr>
        <p:spPr>
          <a:prstGeom prst="rect">
            <a:avLst/>
          </a:prstGeom>
        </p:spPr>
        <p:txBody>
          <a:bodyPr/>
          <a:lstStyle/>
          <a:p>
            <a:pPr/>
          </a:p>
        </p:txBody>
      </p:sp>
      <p:sp>
        <p:nvSpPr>
          <p:cNvPr id="119" name="Shape 119"/>
          <p:cNvSpPr/>
          <p:nvPr>
            <p:ph type="body" sz="quarter" idx="1"/>
          </p:nvPr>
        </p:nvSpPr>
        <p:spPr>
          <a:prstGeom prst="rect">
            <a:avLst/>
          </a:prstGeom>
        </p:spPr>
        <p:txBody>
          <a:bodyPr/>
          <a:lstStyle/>
          <a:p>
            <a:pPr/>
            <a:r>
              <a:t>We started off this series by suggesting that many believers have no clue what it means to spiritually grow. They more than often suggest they are good Christians because they go to church. This lack of direction has caused great confusion in the church.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Shape 197"/>
          <p:cNvSpPr/>
          <p:nvPr>
            <p:ph type="sldImg"/>
          </p:nvPr>
        </p:nvSpPr>
        <p:spPr>
          <a:prstGeom prst="rect">
            <a:avLst/>
          </a:prstGeom>
        </p:spPr>
        <p:txBody>
          <a:bodyPr/>
          <a:lstStyle/>
          <a:p>
            <a:pPr/>
          </a:p>
        </p:txBody>
      </p:sp>
      <p:sp>
        <p:nvSpPr>
          <p:cNvPr id="198" name="Shape 198"/>
          <p:cNvSpPr/>
          <p:nvPr>
            <p:ph type="body" sz="quarter" idx="1"/>
          </p:nvPr>
        </p:nvSpPr>
        <p:spPr>
          <a:prstGeom prst="rect">
            <a:avLst/>
          </a:prstGeom>
        </p:spPr>
        <p:txBody>
          <a:bodyPr/>
          <a:lstStyle/>
          <a:p>
            <a:pPr defTabSz="584200">
              <a:lnSpc>
                <a:spcPct val="100000"/>
              </a:lnSpc>
              <a:defRPr>
                <a:latin typeface="Lucida Grande"/>
                <a:ea typeface="Lucida Grande"/>
                <a:cs typeface="Lucida Grande"/>
                <a:sym typeface="Lucida Grande"/>
              </a:defRPr>
            </a:pPr>
            <a:r>
              <a:t>Name one or two times you heard God clearly guiding, warning, or otherwise speak to you? How did He do it? Describe one time when you became much more clear about God’s will?</a:t>
            </a:r>
          </a:p>
          <a:p>
            <a:pPr defTabSz="584200">
              <a:lnSpc>
                <a:spcPct val="100000"/>
              </a:lnSpc>
              <a:defRPr>
                <a:latin typeface="Lucida Grande"/>
                <a:ea typeface="Lucida Grande"/>
                <a:cs typeface="Lucida Grande"/>
                <a:sym typeface="Lucida Grande"/>
              </a:defRPr>
            </a:pPr>
            <a:r>
              <a:t>Name one or two of the greatest dangers that you face in the path ahead.</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Banner">
    <p:spTree>
      <p:nvGrpSpPr>
        <p:cNvPr id="1" name=""/>
        <p:cNvGrpSpPr/>
        <p:nvPr/>
      </p:nvGrpSpPr>
      <p:grpSpPr>
        <a:xfrm>
          <a:off x="0" y="0"/>
          <a:ext cx="0" cy="0"/>
          <a:chOff x="0" y="0"/>
          <a:chExt cx="0" cy="0"/>
        </a:xfrm>
      </p:grpSpPr>
      <p:pic>
        <p:nvPicPr>
          <p:cNvPr id="11" name="Flow_Banner1.jpg" descr="Flow_Banner1.jpg"/>
          <p:cNvPicPr>
            <a:picLocks noChangeAspect="1"/>
          </p:cNvPicPr>
          <p:nvPr/>
        </p:nvPicPr>
        <p:blipFill>
          <a:blip r:embed="rId2">
            <a:extLst/>
          </a:blip>
          <a:srcRect l="281" t="34306" r="3289" b="2919"/>
          <a:stretch>
            <a:fillRect/>
          </a:stretch>
        </p:blipFill>
        <p:spPr>
          <a:xfrm>
            <a:off x="0" y="0"/>
            <a:ext cx="13030200" cy="1092200"/>
          </a:xfrm>
          <a:prstGeom prst="rect">
            <a:avLst/>
          </a:prstGeom>
          <a:ln w="12700">
            <a:miter lim="400000"/>
          </a:ln>
        </p:spPr>
      </p:pic>
      <p:sp>
        <p:nvSpPr>
          <p:cNvPr id="12" name="Line"/>
          <p:cNvSpPr/>
          <p:nvPr/>
        </p:nvSpPr>
        <p:spPr>
          <a:xfrm>
            <a:off x="-228600" y="1066800"/>
            <a:ext cx="14020800" cy="0"/>
          </a:xfrm>
          <a:prstGeom prst="line">
            <a:avLst/>
          </a:prstGeom>
          <a:ln w="38100">
            <a:solidFill>
              <a:srgbClr val="11008E"/>
            </a:solidFill>
            <a:miter lim="400000"/>
          </a:ln>
        </p:spPr>
        <p:txBody>
          <a:bodyPr lIns="50800" tIns="50800" rIns="50800" bIns="50800" anchor="ctr"/>
          <a:lstStyle/>
          <a:p>
            <a:pPr algn="l" defTabSz="457200">
              <a:defRPr b="0" sz="1200">
                <a:solidFill>
                  <a:srgbClr val="000000"/>
                </a:solidFill>
                <a:effectLst/>
              </a:defRPr>
            </a:pPr>
          </a:p>
        </p:txBody>
      </p:sp>
      <p:pic>
        <p:nvPicPr>
          <p:cNvPr id="13" name="droppedImage.pdf" descr="droppedImage.pdf"/>
          <p:cNvPicPr>
            <a:picLocks noChangeAspect="1"/>
          </p:cNvPicPr>
          <p:nvPr/>
        </p:nvPicPr>
        <p:blipFill>
          <a:blip r:embed="rId3">
            <a:extLst/>
          </a:blip>
          <a:stretch>
            <a:fillRect/>
          </a:stretch>
        </p:blipFill>
        <p:spPr>
          <a:xfrm>
            <a:off x="304800" y="279400"/>
            <a:ext cx="3102188" cy="532891"/>
          </a:xfrm>
          <a:prstGeom prst="rect">
            <a:avLst/>
          </a:prstGeom>
          <a:ln w="12700">
            <a:miter lim="400000"/>
          </a:ln>
        </p:spPr>
      </p:pic>
      <p:sp>
        <p:nvSpPr>
          <p:cNvPr id="14" name="Growing in Discernment"/>
          <p:cNvSpPr/>
          <p:nvPr/>
        </p:nvSpPr>
        <p:spPr>
          <a:xfrm>
            <a:off x="3794671" y="184150"/>
            <a:ext cx="6549049" cy="723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90000"/>
              </a:lnSpc>
              <a:defRPr sz="4100">
                <a:solidFill>
                  <a:srgbClr val="FFFFFF"/>
                </a:solidFill>
                <a:effectLst>
                  <a:outerShdw sx="100000" sy="100000" kx="0" ky="0" algn="b" rotWithShape="0" blurRad="25400" dist="25400" dir="5400000">
                    <a:srgbClr val="060606"/>
                  </a:outerShdw>
                </a:effectLst>
              </a:defRPr>
            </a:lvl1pPr>
          </a:lstStyle>
          <a:p>
            <a:pPr/>
            <a:r>
              <a:t>Growing in Discernment</a:t>
            </a:r>
          </a:p>
        </p:txBody>
      </p:sp>
      <p:sp>
        <p:nvSpPr>
          <p:cNvPr id="15" name="Slide Number"/>
          <p:cNvSpPr/>
          <p:nvPr>
            <p:ph type="sldNum" sz="quarter" idx="2"/>
          </p:nvPr>
        </p:nvSpPr>
        <p:spPr>
          <a:xfrm>
            <a:off x="6330950" y="9283700"/>
            <a:ext cx="317500" cy="342900"/>
          </a:xfrm>
          <a:prstGeom prst="rect">
            <a:avLst/>
          </a:prstGeom>
        </p:spPr>
        <p:txBody>
          <a:bodyPr/>
          <a:lstStyle>
            <a:lvl1pPr>
              <a:defRPr sz="1600">
                <a:latin typeface="Gill Sans"/>
                <a:ea typeface="Gill Sans"/>
                <a:cs typeface="Gill Sans"/>
                <a:sym typeface="Gill Sans"/>
              </a:defRPr>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Banner copy">
    <p:spTree>
      <p:nvGrpSpPr>
        <p:cNvPr id="1" name=""/>
        <p:cNvGrpSpPr/>
        <p:nvPr/>
      </p:nvGrpSpPr>
      <p:grpSpPr>
        <a:xfrm>
          <a:off x="0" y="0"/>
          <a:ext cx="0" cy="0"/>
          <a:chOff x="0" y="0"/>
          <a:chExt cx="0" cy="0"/>
        </a:xfrm>
      </p:grpSpPr>
      <p:pic>
        <p:nvPicPr>
          <p:cNvPr id="22" name="Flow_Banner1.jpg" descr="Flow_Banner1.jpg"/>
          <p:cNvPicPr>
            <a:picLocks noChangeAspect="1"/>
          </p:cNvPicPr>
          <p:nvPr/>
        </p:nvPicPr>
        <p:blipFill>
          <a:blip r:embed="rId2">
            <a:extLst/>
          </a:blip>
          <a:srcRect l="281" t="34306" r="3289" b="2919"/>
          <a:stretch>
            <a:fillRect/>
          </a:stretch>
        </p:blipFill>
        <p:spPr>
          <a:xfrm>
            <a:off x="0" y="0"/>
            <a:ext cx="13030200" cy="1092200"/>
          </a:xfrm>
          <a:prstGeom prst="rect">
            <a:avLst/>
          </a:prstGeom>
          <a:ln w="12700">
            <a:miter lim="400000"/>
          </a:ln>
        </p:spPr>
      </p:pic>
      <p:sp>
        <p:nvSpPr>
          <p:cNvPr id="23" name="Line"/>
          <p:cNvSpPr/>
          <p:nvPr/>
        </p:nvSpPr>
        <p:spPr>
          <a:xfrm>
            <a:off x="-228600" y="1066800"/>
            <a:ext cx="14020800" cy="0"/>
          </a:xfrm>
          <a:prstGeom prst="line">
            <a:avLst/>
          </a:prstGeom>
          <a:ln w="38100">
            <a:solidFill>
              <a:srgbClr val="11008E"/>
            </a:solidFill>
            <a:miter lim="400000"/>
          </a:ln>
        </p:spPr>
        <p:txBody>
          <a:bodyPr lIns="50800" tIns="50800" rIns="50800" bIns="50800" anchor="ctr"/>
          <a:lstStyle/>
          <a:p>
            <a:pPr algn="l" defTabSz="457200">
              <a:defRPr b="0" sz="1200">
                <a:solidFill>
                  <a:srgbClr val="000000"/>
                </a:solidFill>
                <a:effectLst/>
              </a:defRPr>
            </a:pPr>
          </a:p>
        </p:txBody>
      </p:sp>
      <p:pic>
        <p:nvPicPr>
          <p:cNvPr id="24" name="droppedImage.pdf" descr="droppedImage.pdf"/>
          <p:cNvPicPr>
            <a:picLocks noChangeAspect="1"/>
          </p:cNvPicPr>
          <p:nvPr/>
        </p:nvPicPr>
        <p:blipFill>
          <a:blip r:embed="rId3">
            <a:extLst/>
          </a:blip>
          <a:stretch>
            <a:fillRect/>
          </a:stretch>
        </p:blipFill>
        <p:spPr>
          <a:xfrm>
            <a:off x="304800" y="279400"/>
            <a:ext cx="3102188" cy="532891"/>
          </a:xfrm>
          <a:prstGeom prst="rect">
            <a:avLst/>
          </a:prstGeom>
          <a:ln w="12700">
            <a:miter lim="400000"/>
          </a:ln>
        </p:spPr>
      </p:pic>
      <p:sp>
        <p:nvSpPr>
          <p:cNvPr id="25" name="Overview"/>
          <p:cNvSpPr/>
          <p:nvPr/>
        </p:nvSpPr>
        <p:spPr>
          <a:xfrm>
            <a:off x="3794671" y="184150"/>
            <a:ext cx="6549049" cy="723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90000"/>
              </a:lnSpc>
              <a:defRPr sz="4100">
                <a:solidFill>
                  <a:srgbClr val="FFFFFF"/>
                </a:solidFill>
                <a:effectLst>
                  <a:outerShdw sx="100000" sy="100000" kx="0" ky="0" algn="b" rotWithShape="0" blurRad="25400" dist="25400" dir="5400000">
                    <a:srgbClr val="060606"/>
                  </a:outerShdw>
                </a:effectLst>
              </a:defRPr>
            </a:lvl1pPr>
          </a:lstStyle>
          <a:p>
            <a:pPr/>
            <a:r>
              <a:t>Overview</a:t>
            </a:r>
          </a:p>
        </p:txBody>
      </p:sp>
      <p:sp>
        <p:nvSpPr>
          <p:cNvPr id="26" name="Slide Number"/>
          <p:cNvSpPr/>
          <p:nvPr>
            <p:ph type="sldNum" sz="quarter" idx="2"/>
          </p:nvPr>
        </p:nvSpPr>
        <p:spPr>
          <a:xfrm>
            <a:off x="6330950" y="9283700"/>
            <a:ext cx="317500" cy="342900"/>
          </a:xfrm>
          <a:prstGeom prst="rect">
            <a:avLst/>
          </a:prstGeom>
        </p:spPr>
        <p:txBody>
          <a:bodyPr/>
          <a:lstStyle>
            <a:lvl1pPr>
              <a:defRPr sz="1600">
                <a:latin typeface="Gill Sans"/>
                <a:ea typeface="Gill Sans"/>
                <a:cs typeface="Gill Sans"/>
                <a:sym typeface="Gill Sans"/>
              </a:defRPr>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33" name="Slide Number"/>
          <p:cNvSpPr/>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pic>
        <p:nvPicPr>
          <p:cNvPr id="40" name="river1.jpg" descr="river1.jpg"/>
          <p:cNvPicPr>
            <a:picLocks noChangeAspect="1"/>
          </p:cNvPicPr>
          <p:nvPr/>
        </p:nvPicPr>
        <p:blipFill>
          <a:blip r:embed="rId2">
            <a:extLst/>
          </a:blip>
          <a:srcRect l="3729" t="0" r="5550" b="0"/>
          <a:stretch>
            <a:fillRect/>
          </a:stretch>
        </p:blipFill>
        <p:spPr>
          <a:xfrm>
            <a:off x="-279400" y="0"/>
            <a:ext cx="13284200" cy="9753600"/>
          </a:xfrm>
          <a:prstGeom prst="rect">
            <a:avLst/>
          </a:prstGeom>
          <a:ln w="12700">
            <a:miter lim="400000"/>
          </a:ln>
        </p:spPr>
      </p:pic>
      <p:sp>
        <p:nvSpPr>
          <p:cNvPr id="41" name="Slide Number"/>
          <p:cNvSpPr/>
          <p:nvPr>
            <p:ph type="sldNum" sz="quarter" idx="2"/>
          </p:nvPr>
        </p:nvSpPr>
        <p:spPr>
          <a:xfrm>
            <a:off x="6330950" y="9283700"/>
            <a:ext cx="317500" cy="342900"/>
          </a:xfrm>
          <a:prstGeom prst="rect">
            <a:avLst/>
          </a:prstGeom>
        </p:spPr>
        <p:txBody>
          <a:bodyPr/>
          <a:lstStyle>
            <a:lvl1pPr>
              <a:defRPr sz="1600">
                <a:latin typeface="Gill Sans"/>
                <a:ea typeface="Gill Sans"/>
                <a:cs typeface="Gill Sans"/>
                <a:sym typeface="Gill Sans"/>
              </a:defRPr>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Title Text"/>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b="0" sz="1800">
                <a:solidFill>
                  <a:srgbClr val="000000"/>
                </a:solidFill>
                <a:latin typeface="+mj-lt"/>
                <a:ea typeface="+mj-ea"/>
                <a:cs typeface="+mj-cs"/>
                <a:sym typeface="Helvetica Light"/>
              </a:defRPr>
            </a:lvl1pPr>
          </a:lstStyle>
          <a:p>
            <a:pPr>
              <a:defRPr>
                <a:effectLst/>
              </a:defRPr>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j-lt"/>
          <a:ea typeface="+mj-ea"/>
          <a:cs typeface="+mj-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j-lt"/>
          <a:ea typeface="+mj-ea"/>
          <a:cs typeface="+mj-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j-lt"/>
          <a:ea typeface="+mj-ea"/>
          <a:cs typeface="+mj-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j-lt"/>
          <a:ea typeface="+mj-ea"/>
          <a:cs typeface="+mj-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j-lt"/>
          <a:ea typeface="+mj-ea"/>
          <a:cs typeface="+mj-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j-lt"/>
          <a:ea typeface="+mj-ea"/>
          <a:cs typeface="+mj-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j-lt"/>
          <a:ea typeface="+mj-ea"/>
          <a:cs typeface="+mj-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j-lt"/>
          <a:ea typeface="+mj-ea"/>
          <a:cs typeface="+mj-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j-lt"/>
          <a:ea typeface="+mj-ea"/>
          <a:cs typeface="+mj-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j-lt"/>
          <a:ea typeface="+mj-ea"/>
          <a:cs typeface="+mj-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j-lt"/>
          <a:ea typeface="+mj-ea"/>
          <a:cs typeface="+mj-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j-lt"/>
          <a:ea typeface="+mj-ea"/>
          <a:cs typeface="+mj-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j-lt"/>
          <a:ea typeface="+mj-ea"/>
          <a:cs typeface="+mj-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j-lt"/>
          <a:ea typeface="+mj-ea"/>
          <a:cs typeface="+mj-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j-lt"/>
          <a:ea typeface="+mj-ea"/>
          <a:cs typeface="+mj-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j-lt"/>
          <a:ea typeface="+mj-ea"/>
          <a:cs typeface="+mj-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j-lt"/>
          <a:ea typeface="+mj-ea"/>
          <a:cs typeface="+mj-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j-lt"/>
          <a:ea typeface="+mj-ea"/>
          <a:cs typeface="+mj-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eg"/><Relationship Id="rId3" Type="http://schemas.openxmlformats.org/officeDocument/2006/relationships/image" Target="../media/image6.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5.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eg"/><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0" name="droppedImage.pdf" descr="droppedImage.pdf"/>
          <p:cNvPicPr>
            <a:picLocks noChangeAspect="1"/>
          </p:cNvPicPr>
          <p:nvPr/>
        </p:nvPicPr>
        <p:blipFill>
          <a:blip r:embed="rId2">
            <a:extLst/>
          </a:blip>
          <a:stretch>
            <a:fillRect/>
          </a:stretch>
        </p:blipFill>
        <p:spPr>
          <a:xfrm>
            <a:off x="265038" y="246380"/>
            <a:ext cx="6467019" cy="1724539"/>
          </a:xfrm>
          <a:prstGeom prst="rect">
            <a:avLst/>
          </a:prstGeom>
          <a:ln w="12700">
            <a:miter lim="400000"/>
          </a:ln>
          <a:effectLst>
            <a:outerShdw sx="100000" sy="100000" kx="0" ky="0" algn="b" rotWithShape="0" blurRad="127000" dist="76200" dir="2700000">
              <a:srgbClr val="FFFFFF">
                <a:alpha val="75000"/>
              </a:srgbClr>
            </a:outerShdw>
          </a:effectLst>
        </p:spPr>
      </p:pic>
      <p:sp>
        <p:nvSpPr>
          <p:cNvPr id="51" name="Rectangle"/>
          <p:cNvSpPr/>
          <p:nvPr/>
        </p:nvSpPr>
        <p:spPr>
          <a:xfrm>
            <a:off x="-143083" y="8093053"/>
            <a:ext cx="13160582" cy="1927248"/>
          </a:xfrm>
          <a:prstGeom prst="roundRect">
            <a:avLst>
              <a:gd name="adj" fmla="val 0"/>
            </a:avLst>
          </a:prstGeom>
          <a:solidFill>
            <a:srgbClr val="000000">
              <a:alpha val="85358"/>
            </a:srgbClr>
          </a:solidFill>
          <a:ln w="12700">
            <a:miter lim="400000"/>
          </a:ln>
        </p:spPr>
        <p:txBody>
          <a:bodyPr lIns="50800" tIns="50800" rIns="50800" bIns="50800" anchor="ctr"/>
          <a:lstStyle/>
          <a:p>
            <a:pPr marL="40639" marR="40639" algn="l" defTabSz="914400">
              <a:defRPr b="0" sz="1200">
                <a:solidFill>
                  <a:srgbClr val="000000"/>
                </a:solidFill>
                <a:effectLst/>
                <a:uFill>
                  <a:solidFill>
                    <a:srgbClr val="000000"/>
                  </a:solidFill>
                </a:uFill>
                <a:latin typeface="Gill Sans"/>
                <a:ea typeface="Gill Sans"/>
                <a:cs typeface="Gill Sans"/>
                <a:sym typeface="Gill Sans"/>
              </a:defRPr>
            </a:pPr>
          </a:p>
        </p:txBody>
      </p:sp>
      <p:sp>
        <p:nvSpPr>
          <p:cNvPr id="52" name="Fostering Spiritual Growth in the Church"/>
          <p:cNvSpPr/>
          <p:nvPr/>
        </p:nvSpPr>
        <p:spPr>
          <a:xfrm>
            <a:off x="2018927" y="8231089"/>
            <a:ext cx="8966945" cy="609601"/>
          </a:xfrm>
          <a:prstGeom prst="rect">
            <a:avLst/>
          </a:prstGeom>
          <a:ln w="12700">
            <a:miter lim="400000"/>
          </a:ln>
          <a:effectLst>
            <a:outerShdw sx="100000" sy="100000" kx="0" ky="0" algn="b" rotWithShape="0" blurRad="63500" dist="50800" dir="2700000">
              <a:srgbClr val="000000">
                <a:alpha val="7500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defTabSz="914400">
              <a:buClr>
                <a:srgbClr val="FFFFFF"/>
              </a:buClr>
              <a:buFont typeface="Aria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b="0" sz="4200">
                <a:solidFill>
                  <a:srgbClr val="FFFFFF"/>
                </a:solidFill>
                <a:uFill>
                  <a:solidFill>
                    <a:srgbClr val="FFFFFF"/>
                  </a:solidFill>
                </a:uFill>
                <a:latin typeface="DIN Alternate"/>
                <a:ea typeface="DIN Alternate"/>
                <a:cs typeface="DIN Alternate"/>
                <a:sym typeface="DIN Alternate"/>
              </a:defRPr>
            </a:lvl1pPr>
          </a:lstStyle>
          <a:p>
            <a:pPr>
              <a:defRPr>
                <a:effectLst/>
              </a:defRPr>
            </a:pPr>
            <a:r>
              <a:t>Fostering Spiritual Growth in the Church</a:t>
            </a:r>
          </a:p>
        </p:txBody>
      </p:sp>
      <p:sp>
        <p:nvSpPr>
          <p:cNvPr id="53" name="Line"/>
          <p:cNvSpPr/>
          <p:nvPr/>
        </p:nvSpPr>
        <p:spPr>
          <a:xfrm>
            <a:off x="1549400" y="9055882"/>
            <a:ext cx="9906000" cy="1589"/>
          </a:xfrm>
          <a:prstGeom prst="line">
            <a:avLst/>
          </a:prstGeom>
          <a:ln w="38100">
            <a:solidFill>
              <a:srgbClr val="FFA050"/>
            </a:solidFill>
            <a:miter lim="400000"/>
          </a:ln>
          <a:effectLst>
            <a:outerShdw sx="100000" sy="100000" kx="0" ky="0" algn="b" rotWithShape="0" blurRad="63500" dist="50800" dir="2700000">
              <a:srgbClr val="000000">
                <a:alpha val="75000"/>
              </a:srgbClr>
            </a:outerShdw>
          </a:effectLst>
        </p:spPr>
        <p:txBody>
          <a:bodyPr lIns="50800" tIns="50800" rIns="50800" bIns="50800" anchor="ctr"/>
          <a:lstStyle/>
          <a:p>
            <a:pPr algn="l" defTabSz="457200">
              <a:defRPr b="0" sz="1200">
                <a:solidFill>
                  <a:srgbClr val="000000"/>
                </a:solidFill>
                <a:effectLst/>
              </a:defRPr>
            </a:pPr>
          </a:p>
        </p:txBody>
      </p:sp>
      <p:sp>
        <p:nvSpPr>
          <p:cNvPr id="54" name="Paul J. Bucknell"/>
          <p:cNvSpPr/>
          <p:nvPr/>
        </p:nvSpPr>
        <p:spPr>
          <a:xfrm>
            <a:off x="12701" y="9108152"/>
            <a:ext cx="12979398" cy="520937"/>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tabLst>
                <a:tab pos="368300" algn="l"/>
                <a:tab pos="698500" algn="l"/>
                <a:tab pos="1066800" algn="l"/>
                <a:tab pos="1422400" algn="l"/>
                <a:tab pos="1778000" algn="l"/>
                <a:tab pos="2120900" algn="l"/>
                <a:tab pos="2489200" algn="l"/>
                <a:tab pos="2857500" algn="l"/>
                <a:tab pos="3200400" algn="l"/>
                <a:tab pos="3568700" algn="l"/>
                <a:tab pos="3911600" algn="l"/>
                <a:tab pos="4267200" algn="l"/>
              </a:tabLst>
              <a:defRPr spc="239" sz="3000">
                <a:solidFill>
                  <a:srgbClr val="FFFFFF"/>
                </a:solidFill>
                <a:effectLst>
                  <a:outerShdw sx="100000" sy="100000" kx="0" ky="0" algn="b" rotWithShape="0" blurRad="25400" dist="25400" dir="2060505">
                    <a:srgbClr val="000000"/>
                  </a:outerShdw>
                </a:effectLst>
                <a:latin typeface="Arial"/>
                <a:ea typeface="Arial"/>
                <a:cs typeface="Arial"/>
                <a:sym typeface="Arial"/>
              </a:defRPr>
            </a:lvl1pPr>
          </a:lstStyle>
          <a:p>
            <a:pPr>
              <a:defRPr b="0" spc="384" sz="4800"/>
            </a:pPr>
            <a:r>
              <a:rPr b="1" spc="239" sz="3000"/>
              <a:t>Paul J. Bucknell</a:t>
            </a:r>
          </a:p>
        </p:txBody>
      </p:sp>
      <p:grpSp>
        <p:nvGrpSpPr>
          <p:cNvPr id="57" name="Group"/>
          <p:cNvGrpSpPr/>
          <p:nvPr/>
        </p:nvGrpSpPr>
        <p:grpSpPr>
          <a:xfrm>
            <a:off x="2854142" y="6143750"/>
            <a:ext cx="7296516" cy="1016001"/>
            <a:chOff x="0" y="0"/>
            <a:chExt cx="7296515" cy="1016000"/>
          </a:xfrm>
        </p:grpSpPr>
        <p:sp>
          <p:nvSpPr>
            <p:cNvPr id="55" name="Rounded Rectangle"/>
            <p:cNvSpPr/>
            <p:nvPr/>
          </p:nvSpPr>
          <p:spPr>
            <a:xfrm>
              <a:off x="0" y="0"/>
              <a:ext cx="7296516" cy="1016000"/>
            </a:xfrm>
            <a:prstGeom prst="roundRect">
              <a:avLst>
                <a:gd name="adj" fmla="val 16924"/>
              </a:avLst>
            </a:prstGeom>
            <a:solidFill>
              <a:srgbClr val="000000"/>
            </a:soli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b="0" sz="40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6" name="Ephesians 6:12"/>
            <p:cNvSpPr/>
            <p:nvPr/>
          </p:nvSpPr>
          <p:spPr>
            <a:xfrm>
              <a:off x="1196761" y="99286"/>
              <a:ext cx="5182394" cy="817428"/>
            </a:xfrm>
            <a:prstGeom prst="rect">
              <a:avLst/>
            </a:prstGeom>
            <a:noFill/>
            <a:ln w="12700" cap="flat">
              <a:noFill/>
              <a:miter lim="400000"/>
            </a:ln>
            <a:effectLst>
              <a:outerShdw sx="100000" sy="100000" kx="0" ky="0" algn="b" rotWithShape="0" blurRad="165100" dist="101600" dir="2700000">
                <a:srgbClr val="000000">
                  <a:alpha val="80000"/>
                </a:srgbClr>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lnSpc>
                  <a:spcPct val="120000"/>
                </a:lnSpc>
                <a:spcBef>
                  <a:spcPts val="2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250" sz="5000">
                  <a:solidFill>
                    <a:srgbClr val="FFFFFF"/>
                  </a:solidFill>
                  <a:effectLst>
                    <a:outerShdw sx="100000" sy="100000" kx="0" ky="0" algn="b" rotWithShape="0" blurRad="25400" dist="25400" dir="2060505">
                      <a:srgbClr val="000000"/>
                    </a:outerShdw>
                  </a:effectLst>
                  <a:latin typeface="Arial"/>
                  <a:ea typeface="Arial"/>
                  <a:cs typeface="Arial"/>
                  <a:sym typeface="Arial"/>
                </a:defRPr>
              </a:lvl1pPr>
            </a:lstStyle>
            <a:p>
              <a:pPr/>
              <a:r>
                <a:t>Ephesians 6:12</a:t>
              </a:r>
            </a:p>
          </p:txBody>
        </p:sp>
      </p:grpSp>
      <p:sp>
        <p:nvSpPr>
          <p:cNvPr id="58" name="18"/>
          <p:cNvSpPr/>
          <p:nvPr/>
        </p:nvSpPr>
        <p:spPr>
          <a:xfrm>
            <a:off x="11022021" y="460949"/>
            <a:ext cx="1625601" cy="1295401"/>
          </a:xfrm>
          <a:prstGeom prst="ellipse">
            <a:avLst/>
          </a:prstGeom>
          <a:solidFill>
            <a:srgbClr val="11008E">
              <a:alpha val="90000"/>
            </a:srgbClr>
          </a:solidFill>
          <a:ln w="25400">
            <a:solidFill>
              <a:srgbClr val="000000">
                <a:alpha val="90000"/>
              </a:srgbClr>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5800">
                <a:solidFill>
                  <a:srgbClr val="FFFFFF"/>
                </a:solidFill>
                <a:effectLst>
                  <a:outerShdw sx="100000" sy="100000" kx="0" ky="0" algn="b" rotWithShape="0" blurRad="38100" dist="12700" dir="5400000">
                    <a:srgbClr val="000000">
                      <a:alpha val="50000"/>
                    </a:srgbClr>
                  </a:outerShdw>
                </a:effectLst>
              </a:defRPr>
            </a:lvl1pPr>
          </a:lstStyle>
          <a:p>
            <a:pPr/>
            <a:r>
              <a:t>18</a:t>
            </a:r>
          </a:p>
        </p:txBody>
      </p:sp>
      <p:sp>
        <p:nvSpPr>
          <p:cNvPr id="59" name="Growing in Spiritual Discernment &amp; Overview"/>
          <p:cNvSpPr/>
          <p:nvPr/>
        </p:nvSpPr>
        <p:spPr>
          <a:xfrm>
            <a:off x="-68272" y="2777209"/>
            <a:ext cx="12861943" cy="3564046"/>
          </a:xfrm>
          <a:prstGeom prst="rect">
            <a:avLst/>
          </a:prstGeom>
          <a:ln w="12700">
            <a:miter lim="400000"/>
          </a:ln>
          <a:effectLst>
            <a:outerShdw sx="100000" sy="100000" kx="0" ky="0" algn="b" rotWithShape="0" blurRad="76200" dist="69781" dir="11722004">
              <a:srgbClr val="000000">
                <a:alpha val="80000"/>
              </a:srgbClr>
            </a:outerShdw>
          </a:effectLst>
          <a:extLst>
            <a:ext uri="{C572A759-6A51-4108-AA02-DFA0A04FC94B}">
              <ma14:wrappingTextBoxFlag xmlns:ma14="http://schemas.microsoft.com/office/mac/drawingml/2011/main" val="1"/>
            </a:ext>
          </a:extLst>
        </p:spPr>
        <p:txBody>
          <a:bodyPr lIns="50800" tIns="50800" rIns="50800" bIns="50800"/>
          <a:lstStyle>
            <a:lvl1pPr defTabSz="457200">
              <a:lnSpc>
                <a:spcPct val="110000"/>
              </a:lnSpc>
              <a:spcBef>
                <a:spcPts val="2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170" sz="8500">
                <a:solidFill>
                  <a:srgbClr val="FFFFFF"/>
                </a:solidFill>
                <a:effectLst>
                  <a:outerShdw sx="100000" sy="100000" kx="0" ky="0" algn="b" rotWithShape="0" blurRad="38100" dist="25400" dir="1500000">
                    <a:srgbClr val="000000"/>
                  </a:outerShdw>
                </a:effectLst>
                <a:latin typeface="Arial"/>
                <a:ea typeface="Arial"/>
                <a:cs typeface="Arial"/>
                <a:sym typeface="Arial"/>
              </a:defRPr>
            </a:lvl1pPr>
          </a:lstStyle>
          <a:p>
            <a:pPr/>
            <a:r>
              <a:t>Growing in Spiritual Discernment &amp; Overview</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59"/>
                                        </p:tgtEl>
                                        <p:attrNameLst>
                                          <p:attrName>style.visibility</p:attrName>
                                        </p:attrNameLst>
                                      </p:cBhvr>
                                      <p:to>
                                        <p:strVal val="visible"/>
                                      </p:to>
                                    </p:set>
                                    <p:animEffect filter="fade" transition="in">
                                      <p:cBhvr>
                                        <p:cTn id="7" dur="1500"/>
                                        <p:tgtEl>
                                          <p:spTgt spid="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9" grpId="1"/>
    </p:bld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9" name="Growth-chart-overview.jpg" descr="Growth-chart-overview.jpg"/>
          <p:cNvPicPr>
            <a:picLocks noChangeAspect="1"/>
          </p:cNvPicPr>
          <p:nvPr/>
        </p:nvPicPr>
        <p:blipFill>
          <a:blip r:embed="rId2">
            <a:extLst/>
          </a:blip>
          <a:stretch>
            <a:fillRect/>
          </a:stretch>
        </p:blipFill>
        <p:spPr>
          <a:xfrm>
            <a:off x="572713" y="-144916"/>
            <a:ext cx="11859374" cy="1004343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2500">
        <p:fade thruBlk="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1" name="droppedImage.pdf" descr="droppedImage.pdf"/>
          <p:cNvPicPr>
            <a:picLocks noChangeAspect="1"/>
          </p:cNvPicPr>
          <p:nvPr/>
        </p:nvPicPr>
        <p:blipFill>
          <a:blip r:embed="rId3">
            <a:extLst/>
          </a:blip>
          <a:stretch>
            <a:fillRect/>
          </a:stretch>
        </p:blipFill>
        <p:spPr>
          <a:xfrm>
            <a:off x="265038" y="246380"/>
            <a:ext cx="6467019" cy="1724539"/>
          </a:xfrm>
          <a:prstGeom prst="rect">
            <a:avLst/>
          </a:prstGeom>
          <a:ln w="12700">
            <a:miter lim="400000"/>
          </a:ln>
          <a:effectLst>
            <a:outerShdw sx="100000" sy="100000" kx="0" ky="0" algn="b" rotWithShape="0" blurRad="127000" dist="76200" dir="2700000">
              <a:srgbClr val="FFFFFF">
                <a:alpha val="75000"/>
              </a:srgbClr>
            </a:outerShdw>
          </a:effectLst>
        </p:spPr>
      </p:pic>
      <p:grpSp>
        <p:nvGrpSpPr>
          <p:cNvPr id="195" name="Group"/>
          <p:cNvGrpSpPr/>
          <p:nvPr/>
        </p:nvGrpSpPr>
        <p:grpSpPr>
          <a:xfrm>
            <a:off x="-279400" y="3288557"/>
            <a:ext cx="13862027" cy="6465043"/>
            <a:chOff x="0" y="300161"/>
            <a:chExt cx="13862026" cy="6465042"/>
          </a:xfrm>
        </p:grpSpPr>
        <p:sp>
          <p:nvSpPr>
            <p:cNvPr id="192" name="Rounded Rectangle"/>
            <p:cNvSpPr/>
            <p:nvPr/>
          </p:nvSpPr>
          <p:spPr>
            <a:xfrm>
              <a:off x="0" y="300161"/>
              <a:ext cx="13862027" cy="6465043"/>
            </a:xfrm>
            <a:prstGeom prst="roundRect">
              <a:avLst>
                <a:gd name="adj" fmla="val 6261"/>
              </a:avLst>
            </a:prstGeom>
            <a:solidFill>
              <a:schemeClr val="accent1">
                <a:hueOff val="273562"/>
                <a:satOff val="2937"/>
                <a:lumOff val="-22233"/>
              </a:schemeClr>
            </a:solidFill>
            <a:ln w="12700" cap="flat">
              <a:noFill/>
              <a:miter lim="400000"/>
            </a:ln>
            <a:effectLst>
              <a:outerShdw sx="100000" sy="100000" kx="0" ky="0" algn="b" rotWithShape="0" blurRad="38100" dist="25400" dir="5400000">
                <a:srgbClr val="000000">
                  <a:alpha val="97658"/>
                </a:srgbClr>
              </a:outerShdw>
            </a:effectLst>
          </p:spPr>
          <p:txBody>
            <a:bodyPr wrap="square" lIns="50800" tIns="50800" rIns="50800" bIns="50800" numCol="1" anchor="ctr">
              <a:noAutofit/>
            </a:bodyPr>
            <a:lstStyle/>
            <a:p>
              <a:pPr>
                <a:defRPr b="0" sz="40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3" name="Line"/>
            <p:cNvSpPr/>
            <p:nvPr/>
          </p:nvSpPr>
          <p:spPr>
            <a:xfrm>
              <a:off x="1210111" y="1119446"/>
              <a:ext cx="11441804" cy="1835"/>
            </a:xfrm>
            <a:prstGeom prst="line">
              <a:avLst/>
            </a:prstGeom>
            <a:noFill/>
            <a:ln w="38100" cap="flat">
              <a:solidFill>
                <a:srgbClr val="FFA050"/>
              </a:solidFill>
              <a:prstDash val="solid"/>
              <a:miter lim="400000"/>
            </a:ln>
            <a:effectLst>
              <a:outerShdw sx="100000" sy="100000" kx="0" ky="0" algn="b" rotWithShape="0" blurRad="63500" dist="50800" dir="2700000">
                <a:srgbClr val="000000">
                  <a:alpha val="75000"/>
                </a:srgbClr>
              </a:outerShdw>
            </a:effectLst>
          </p:spPr>
          <p:txBody>
            <a:bodyPr wrap="square" lIns="50800" tIns="50800" rIns="50800" bIns="50800" numCol="1" anchor="ctr">
              <a:noAutofit/>
            </a:bodyPr>
            <a:lstStyle/>
            <a:p>
              <a:pPr algn="l" defTabSz="457200">
                <a:defRPr b="0" sz="1200">
                  <a:solidFill>
                    <a:srgbClr val="000000"/>
                  </a:solidFill>
                  <a:effectLst/>
                </a:defRPr>
              </a:pPr>
            </a:p>
          </p:txBody>
        </p:sp>
        <p:sp>
          <p:nvSpPr>
            <p:cNvPr id="194" name="Discussion Questions"/>
            <p:cNvSpPr/>
            <p:nvPr/>
          </p:nvSpPr>
          <p:spPr>
            <a:xfrm>
              <a:off x="0" y="300508"/>
              <a:ext cx="13862027" cy="715694"/>
            </a:xfrm>
            <a:prstGeom prst="rect">
              <a:avLst/>
            </a:prstGeom>
            <a:noFill/>
            <a:ln w="12700" cap="flat">
              <a:noFill/>
              <a:miter lim="400000"/>
            </a:ln>
            <a:effectLst>
              <a:outerShdw sx="100000" sy="100000" kx="0" ky="0" algn="b" rotWithShape="0" blurRad="127000" dist="76200" dir="2700000">
                <a:schemeClr val="accent1">
                  <a:hueOff val="273562"/>
                  <a:satOff val="2937"/>
                  <a:lumOff val="-22233"/>
                  <a:alpha val="75000"/>
                </a:scheme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tabLst>
                  <a:tab pos="368300" algn="l"/>
                  <a:tab pos="698500" algn="l"/>
                  <a:tab pos="1066800" algn="l"/>
                  <a:tab pos="1422400" algn="l"/>
                  <a:tab pos="1778000" algn="l"/>
                  <a:tab pos="2120900" algn="l"/>
                  <a:tab pos="2489200" algn="l"/>
                  <a:tab pos="2857500" algn="l"/>
                  <a:tab pos="3200400" algn="l"/>
                  <a:tab pos="3568700" algn="l"/>
                  <a:tab pos="3911600" algn="l"/>
                  <a:tab pos="4267200" algn="l"/>
                </a:tabLst>
                <a:defRPr spc="296" sz="3700">
                  <a:solidFill>
                    <a:srgbClr val="FFFFFF"/>
                  </a:solidFill>
                  <a:effectLst>
                    <a:outerShdw sx="100000" sy="100000" kx="0" ky="0" algn="b" rotWithShape="0" blurRad="25400" dist="25400" dir="2060505">
                      <a:srgbClr val="000000"/>
                    </a:outerShdw>
                  </a:effectLst>
                  <a:latin typeface="Arial"/>
                  <a:ea typeface="Arial"/>
                  <a:cs typeface="Arial"/>
                  <a:sym typeface="Arial"/>
                </a:defRPr>
              </a:lvl1pPr>
            </a:lstStyle>
            <a:p>
              <a:pPr>
                <a:defRPr b="0" spc="440" sz="5500"/>
              </a:pPr>
              <a:r>
                <a:rPr b="1" spc="296" sz="3700"/>
                <a:t>Discussion Questions</a:t>
              </a:r>
            </a:p>
          </p:txBody>
        </p:sp>
      </p:grpSp>
      <p:sp>
        <p:nvSpPr>
          <p:cNvPr id="196" name="What is one area that you need to grow in spiritual discernment?…"/>
          <p:cNvSpPr/>
          <p:nvPr/>
        </p:nvSpPr>
        <p:spPr>
          <a:xfrm>
            <a:off x="501115" y="4755944"/>
            <a:ext cx="12120846" cy="3911601"/>
          </a:xfrm>
          <a:prstGeom prst="rect">
            <a:avLst/>
          </a:prstGeom>
          <a:ln w="12700">
            <a:miter lim="400000"/>
          </a:ln>
          <a:effectLst>
            <a:outerShdw sx="100000" sy="100000" kx="0" ky="0" algn="b" rotWithShape="0" blurRad="63500" dist="50800" dir="2700000">
              <a:srgbClr val="000000">
                <a:alpha val="75000"/>
              </a:srgbClr>
            </a:outerShdw>
          </a:effectLst>
          <a:extLst>
            <a:ext uri="{C572A759-6A51-4108-AA02-DFA0A04FC94B}">
              <ma14:wrappingTextBoxFlag xmlns:ma14="http://schemas.microsoft.com/office/mac/drawingml/2011/main" val="1"/>
            </a:ext>
          </a:extLst>
        </p:spPr>
        <p:txBody>
          <a:bodyPr lIns="0" tIns="0" rIns="0" bIns="0" anchor="ctr">
            <a:spAutoFit/>
          </a:bodyPr>
          <a:lstStyle/>
          <a:p>
            <a:pPr marL="914400" indent="-914400" algn="just" defTabSz="914400">
              <a:lnSpc>
                <a:spcPct val="120000"/>
              </a:lnSpc>
              <a:spcBef>
                <a:spcPts val="3200"/>
              </a:spcBef>
              <a:buClr>
                <a:srgbClr val="FFFFFF"/>
              </a:buClr>
              <a:buSzPct val="100000"/>
              <a:buFont typeface="Arial"/>
              <a:buAutoNum type="arabicPeriod" startAt="1"/>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b="0" sz="5100">
                <a:solidFill>
                  <a:srgbClr val="FFFFFF"/>
                </a:solidFill>
                <a:effectLst/>
                <a:uFill>
                  <a:solidFill>
                    <a:srgbClr val="FFFFFF"/>
                  </a:solidFill>
                </a:uFill>
                <a:latin typeface="DIN Alternate"/>
                <a:ea typeface="DIN Alternate"/>
                <a:cs typeface="DIN Alternate"/>
                <a:sym typeface="DIN Alternate"/>
              </a:defRPr>
            </a:pPr>
            <a:r>
              <a:t>What is one area that you need to grow in spiritual discernment?</a:t>
            </a:r>
          </a:p>
          <a:p>
            <a:pPr marL="914400" indent="-914400" algn="just" defTabSz="914400">
              <a:lnSpc>
                <a:spcPct val="120000"/>
              </a:lnSpc>
              <a:spcBef>
                <a:spcPts val="3200"/>
              </a:spcBef>
              <a:buClr>
                <a:srgbClr val="FFFFFF"/>
              </a:buClr>
              <a:buSzPct val="100000"/>
              <a:buFont typeface="Arial"/>
              <a:buAutoNum type="arabicPeriod" startAt="1"/>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b="0" sz="5100">
                <a:solidFill>
                  <a:srgbClr val="FFFFFF"/>
                </a:solidFill>
                <a:effectLst/>
                <a:uFill>
                  <a:solidFill>
                    <a:srgbClr val="FFFFFF"/>
                  </a:solidFill>
                </a:uFill>
                <a:latin typeface="DIN Alternate"/>
                <a:ea typeface="DIN Alternate"/>
                <a:cs typeface="DIN Alternate"/>
                <a:sym typeface="DIN Alternate"/>
              </a:defRPr>
            </a:pPr>
            <a:r>
              <a:t>Scan the chart and share one aspect that you have learned about Christian life.</a:t>
            </a:r>
          </a:p>
        </p:txBody>
      </p:sp>
    </p:spTree>
  </p:cSld>
  <p:clrMapOvr>
    <a:masterClrMapping/>
  </p:clrMapOvr>
  <mc:AlternateContent xmlns:mc="http://schemas.openxmlformats.org/markup-compatibility/2006">
    <mc:Choice xmlns:p14="http://schemas.microsoft.com/office/powerpoint/2010/main" Requires="p14">
      <p:transition spd="slow" advClick="1" p14:dur="2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195"/>
                                        </p:tgtEl>
                                        <p:attrNameLst>
                                          <p:attrName>style.visibility</p:attrName>
                                        </p:attrNameLst>
                                      </p:cBhvr>
                                      <p:to>
                                        <p:strVal val="visible"/>
                                      </p:to>
                                    </p:set>
                                    <p:anim calcmode="lin" valueType="num">
                                      <p:cBhvr>
                                        <p:cTn id="7" dur="1000" fill="hold"/>
                                        <p:tgtEl>
                                          <p:spTgt spid="195"/>
                                        </p:tgtEl>
                                        <p:attrNameLst>
                                          <p:attrName>ppt_x</p:attrName>
                                        </p:attrNameLst>
                                      </p:cBhvr>
                                      <p:tavLst>
                                        <p:tav tm="0">
                                          <p:val>
                                            <p:strVal val="0-#ppt_w/2"/>
                                          </p:val>
                                        </p:tav>
                                        <p:tav tm="100000">
                                          <p:val>
                                            <p:strVal val="#ppt_x"/>
                                          </p:val>
                                        </p:tav>
                                      </p:tavLst>
                                    </p:anim>
                                    <p:anim calcmode="lin" valueType="num">
                                      <p:cBhvr>
                                        <p:cTn id="8" dur="1000" fill="hold"/>
                                        <p:tgtEl>
                                          <p:spTgt spid="19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Class="entr" nodeType="afterEffect" presetSubtype="1" presetID="22" grpId="2" fill="hold">
                                  <p:stCondLst>
                                    <p:cond delay="400"/>
                                  </p:stCondLst>
                                  <p:iterate type="el" backwards="0">
                                    <p:tmAbs val="0"/>
                                  </p:iterate>
                                  <p:childTnLst>
                                    <p:set>
                                      <p:cBhvr>
                                        <p:cTn id="11" fill="hold"/>
                                        <p:tgtEl>
                                          <p:spTgt spid="196">
                                            <p:bg/>
                                          </p:spTgt>
                                        </p:tgtEl>
                                        <p:attrNameLst>
                                          <p:attrName>style.visibility</p:attrName>
                                        </p:attrNameLst>
                                      </p:cBhvr>
                                      <p:to>
                                        <p:strVal val="visible"/>
                                      </p:to>
                                    </p:set>
                                    <p:animEffect filter="wipe(up)" transition="in">
                                      <p:cBhvr>
                                        <p:cTn id="12" dur="2250"/>
                                        <p:tgtEl>
                                          <p:spTgt spid="196">
                                            <p:bg/>
                                          </p:spTgt>
                                        </p:tgtEl>
                                      </p:cBhvr>
                                    </p:animEffect>
                                  </p:childTnLst>
                                </p:cTn>
                              </p:par>
                              <p:par>
                                <p:cTn id="13" presetClass="entr" nodeType="withEffect" presetSubtype="1" presetID="22" grpId="2" fill="hold">
                                  <p:stCondLst>
                                    <p:cond delay="400"/>
                                  </p:stCondLst>
                                  <p:iterate type="el" backwards="0">
                                    <p:tmAbs val="0"/>
                                  </p:iterate>
                                  <p:childTnLst>
                                    <p:set>
                                      <p:cBhvr>
                                        <p:cTn id="14" fill="hold"/>
                                        <p:tgtEl>
                                          <p:spTgt spid="196">
                                            <p:txEl>
                                              <p:pRg st="0" end="0"/>
                                            </p:txEl>
                                          </p:spTgt>
                                        </p:tgtEl>
                                        <p:attrNameLst>
                                          <p:attrName>style.visibility</p:attrName>
                                        </p:attrNameLst>
                                      </p:cBhvr>
                                      <p:to>
                                        <p:strVal val="visible"/>
                                      </p:to>
                                    </p:set>
                                    <p:animEffect filter="wipe(up)" transition="in">
                                      <p:cBhvr>
                                        <p:cTn id="15" dur="2250"/>
                                        <p:tgtEl>
                                          <p:spTgt spid="19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1" presetID="22" grpId="2" fill="hold">
                                  <p:stCondLst>
                                    <p:cond delay="0"/>
                                  </p:stCondLst>
                                  <p:iterate type="el" backwards="0">
                                    <p:tmAbs val="0"/>
                                  </p:iterate>
                                  <p:childTnLst>
                                    <p:set>
                                      <p:cBhvr>
                                        <p:cTn id="19" fill="hold"/>
                                        <p:tgtEl>
                                          <p:spTgt spid="196">
                                            <p:txEl>
                                              <p:pRg st="1" end="1"/>
                                            </p:txEl>
                                          </p:spTgt>
                                        </p:tgtEl>
                                        <p:attrNameLst>
                                          <p:attrName>style.visibility</p:attrName>
                                        </p:attrNameLst>
                                      </p:cBhvr>
                                      <p:to>
                                        <p:strVal val="visible"/>
                                      </p:to>
                                    </p:set>
                                    <p:animEffect filter="wipe(up)" transition="in">
                                      <p:cBhvr>
                                        <p:cTn id="20" dur="2250"/>
                                        <p:tgtEl>
                                          <p:spTgt spid="196">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5" grpId="1"/>
      <p:bldP build="p" bldLvl="5" animBg="1" rev="0" advAuto="0" spid="196" grpId="2"/>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0" name="droppedImage.pdf" descr="droppedImage.pdf"/>
          <p:cNvPicPr>
            <a:picLocks noChangeAspect="1"/>
          </p:cNvPicPr>
          <p:nvPr/>
        </p:nvPicPr>
        <p:blipFill>
          <a:blip r:embed="rId2">
            <a:extLst/>
          </a:blip>
          <a:stretch>
            <a:fillRect/>
          </a:stretch>
        </p:blipFill>
        <p:spPr>
          <a:xfrm>
            <a:off x="265038" y="246380"/>
            <a:ext cx="6467019" cy="1724539"/>
          </a:xfrm>
          <a:prstGeom prst="rect">
            <a:avLst/>
          </a:prstGeom>
          <a:ln w="12700">
            <a:miter lim="400000"/>
          </a:ln>
          <a:effectLst>
            <a:outerShdw sx="100000" sy="100000" kx="0" ky="0" algn="b" rotWithShape="0" blurRad="127000" dist="76200" dir="2700000">
              <a:srgbClr val="FFFFFF">
                <a:alpha val="75000"/>
              </a:srgbClr>
            </a:outerShdw>
          </a:effectLst>
        </p:spPr>
      </p:pic>
      <p:sp>
        <p:nvSpPr>
          <p:cNvPr id="201" name="Rectangle"/>
          <p:cNvSpPr/>
          <p:nvPr/>
        </p:nvSpPr>
        <p:spPr>
          <a:xfrm>
            <a:off x="-143083" y="8093053"/>
            <a:ext cx="13160582" cy="1927248"/>
          </a:xfrm>
          <a:prstGeom prst="roundRect">
            <a:avLst>
              <a:gd name="adj" fmla="val 0"/>
            </a:avLst>
          </a:prstGeom>
          <a:solidFill>
            <a:srgbClr val="000000">
              <a:alpha val="85358"/>
            </a:srgbClr>
          </a:solidFill>
          <a:ln w="12700">
            <a:miter lim="400000"/>
          </a:ln>
        </p:spPr>
        <p:txBody>
          <a:bodyPr lIns="50800" tIns="50800" rIns="50800" bIns="50800" anchor="ctr"/>
          <a:lstStyle/>
          <a:p>
            <a:pPr marL="40639" marR="40639" algn="l" defTabSz="914400">
              <a:defRPr b="0" sz="1200">
                <a:solidFill>
                  <a:srgbClr val="000000"/>
                </a:solidFill>
                <a:effectLst/>
                <a:uFill>
                  <a:solidFill>
                    <a:srgbClr val="000000"/>
                  </a:solidFill>
                </a:uFill>
                <a:latin typeface="Gill Sans"/>
                <a:ea typeface="Gill Sans"/>
                <a:cs typeface="Gill Sans"/>
                <a:sym typeface="Gill Sans"/>
              </a:defRPr>
            </a:pPr>
          </a:p>
        </p:txBody>
      </p:sp>
      <p:sp>
        <p:nvSpPr>
          <p:cNvPr id="202" name="Fostering Spiritual Growth in the Church"/>
          <p:cNvSpPr/>
          <p:nvPr/>
        </p:nvSpPr>
        <p:spPr>
          <a:xfrm>
            <a:off x="2018927" y="8231089"/>
            <a:ext cx="8966945" cy="609601"/>
          </a:xfrm>
          <a:prstGeom prst="rect">
            <a:avLst/>
          </a:prstGeom>
          <a:ln w="12700">
            <a:miter lim="400000"/>
          </a:ln>
          <a:effectLst>
            <a:outerShdw sx="100000" sy="100000" kx="0" ky="0" algn="b" rotWithShape="0" blurRad="63500" dist="50800" dir="2700000">
              <a:srgbClr val="000000">
                <a:alpha val="7500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defTabSz="914400">
              <a:buClr>
                <a:srgbClr val="FFFFFF"/>
              </a:buClr>
              <a:buFont typeface="Aria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b="0" sz="4200">
                <a:solidFill>
                  <a:srgbClr val="FFFFFF"/>
                </a:solidFill>
                <a:uFill>
                  <a:solidFill>
                    <a:srgbClr val="FFFFFF"/>
                  </a:solidFill>
                </a:uFill>
                <a:latin typeface="DIN Alternate"/>
                <a:ea typeface="DIN Alternate"/>
                <a:cs typeface="DIN Alternate"/>
                <a:sym typeface="DIN Alternate"/>
              </a:defRPr>
            </a:lvl1pPr>
          </a:lstStyle>
          <a:p>
            <a:pPr>
              <a:defRPr>
                <a:effectLst/>
              </a:defRPr>
            </a:pPr>
            <a:r>
              <a:t>Fostering Spiritual Growth in the Church</a:t>
            </a:r>
          </a:p>
        </p:txBody>
      </p:sp>
      <p:sp>
        <p:nvSpPr>
          <p:cNvPr id="203" name="Line"/>
          <p:cNvSpPr/>
          <p:nvPr/>
        </p:nvSpPr>
        <p:spPr>
          <a:xfrm>
            <a:off x="1549400" y="9055882"/>
            <a:ext cx="9906000" cy="1589"/>
          </a:xfrm>
          <a:prstGeom prst="line">
            <a:avLst/>
          </a:prstGeom>
          <a:ln w="38100">
            <a:solidFill>
              <a:srgbClr val="FFA050"/>
            </a:solidFill>
            <a:miter lim="400000"/>
          </a:ln>
          <a:effectLst>
            <a:outerShdw sx="100000" sy="100000" kx="0" ky="0" algn="b" rotWithShape="0" blurRad="63500" dist="50800" dir="2700000">
              <a:srgbClr val="000000">
                <a:alpha val="75000"/>
              </a:srgbClr>
            </a:outerShdw>
          </a:effectLst>
        </p:spPr>
        <p:txBody>
          <a:bodyPr lIns="50800" tIns="50800" rIns="50800" bIns="50800" anchor="ctr"/>
          <a:lstStyle/>
          <a:p>
            <a:pPr algn="l" defTabSz="457200">
              <a:defRPr b="0" sz="1200">
                <a:solidFill>
                  <a:srgbClr val="000000"/>
                </a:solidFill>
                <a:effectLst/>
              </a:defRPr>
            </a:pPr>
          </a:p>
        </p:txBody>
      </p:sp>
      <p:sp>
        <p:nvSpPr>
          <p:cNvPr id="204" name="Paul J. Bucknell"/>
          <p:cNvSpPr/>
          <p:nvPr/>
        </p:nvSpPr>
        <p:spPr>
          <a:xfrm>
            <a:off x="12701" y="9108152"/>
            <a:ext cx="12979398" cy="520937"/>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tabLst>
                <a:tab pos="368300" algn="l"/>
                <a:tab pos="698500" algn="l"/>
                <a:tab pos="1066800" algn="l"/>
                <a:tab pos="1422400" algn="l"/>
                <a:tab pos="1778000" algn="l"/>
                <a:tab pos="2120900" algn="l"/>
                <a:tab pos="2489200" algn="l"/>
                <a:tab pos="2857500" algn="l"/>
                <a:tab pos="3200400" algn="l"/>
                <a:tab pos="3568700" algn="l"/>
                <a:tab pos="3911600" algn="l"/>
                <a:tab pos="4267200" algn="l"/>
              </a:tabLst>
              <a:defRPr spc="239" sz="3000">
                <a:solidFill>
                  <a:srgbClr val="FFFFFF"/>
                </a:solidFill>
                <a:effectLst>
                  <a:outerShdw sx="100000" sy="100000" kx="0" ky="0" algn="b" rotWithShape="0" blurRad="25400" dist="25400" dir="2060505">
                    <a:srgbClr val="000000"/>
                  </a:outerShdw>
                </a:effectLst>
                <a:latin typeface="Arial"/>
                <a:ea typeface="Arial"/>
                <a:cs typeface="Arial"/>
                <a:sym typeface="Arial"/>
              </a:defRPr>
            </a:lvl1pPr>
          </a:lstStyle>
          <a:p>
            <a:pPr>
              <a:defRPr b="0" spc="384" sz="4800"/>
            </a:pPr>
            <a:r>
              <a:rPr b="1" spc="239" sz="3000"/>
              <a:t>Paul J. Bucknell</a:t>
            </a:r>
          </a:p>
        </p:txBody>
      </p:sp>
      <p:grpSp>
        <p:nvGrpSpPr>
          <p:cNvPr id="207" name="Group"/>
          <p:cNvGrpSpPr/>
          <p:nvPr/>
        </p:nvGrpSpPr>
        <p:grpSpPr>
          <a:xfrm>
            <a:off x="2854142" y="6143750"/>
            <a:ext cx="7296516" cy="1016001"/>
            <a:chOff x="0" y="0"/>
            <a:chExt cx="7296515" cy="1016000"/>
          </a:xfrm>
        </p:grpSpPr>
        <p:sp>
          <p:nvSpPr>
            <p:cNvPr id="205" name="Rounded Rectangle"/>
            <p:cNvSpPr/>
            <p:nvPr/>
          </p:nvSpPr>
          <p:spPr>
            <a:xfrm>
              <a:off x="0" y="0"/>
              <a:ext cx="7296516" cy="1016000"/>
            </a:xfrm>
            <a:prstGeom prst="roundRect">
              <a:avLst>
                <a:gd name="adj" fmla="val 16924"/>
              </a:avLst>
            </a:prstGeom>
            <a:solidFill>
              <a:srgbClr val="000000"/>
            </a:soli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b="0" sz="40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6" name="Ephesians 6:12"/>
            <p:cNvSpPr/>
            <p:nvPr/>
          </p:nvSpPr>
          <p:spPr>
            <a:xfrm>
              <a:off x="1196761" y="99286"/>
              <a:ext cx="5182394" cy="817428"/>
            </a:xfrm>
            <a:prstGeom prst="rect">
              <a:avLst/>
            </a:prstGeom>
            <a:noFill/>
            <a:ln w="12700" cap="flat">
              <a:noFill/>
              <a:miter lim="400000"/>
            </a:ln>
            <a:effectLst>
              <a:outerShdw sx="100000" sy="100000" kx="0" ky="0" algn="b" rotWithShape="0" blurRad="165100" dist="101600" dir="2700000">
                <a:srgbClr val="000000">
                  <a:alpha val="80000"/>
                </a:srgbClr>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lnSpc>
                  <a:spcPct val="120000"/>
                </a:lnSpc>
                <a:spcBef>
                  <a:spcPts val="2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250" sz="5000">
                  <a:solidFill>
                    <a:srgbClr val="FFFFFF"/>
                  </a:solidFill>
                  <a:effectLst>
                    <a:outerShdw sx="100000" sy="100000" kx="0" ky="0" algn="b" rotWithShape="0" blurRad="25400" dist="25400" dir="2060505">
                      <a:srgbClr val="000000"/>
                    </a:outerShdw>
                  </a:effectLst>
                  <a:latin typeface="Arial"/>
                  <a:ea typeface="Arial"/>
                  <a:cs typeface="Arial"/>
                  <a:sym typeface="Arial"/>
                </a:defRPr>
              </a:lvl1pPr>
            </a:lstStyle>
            <a:p>
              <a:pPr/>
              <a:r>
                <a:t>Ephesians 6:12</a:t>
              </a:r>
            </a:p>
          </p:txBody>
        </p:sp>
      </p:grpSp>
      <p:sp>
        <p:nvSpPr>
          <p:cNvPr id="208" name="18"/>
          <p:cNvSpPr/>
          <p:nvPr/>
        </p:nvSpPr>
        <p:spPr>
          <a:xfrm>
            <a:off x="11022021" y="460949"/>
            <a:ext cx="1625601" cy="1295401"/>
          </a:xfrm>
          <a:prstGeom prst="ellipse">
            <a:avLst/>
          </a:prstGeom>
          <a:solidFill>
            <a:srgbClr val="11008E">
              <a:alpha val="90000"/>
            </a:srgbClr>
          </a:solidFill>
          <a:ln w="25400">
            <a:solidFill>
              <a:srgbClr val="000000">
                <a:alpha val="90000"/>
              </a:srgbClr>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5800">
                <a:solidFill>
                  <a:srgbClr val="FFFFFF"/>
                </a:solidFill>
                <a:effectLst>
                  <a:outerShdw sx="100000" sy="100000" kx="0" ky="0" algn="b" rotWithShape="0" blurRad="38100" dist="12700" dir="5400000">
                    <a:srgbClr val="000000">
                      <a:alpha val="50000"/>
                    </a:srgbClr>
                  </a:outerShdw>
                </a:effectLst>
              </a:defRPr>
            </a:lvl1pPr>
          </a:lstStyle>
          <a:p>
            <a:pPr/>
            <a:r>
              <a:t>18</a:t>
            </a:r>
          </a:p>
        </p:txBody>
      </p:sp>
      <p:sp>
        <p:nvSpPr>
          <p:cNvPr id="209" name="Growing in Spiritual Discernment &amp; Overview"/>
          <p:cNvSpPr/>
          <p:nvPr/>
        </p:nvSpPr>
        <p:spPr>
          <a:xfrm>
            <a:off x="-68272" y="2777209"/>
            <a:ext cx="12861943" cy="3564046"/>
          </a:xfrm>
          <a:prstGeom prst="rect">
            <a:avLst/>
          </a:prstGeom>
          <a:ln w="12700">
            <a:miter lim="400000"/>
          </a:ln>
          <a:effectLst>
            <a:outerShdw sx="100000" sy="100000" kx="0" ky="0" algn="b" rotWithShape="0" blurRad="76200" dist="69781" dir="11722004">
              <a:srgbClr val="000000">
                <a:alpha val="80000"/>
              </a:srgbClr>
            </a:outerShdw>
          </a:effectLst>
          <a:extLst>
            <a:ext uri="{C572A759-6A51-4108-AA02-DFA0A04FC94B}">
              <ma14:wrappingTextBoxFlag xmlns:ma14="http://schemas.microsoft.com/office/mac/drawingml/2011/main" val="1"/>
            </a:ext>
          </a:extLst>
        </p:spPr>
        <p:txBody>
          <a:bodyPr lIns="50800" tIns="50800" rIns="50800" bIns="50800"/>
          <a:lstStyle>
            <a:lvl1pPr defTabSz="457200">
              <a:lnSpc>
                <a:spcPct val="110000"/>
              </a:lnSpc>
              <a:spcBef>
                <a:spcPts val="2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170" sz="8500">
                <a:solidFill>
                  <a:srgbClr val="FFFFFF"/>
                </a:solidFill>
                <a:effectLst>
                  <a:outerShdw sx="100000" sy="100000" kx="0" ky="0" algn="b" rotWithShape="0" blurRad="38100" dist="25400" dir="1500000">
                    <a:srgbClr val="000000"/>
                  </a:outerShdw>
                </a:effectLst>
                <a:latin typeface="Arial"/>
                <a:ea typeface="Arial"/>
                <a:cs typeface="Arial"/>
                <a:sym typeface="Arial"/>
              </a:defRPr>
            </a:lvl1pPr>
          </a:lstStyle>
          <a:p>
            <a:pPr/>
            <a:r>
              <a:t>Growing in Spiritual Discernment &amp; Overview</a:t>
            </a:r>
          </a:p>
        </p:txBody>
      </p:sp>
    </p:spTree>
  </p:cSld>
  <p:clrMapOvr>
    <a:masterClrMapping/>
  </p:clrMapOvr>
  <mc:AlternateContent xmlns:mc="http://schemas.openxmlformats.org/markup-compatibility/2006">
    <mc:Choice xmlns:p14="http://schemas.microsoft.com/office/powerpoint/2010/main" Requires="p14">
      <p:transition spd="slow" advClick="1" p14:dur="2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209"/>
                                        </p:tgtEl>
                                        <p:attrNameLst>
                                          <p:attrName>style.visibility</p:attrName>
                                        </p:attrNameLst>
                                      </p:cBhvr>
                                      <p:to>
                                        <p:strVal val="visible"/>
                                      </p:to>
                                    </p:set>
                                    <p:animEffect filter="fade" transition="in">
                                      <p:cBhvr>
                                        <p:cTn id="7" dur="1500"/>
                                        <p:tgtEl>
                                          <p:spTgt spid="2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9"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 name="“But what is this discernment? The word used in Psalm 119:66 means “taste.” It is the ability to make discriminating judgments, to distinguish between, and recognize the moral implications of, different situations and courses of action. It includes the ability to “weigh up” and assess the moral and spiritual status of individuals, groups, and even movements.” –Sinclair Ferguson"/>
          <p:cNvSpPr/>
          <p:nvPr/>
        </p:nvSpPr>
        <p:spPr>
          <a:xfrm>
            <a:off x="227175" y="2100562"/>
            <a:ext cx="12601250" cy="3225801"/>
          </a:xfrm>
          <a:prstGeom prst="rect">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gn="just">
              <a:defRPr b="0" sz="3400">
                <a:solidFill>
                  <a:srgbClr val="FFFFFF"/>
                </a:solidFill>
                <a:latin typeface="+mj-lt"/>
                <a:ea typeface="+mj-ea"/>
                <a:cs typeface="+mj-cs"/>
                <a:sym typeface="Helvetica Light"/>
              </a:defRPr>
            </a:lvl1pPr>
          </a:lstStyle>
          <a:p>
            <a:pPr>
              <a:defRPr>
                <a:effectLst/>
              </a:defRPr>
            </a:pPr>
            <a:r>
              <a:t>“But what is this discernment? The word used in Psalm 119:66 means “taste.” It is the ability to make discriminating judgments, to distinguish between, and recognize the moral implications of, different situations and courses of action. It includes the ability to “weigh up” and assess the moral and spiritual status of individuals, groups, and even movements.” –Sinclair Ferguson</a:t>
            </a:r>
          </a:p>
        </p:txBody>
      </p:sp>
      <p:sp>
        <p:nvSpPr>
          <p:cNvPr id="62" name="Understanding Spiritual Discernment"/>
          <p:cNvSpPr/>
          <p:nvPr/>
        </p:nvSpPr>
        <p:spPr>
          <a:xfrm>
            <a:off x="304800" y="1234404"/>
            <a:ext cx="9504045" cy="736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000">
                <a:solidFill>
                  <a:srgbClr val="000000"/>
                </a:solidFill>
                <a:latin typeface="Garamond Premier Pro"/>
                <a:ea typeface="Garamond Premier Pro"/>
                <a:cs typeface="Garamond Premier Pro"/>
                <a:sym typeface="Garamond Premier Pro"/>
              </a:defRPr>
            </a:lvl1pPr>
          </a:lstStyle>
          <a:p>
            <a:pPr>
              <a:defRPr>
                <a:effectLst/>
              </a:defRPr>
            </a:pPr>
            <a:r>
              <a:t>Understanding Spiritual Discernment</a:t>
            </a:r>
          </a:p>
        </p:txBody>
      </p:sp>
      <p:sp>
        <p:nvSpPr>
          <p:cNvPr id="63" name="Spiritual discernment is the God-given ability to observe and understand the spiritual realm along with one’s own life and surroundings (John 3:3).…"/>
          <p:cNvSpPr/>
          <p:nvPr/>
        </p:nvSpPr>
        <p:spPr>
          <a:xfrm>
            <a:off x="327496" y="5455920"/>
            <a:ext cx="12400608" cy="42976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65179" indent="-365179" algn="l" defTabSz="457200">
              <a:spcBef>
                <a:spcPts val="16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800">
                <a:solidFill>
                  <a:srgbClr val="000000"/>
                </a:solidFill>
                <a:effectLst/>
                <a:latin typeface="Garamond Premier Pro"/>
                <a:ea typeface="Garamond Premier Pro"/>
                <a:cs typeface="Garamond Premier Pro"/>
                <a:sym typeface="Garamond Premier Pro"/>
              </a:defRPr>
            </a:pPr>
            <a:r>
              <a:t>Spiritual discernment is the God-given ability to observe and understand the spiritual realm along with one’s own life and surroundings (John 3:3). </a:t>
            </a:r>
          </a:p>
          <a:p>
            <a:pPr marL="365179" indent="-365179" algn="l" defTabSz="457200">
              <a:spcBef>
                <a:spcPts val="16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800">
                <a:solidFill>
                  <a:srgbClr val="000000"/>
                </a:solidFill>
                <a:effectLst/>
                <a:latin typeface="Garamond Premier Pro"/>
                <a:ea typeface="Garamond Premier Pro"/>
                <a:cs typeface="Garamond Premier Pro"/>
                <a:sym typeface="Garamond Premier Pro"/>
              </a:defRPr>
            </a:pPr>
            <a:r>
              <a:t>The Spirit of God works in new believers (Acts 1:8) bringing a whole new ability to relate to God and observe the dark and light forces around them. At each stage of spiritual development, one’s learning takes on different aspects.</a:t>
            </a:r>
          </a:p>
        </p:txBody>
      </p:sp>
    </p:spTree>
  </p:cSld>
  <p:clrMapOvr>
    <a:masterClrMapping/>
  </p:clrMapOvr>
  <mc:AlternateContent xmlns:mc="http://schemas.openxmlformats.org/markup-compatibility/2006">
    <mc:Choice xmlns:p14="http://schemas.microsoft.com/office/powerpoint/2010/main" Requires="p14">
      <p:transition spd="slow" advClick="1" p14:dur="2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23" grpId="1" fill="hold">
                                  <p:stCondLst>
                                    <p:cond delay="0"/>
                                  </p:stCondLst>
                                  <p:iterate type="el" backwards="0">
                                    <p:tmAbs val="0"/>
                                  </p:iterate>
                                  <p:childTnLst>
                                    <p:set>
                                      <p:cBhvr>
                                        <p:cTn id="6" fill="hold"/>
                                        <p:tgtEl>
                                          <p:spTgt spid="61"/>
                                        </p:tgtEl>
                                        <p:attrNameLst>
                                          <p:attrName>style.visibility</p:attrName>
                                        </p:attrNameLst>
                                      </p:cBhvr>
                                      <p:to>
                                        <p:strVal val="visible"/>
                                      </p:to>
                                    </p:set>
                                    <p:anim calcmode="lin" valueType="num">
                                      <p:cBhvr>
                                        <p:cTn id="7" dur="2500" fill="hold"/>
                                        <p:tgtEl>
                                          <p:spTgt spid="61"/>
                                        </p:tgtEl>
                                        <p:attrNameLst>
                                          <p:attrName>ppt_w</p:attrName>
                                        </p:attrNameLst>
                                      </p:cBhvr>
                                      <p:tavLst>
                                        <p:tav tm="0">
                                          <p:val>
                                            <p:fltVal val="0"/>
                                          </p:val>
                                        </p:tav>
                                        <p:tav tm="100000">
                                          <p:val>
                                            <p:strVal val="#ppt_w"/>
                                          </p:val>
                                        </p:tav>
                                      </p:tavLst>
                                    </p:anim>
                                    <p:anim calcmode="lin" valueType="num">
                                      <p:cBhvr>
                                        <p:cTn id="8" dur="2500" fill="hold"/>
                                        <p:tgtEl>
                                          <p:spTgt spid="6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2" fill="hold">
                                  <p:stCondLst>
                                    <p:cond delay="0"/>
                                  </p:stCondLst>
                                  <p:iterate type="el" backwards="0">
                                    <p:tmAbs val="0"/>
                                  </p:iterate>
                                  <p:childTnLst>
                                    <p:set>
                                      <p:cBhvr>
                                        <p:cTn id="12" fill="hold"/>
                                        <p:tgtEl>
                                          <p:spTgt spid="63">
                                            <p:bg/>
                                          </p:spTgt>
                                        </p:tgtEl>
                                        <p:attrNameLst>
                                          <p:attrName>style.visibility</p:attrName>
                                        </p:attrNameLst>
                                      </p:cBhvr>
                                      <p:to>
                                        <p:strVal val="visible"/>
                                      </p:to>
                                    </p:set>
                                    <p:anim calcmode="lin" valueType="num">
                                      <p:cBhvr>
                                        <p:cTn id="13" dur="2500" fill="hold"/>
                                        <p:tgtEl>
                                          <p:spTgt spid="63">
                                            <p:bg/>
                                          </p:spTgt>
                                        </p:tgtEl>
                                        <p:attrNameLst>
                                          <p:attrName>ppt_x</p:attrName>
                                        </p:attrNameLst>
                                      </p:cBhvr>
                                      <p:tavLst>
                                        <p:tav tm="0">
                                          <p:val>
                                            <p:strVal val="#ppt_x"/>
                                          </p:val>
                                        </p:tav>
                                        <p:tav tm="100000">
                                          <p:val>
                                            <p:strVal val="#ppt_x"/>
                                          </p:val>
                                        </p:tav>
                                      </p:tavLst>
                                    </p:anim>
                                    <p:anim calcmode="lin" valueType="num">
                                      <p:cBhvr>
                                        <p:cTn id="14" dur="2500" fill="hold"/>
                                        <p:tgtEl>
                                          <p:spTgt spid="63">
                                            <p:bg/>
                                          </p:spTgt>
                                        </p:tgtEl>
                                        <p:attrNameLst>
                                          <p:attrName>ppt_y</p:attrName>
                                        </p:attrNameLst>
                                      </p:cBhvr>
                                      <p:tavLst>
                                        <p:tav tm="0">
                                          <p:val>
                                            <p:strVal val="1+#ppt_h/2"/>
                                          </p:val>
                                        </p:tav>
                                        <p:tav tm="100000">
                                          <p:val>
                                            <p:strVal val="#ppt_y"/>
                                          </p:val>
                                        </p:tav>
                                      </p:tavLst>
                                    </p:anim>
                                  </p:childTnLst>
                                </p:cTn>
                              </p:par>
                              <p:par>
                                <p:cTn id="15" presetClass="entr" nodeType="withEffect" presetSubtype="4" presetID="2" grpId="2" fill="hold">
                                  <p:stCondLst>
                                    <p:cond delay="0"/>
                                  </p:stCondLst>
                                  <p:iterate type="el" backwards="0">
                                    <p:tmAbs val="0"/>
                                  </p:iterate>
                                  <p:childTnLst>
                                    <p:set>
                                      <p:cBhvr>
                                        <p:cTn id="16" fill="hold"/>
                                        <p:tgtEl>
                                          <p:spTgt spid="63">
                                            <p:txEl>
                                              <p:pRg st="0" end="0"/>
                                            </p:txEl>
                                          </p:spTgt>
                                        </p:tgtEl>
                                        <p:attrNameLst>
                                          <p:attrName>style.visibility</p:attrName>
                                        </p:attrNameLst>
                                      </p:cBhvr>
                                      <p:to>
                                        <p:strVal val="visible"/>
                                      </p:to>
                                    </p:set>
                                    <p:anim calcmode="lin" valueType="num">
                                      <p:cBhvr>
                                        <p:cTn id="17" dur="2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8" dur="2500" fill="hold"/>
                                        <p:tgtEl>
                                          <p:spTgt spid="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2" fill="hold">
                                  <p:stCondLst>
                                    <p:cond delay="0"/>
                                  </p:stCondLst>
                                  <p:iterate type="el" backwards="0">
                                    <p:tmAbs val="0"/>
                                  </p:iterate>
                                  <p:childTnLst>
                                    <p:set>
                                      <p:cBhvr>
                                        <p:cTn id="22" fill="hold"/>
                                        <p:tgtEl>
                                          <p:spTgt spid="63">
                                            <p:txEl>
                                              <p:pRg st="1" end="1"/>
                                            </p:txEl>
                                          </p:spTgt>
                                        </p:tgtEl>
                                        <p:attrNameLst>
                                          <p:attrName>style.visibility</p:attrName>
                                        </p:attrNameLst>
                                      </p:cBhvr>
                                      <p:to>
                                        <p:strVal val="visible"/>
                                      </p:to>
                                    </p:set>
                                    <p:anim calcmode="lin" valueType="num">
                                      <p:cBhvr>
                                        <p:cTn id="23" dur="2500" fill="hold"/>
                                        <p:tgtEl>
                                          <p:spTgt spid="63">
                                            <p:txEl>
                                              <p:pRg st="1" end="1"/>
                                            </p:txEl>
                                          </p:spTgt>
                                        </p:tgtEl>
                                        <p:attrNameLst>
                                          <p:attrName>ppt_x</p:attrName>
                                        </p:attrNameLst>
                                      </p:cBhvr>
                                      <p:tavLst>
                                        <p:tav tm="0">
                                          <p:val>
                                            <p:strVal val="#ppt_x"/>
                                          </p:val>
                                        </p:tav>
                                        <p:tav tm="100000">
                                          <p:val>
                                            <p:strVal val="#ppt_x"/>
                                          </p:val>
                                        </p:tav>
                                      </p:tavLst>
                                    </p:anim>
                                    <p:anim calcmode="lin" valueType="num">
                                      <p:cBhvr>
                                        <p:cTn id="24" dur="2500" fill="hold"/>
                                        <p:tgtEl>
                                          <p:spTgt spid="6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3" grpId="2"/>
      <p:bldP build="whole" bldLvl="1" animBg="1" rev="0" advAuto="0" spid="61"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 name="Awakened to God, His presence, and one’s sinfulness"/>
          <p:cNvSpPr/>
          <p:nvPr/>
        </p:nvSpPr>
        <p:spPr>
          <a:xfrm>
            <a:off x="759987" y="5592839"/>
            <a:ext cx="2857205" cy="228128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defTabSz="457200">
              <a:spcBef>
                <a:spcPts val="200"/>
              </a:spcBef>
              <a:defRPr b="0" sz="3600">
                <a:solidFill>
                  <a:srgbClr val="000000"/>
                </a:solidFill>
                <a:latin typeface="Arno Pro"/>
                <a:ea typeface="Arno Pro"/>
                <a:cs typeface="Arno Pro"/>
                <a:sym typeface="Arno Pro"/>
              </a:defRPr>
            </a:lvl1pPr>
          </a:lstStyle>
          <a:p>
            <a:pPr>
              <a:defRPr>
                <a:effectLst/>
              </a:defRPr>
            </a:pPr>
            <a:r>
              <a:t>Awakened to God, His presence, and one’s sinfulness</a:t>
            </a:r>
          </a:p>
        </p:txBody>
      </p:sp>
      <p:grpSp>
        <p:nvGrpSpPr>
          <p:cNvPr id="72" name="Group"/>
          <p:cNvGrpSpPr/>
          <p:nvPr/>
        </p:nvGrpSpPr>
        <p:grpSpPr>
          <a:xfrm>
            <a:off x="4089836" y="5364783"/>
            <a:ext cx="3526848" cy="2697638"/>
            <a:chOff x="-562123" y="2185"/>
            <a:chExt cx="3526846" cy="2697637"/>
          </a:xfrm>
        </p:grpSpPr>
        <p:sp>
          <p:nvSpPr>
            <p:cNvPr id="68" name="Begin to discern God and Satan’s voice from one’s own"/>
            <p:cNvSpPr/>
            <p:nvPr/>
          </p:nvSpPr>
          <p:spPr>
            <a:xfrm>
              <a:off x="68533" y="250260"/>
              <a:ext cx="2896191" cy="22014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defTabSz="457200">
                <a:spcBef>
                  <a:spcPts val="200"/>
                </a:spcBef>
                <a:defRPr b="0" sz="3600">
                  <a:solidFill>
                    <a:srgbClr val="000000"/>
                  </a:solidFill>
                  <a:latin typeface="Arno Pro"/>
                  <a:ea typeface="Arno Pro"/>
                  <a:cs typeface="Arno Pro"/>
                  <a:sym typeface="Arno Pro"/>
                </a:defRPr>
              </a:lvl1pPr>
            </a:lstStyle>
            <a:p>
              <a:pPr>
                <a:defRPr>
                  <a:effectLst/>
                </a:defRPr>
              </a:pPr>
              <a:r>
                <a:t>Begin to discern God and Satan’s voice from one’s own</a:t>
              </a:r>
            </a:p>
          </p:txBody>
        </p:sp>
        <p:grpSp>
          <p:nvGrpSpPr>
            <p:cNvPr id="71" name="Group"/>
            <p:cNvGrpSpPr/>
            <p:nvPr/>
          </p:nvGrpSpPr>
          <p:grpSpPr>
            <a:xfrm>
              <a:off x="-562124" y="2185"/>
              <a:ext cx="83761" cy="2697639"/>
              <a:chOff x="0" y="0"/>
              <a:chExt cx="83760" cy="2697637"/>
            </a:xfrm>
          </p:grpSpPr>
          <p:sp>
            <p:nvSpPr>
              <p:cNvPr id="69" name="Line"/>
              <p:cNvSpPr/>
              <p:nvPr/>
            </p:nvSpPr>
            <p:spPr>
              <a:xfrm flipV="1">
                <a:off x="-1" y="-1"/>
                <a:ext cx="2" cy="2578564"/>
              </a:xfrm>
              <a:prstGeom prst="line">
                <a:avLst/>
              </a:prstGeom>
              <a:noFill/>
              <a:ln w="101600" cap="rnd">
                <a:solidFill>
                  <a:srgbClr val="7F7F7F"/>
                </a:solidFill>
                <a:custDash>
                  <a:ds d="100000" sp="200000"/>
                </a:custDash>
                <a:round/>
              </a:ln>
              <a:effectLst>
                <a:outerShdw sx="100000" sy="100000" kx="0" ky="0" algn="b" rotWithShape="0" blurRad="355600" dist="0" dir="0">
                  <a:srgbClr val="000000">
                    <a:alpha val="75000"/>
                  </a:srgbClr>
                </a:outerShdw>
              </a:effectLst>
            </p:spPr>
            <p:txBody>
              <a:bodyPr wrap="square" lIns="50800" tIns="50800" rIns="50800" bIns="50800" numCol="1" anchor="ctr">
                <a:noAutofit/>
              </a:bodyPr>
              <a:lstStyle/>
              <a:p>
                <a:pPr defTabSz="457200">
                  <a:defRPr b="0" sz="1200">
                    <a:solidFill>
                      <a:srgbClr val="000000"/>
                    </a:solidFill>
                    <a:effectLst/>
                    <a:latin typeface="+mj-lt"/>
                    <a:ea typeface="+mj-ea"/>
                    <a:cs typeface="+mj-cs"/>
                    <a:sym typeface="Helvetica Light"/>
                  </a:defRPr>
                </a:pPr>
              </a:p>
            </p:txBody>
          </p:sp>
          <p:sp>
            <p:nvSpPr>
              <p:cNvPr id="70" name="Line"/>
              <p:cNvSpPr/>
              <p:nvPr/>
            </p:nvSpPr>
            <p:spPr>
              <a:xfrm flipV="1">
                <a:off x="83760" y="119074"/>
                <a:ext cx="1" cy="2578564"/>
              </a:xfrm>
              <a:prstGeom prst="line">
                <a:avLst/>
              </a:prstGeom>
              <a:noFill/>
              <a:ln w="101600" cap="rnd">
                <a:solidFill>
                  <a:srgbClr val="7F7F7F"/>
                </a:solidFill>
                <a:custDash>
                  <a:ds d="100000" sp="200000"/>
                </a:custDash>
                <a:round/>
              </a:ln>
              <a:effectLst>
                <a:outerShdw sx="100000" sy="100000" kx="0" ky="0" algn="b" rotWithShape="0" blurRad="355600" dist="0" dir="0">
                  <a:srgbClr val="000000">
                    <a:alpha val="75000"/>
                  </a:srgbClr>
                </a:outerShdw>
              </a:effectLst>
            </p:spPr>
            <p:txBody>
              <a:bodyPr wrap="square" lIns="50800" tIns="50800" rIns="50800" bIns="50800" numCol="1" anchor="ctr">
                <a:noAutofit/>
              </a:bodyPr>
              <a:lstStyle/>
              <a:p>
                <a:pPr defTabSz="457200">
                  <a:defRPr b="0" sz="1200">
                    <a:solidFill>
                      <a:srgbClr val="000000"/>
                    </a:solidFill>
                    <a:effectLst/>
                    <a:latin typeface="+mj-lt"/>
                    <a:ea typeface="+mj-ea"/>
                    <a:cs typeface="+mj-cs"/>
                    <a:sym typeface="Helvetica Light"/>
                  </a:defRPr>
                </a:pPr>
              </a:p>
            </p:txBody>
          </p:sp>
        </p:grpSp>
      </p:grpSp>
      <p:grpSp>
        <p:nvGrpSpPr>
          <p:cNvPr id="77" name="Group"/>
          <p:cNvGrpSpPr/>
          <p:nvPr/>
        </p:nvGrpSpPr>
        <p:grpSpPr>
          <a:xfrm>
            <a:off x="8260688" y="5465985"/>
            <a:ext cx="3715547" cy="2596436"/>
            <a:chOff x="-243080" y="169283"/>
            <a:chExt cx="3715546" cy="2596434"/>
          </a:xfrm>
        </p:grpSpPr>
        <p:sp>
          <p:nvSpPr>
            <p:cNvPr id="73" name="Consistently rejects the evil one while seeking God’s will"/>
            <p:cNvSpPr/>
            <p:nvPr/>
          </p:nvSpPr>
          <p:spPr>
            <a:xfrm>
              <a:off x="308499" y="286659"/>
              <a:ext cx="3163967" cy="20882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p>
              <a:pPr defTabSz="457200">
                <a:spcBef>
                  <a:spcPts val="200"/>
                </a:spcBef>
                <a:defRPr b="0" sz="3600">
                  <a:solidFill>
                    <a:srgbClr val="000000"/>
                  </a:solidFill>
                  <a:effectLst/>
                  <a:latin typeface="Arno Pro"/>
                  <a:ea typeface="Arno Pro"/>
                  <a:cs typeface="Arno Pro"/>
                  <a:sym typeface="Arno Pro"/>
                </a:defRPr>
              </a:pPr>
              <a:r>
                <a:rPr>
                  <a:solidFill>
                    <a:schemeClr val="accent5"/>
                  </a:solidFill>
                  <a:latin typeface="Arno Pro Bold"/>
                  <a:ea typeface="Arno Pro Bold"/>
                  <a:cs typeface="Arno Pro Bold"/>
                  <a:sym typeface="Arno Pro Bold"/>
                </a:rPr>
                <a:t>Consistently</a:t>
              </a:r>
              <a:r>
                <a:t> rejects the evil one while seeking God’s will</a:t>
              </a:r>
            </a:p>
          </p:txBody>
        </p:sp>
        <p:grpSp>
          <p:nvGrpSpPr>
            <p:cNvPr id="76" name="Group"/>
            <p:cNvGrpSpPr/>
            <p:nvPr/>
          </p:nvGrpSpPr>
          <p:grpSpPr>
            <a:xfrm>
              <a:off x="-243081" y="169283"/>
              <a:ext cx="80619" cy="2596436"/>
              <a:chOff x="0" y="0"/>
              <a:chExt cx="80617" cy="2596434"/>
            </a:xfrm>
          </p:grpSpPr>
          <p:sp>
            <p:nvSpPr>
              <p:cNvPr id="74" name="Line"/>
              <p:cNvSpPr/>
              <p:nvPr/>
            </p:nvSpPr>
            <p:spPr>
              <a:xfrm flipV="1">
                <a:off x="-1" y="0"/>
                <a:ext cx="2" cy="2481828"/>
              </a:xfrm>
              <a:prstGeom prst="line">
                <a:avLst/>
              </a:prstGeom>
              <a:noFill/>
              <a:ln w="101600" cap="rnd">
                <a:solidFill>
                  <a:srgbClr val="7F7F7F"/>
                </a:solidFill>
                <a:custDash>
                  <a:ds d="100000" sp="200000"/>
                </a:custDash>
                <a:round/>
              </a:ln>
              <a:effectLst>
                <a:outerShdw sx="100000" sy="100000" kx="0" ky="0" algn="b" rotWithShape="0" blurRad="355600" dist="0" dir="0">
                  <a:srgbClr val="000000">
                    <a:alpha val="75000"/>
                  </a:srgbClr>
                </a:outerShdw>
              </a:effectLst>
            </p:spPr>
            <p:txBody>
              <a:bodyPr wrap="square" lIns="50800" tIns="50800" rIns="50800" bIns="50800" numCol="1" anchor="ctr">
                <a:noAutofit/>
              </a:bodyPr>
              <a:lstStyle/>
              <a:p>
                <a:pPr defTabSz="457200">
                  <a:defRPr b="0" sz="1200">
                    <a:solidFill>
                      <a:srgbClr val="000000"/>
                    </a:solidFill>
                    <a:effectLst/>
                    <a:latin typeface="+mj-lt"/>
                    <a:ea typeface="+mj-ea"/>
                    <a:cs typeface="+mj-cs"/>
                    <a:sym typeface="Helvetica Light"/>
                  </a:defRPr>
                </a:pPr>
              </a:p>
            </p:txBody>
          </p:sp>
          <p:sp>
            <p:nvSpPr>
              <p:cNvPr id="75" name="Line"/>
              <p:cNvSpPr/>
              <p:nvPr/>
            </p:nvSpPr>
            <p:spPr>
              <a:xfrm flipV="1">
                <a:off x="80617" y="114608"/>
                <a:ext cx="1" cy="2481828"/>
              </a:xfrm>
              <a:prstGeom prst="line">
                <a:avLst/>
              </a:prstGeom>
              <a:noFill/>
              <a:ln w="101600" cap="rnd">
                <a:solidFill>
                  <a:srgbClr val="7F7F7F"/>
                </a:solidFill>
                <a:custDash>
                  <a:ds d="100000" sp="200000"/>
                </a:custDash>
                <a:round/>
              </a:ln>
              <a:effectLst>
                <a:outerShdw sx="100000" sy="100000" kx="0" ky="0" algn="b" rotWithShape="0" blurRad="355600" dist="0" dir="0">
                  <a:srgbClr val="000000">
                    <a:alpha val="75000"/>
                  </a:srgbClr>
                </a:outerShdw>
              </a:effectLst>
            </p:spPr>
            <p:txBody>
              <a:bodyPr wrap="square" lIns="50800" tIns="50800" rIns="50800" bIns="50800" numCol="1" anchor="ctr">
                <a:noAutofit/>
              </a:bodyPr>
              <a:lstStyle/>
              <a:p>
                <a:pPr defTabSz="457200">
                  <a:defRPr b="0" sz="1200">
                    <a:solidFill>
                      <a:srgbClr val="000000"/>
                    </a:solidFill>
                    <a:effectLst/>
                    <a:latin typeface="+mj-lt"/>
                    <a:ea typeface="+mj-ea"/>
                    <a:cs typeface="+mj-cs"/>
                    <a:sym typeface="Helvetica Light"/>
                  </a:defRPr>
                </a:pPr>
              </a:p>
            </p:txBody>
          </p:sp>
        </p:grpSp>
      </p:grpSp>
      <p:sp>
        <p:nvSpPr>
          <p:cNvPr id="78" name="I have sinned against God."/>
          <p:cNvSpPr/>
          <p:nvPr/>
        </p:nvSpPr>
        <p:spPr>
          <a:xfrm>
            <a:off x="658387" y="8220863"/>
            <a:ext cx="3102189" cy="1016001"/>
          </a:xfrm>
          <a:prstGeom prst="rect">
            <a:avLst/>
          </a:prstGeom>
          <a:solidFill>
            <a:schemeClr val="accent5">
              <a:hueOff val="-522602"/>
              <a:satOff val="-6700"/>
              <a:lumOff val="-22320"/>
            </a:schemeClr>
          </a:soli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defRPr b="0" sz="3000">
                <a:solidFill>
                  <a:srgbClr val="DCDEE0"/>
                </a:solidFill>
                <a:effectLst/>
              </a:defRPr>
            </a:pPr>
            <a:r>
              <a:t>I have </a:t>
            </a:r>
            <a:r>
              <a:rPr>
                <a:solidFill>
                  <a:schemeClr val="accent5">
                    <a:hueOff val="-444211"/>
                    <a:satOff val="-14915"/>
                    <a:lumOff val="22857"/>
                  </a:schemeClr>
                </a:solidFill>
              </a:rPr>
              <a:t>sinned</a:t>
            </a:r>
            <a:r>
              <a:t> against God.</a:t>
            </a:r>
          </a:p>
        </p:txBody>
      </p:sp>
      <p:sp>
        <p:nvSpPr>
          <p:cNvPr id="79" name="I am not what I hear."/>
          <p:cNvSpPr/>
          <p:nvPr/>
        </p:nvSpPr>
        <p:spPr>
          <a:xfrm>
            <a:off x="4569154" y="8220863"/>
            <a:ext cx="3387185" cy="1016001"/>
          </a:xfrm>
          <a:prstGeom prst="rect">
            <a:avLst/>
          </a:prstGeom>
          <a:solidFill>
            <a:schemeClr val="accent5">
              <a:hueOff val="-522602"/>
              <a:satOff val="-6700"/>
              <a:lumOff val="-22320"/>
            </a:schemeClr>
          </a:soli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defRPr b="0" sz="3000">
                <a:solidFill>
                  <a:srgbClr val="DCDEE0"/>
                </a:solidFill>
                <a:effectLst/>
              </a:defRPr>
            </a:pPr>
            <a:r>
              <a:t>I am not what I </a:t>
            </a:r>
            <a:r>
              <a:rPr>
                <a:solidFill>
                  <a:schemeClr val="accent5">
                    <a:hueOff val="-444211"/>
                    <a:satOff val="-14915"/>
                    <a:lumOff val="22857"/>
                  </a:schemeClr>
                </a:solidFill>
              </a:rPr>
              <a:t>hear</a:t>
            </a:r>
            <a:r>
              <a:t>.</a:t>
            </a:r>
          </a:p>
        </p:txBody>
      </p:sp>
      <p:sp>
        <p:nvSpPr>
          <p:cNvPr id="80" name="I seek to obey God."/>
          <p:cNvSpPr/>
          <p:nvPr/>
        </p:nvSpPr>
        <p:spPr>
          <a:xfrm>
            <a:off x="8625309" y="8428451"/>
            <a:ext cx="3644904" cy="558801"/>
          </a:xfrm>
          <a:prstGeom prst="rect">
            <a:avLst/>
          </a:prstGeom>
          <a:solidFill>
            <a:schemeClr val="accent5">
              <a:hueOff val="-522602"/>
              <a:satOff val="-6700"/>
              <a:lumOff val="-22320"/>
            </a:schemeClr>
          </a:soli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defRPr b="0" sz="3000">
                <a:solidFill>
                  <a:srgbClr val="DCDEE0"/>
                </a:solidFill>
                <a:effectLst/>
              </a:defRPr>
            </a:pPr>
            <a:r>
              <a:t>I seek to </a:t>
            </a:r>
            <a:r>
              <a:rPr>
                <a:solidFill>
                  <a:schemeClr val="accent5">
                    <a:hueOff val="-444211"/>
                    <a:satOff val="-14915"/>
                    <a:lumOff val="22857"/>
                  </a:schemeClr>
                </a:solidFill>
              </a:rPr>
              <a:t>obey</a:t>
            </a:r>
            <a:r>
              <a:t> God.</a:t>
            </a:r>
          </a:p>
        </p:txBody>
      </p:sp>
      <p:pic>
        <p:nvPicPr>
          <p:cNvPr id="81" name="Perception-diagram.png" descr="Perception-diagram.png"/>
          <p:cNvPicPr>
            <a:picLocks noChangeAspect="1"/>
          </p:cNvPicPr>
          <p:nvPr/>
        </p:nvPicPr>
        <p:blipFill>
          <a:blip r:embed="rId3">
            <a:extLst/>
          </a:blip>
          <a:srcRect l="7315" t="0" r="16736" b="39861"/>
          <a:stretch>
            <a:fillRect/>
          </a:stretch>
        </p:blipFill>
        <p:spPr>
          <a:xfrm>
            <a:off x="-184201" y="3677650"/>
            <a:ext cx="12074822" cy="1568637"/>
          </a:xfrm>
          <a:prstGeom prst="rect">
            <a:avLst/>
          </a:prstGeom>
          <a:ln w="12700">
            <a:miter lim="400000"/>
          </a:ln>
        </p:spPr>
      </p:pic>
      <p:sp>
        <p:nvSpPr>
          <p:cNvPr id="82" name="Understanding Spiritual Discernment"/>
          <p:cNvSpPr/>
          <p:nvPr/>
        </p:nvSpPr>
        <p:spPr>
          <a:xfrm>
            <a:off x="304800" y="1234404"/>
            <a:ext cx="9504045" cy="736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000">
                <a:solidFill>
                  <a:srgbClr val="000000"/>
                </a:solidFill>
                <a:latin typeface="Garamond Premier Pro"/>
                <a:ea typeface="Garamond Premier Pro"/>
                <a:cs typeface="Garamond Premier Pro"/>
                <a:sym typeface="Garamond Premier Pro"/>
              </a:defRPr>
            </a:lvl1pPr>
          </a:lstStyle>
          <a:p>
            <a:pPr>
              <a:defRPr>
                <a:effectLst/>
              </a:defRPr>
            </a:pPr>
            <a:r>
              <a:t>Understanding Spiritual Discernment</a:t>
            </a:r>
          </a:p>
        </p:txBody>
      </p:sp>
      <p:sp>
        <p:nvSpPr>
          <p:cNvPr id="83" name="“For our struggle is not against flesh and blood, but against the rulers, against the powers, against the world forces of this darkness, against the spiritual forces of wickedness in the heavenly places” (Eph 6:12)."/>
          <p:cNvSpPr/>
          <p:nvPr/>
        </p:nvSpPr>
        <p:spPr>
          <a:xfrm>
            <a:off x="268092" y="1971004"/>
            <a:ext cx="12468616" cy="20129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just" defTabSz="457200">
              <a:lnSpc>
                <a:spcPct val="110000"/>
              </a:lnSpc>
              <a:spcBef>
                <a:spcPts val="1600"/>
              </a:spcBef>
              <a:buClr>
                <a:srgbClr val="000000"/>
              </a:buCl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i="1" sz="3000">
                <a:solidFill>
                  <a:srgbClr val="44A7B0"/>
                </a:solidFill>
                <a:effectLst>
                  <a:outerShdw sx="100000" sy="100000" kx="0" ky="0" algn="b" rotWithShape="0" blurRad="38100" dist="25400" dir="18900000">
                    <a:srgbClr val="000000"/>
                  </a:outerShdw>
                </a:effectLst>
                <a:latin typeface="Lucida Bright"/>
                <a:ea typeface="Lucida Bright"/>
                <a:cs typeface="Lucida Bright"/>
                <a:sym typeface="Lucida Bright"/>
              </a:defRPr>
            </a:pPr>
            <a:r>
              <a:t>“For our </a:t>
            </a:r>
            <a:r>
              <a:rPr>
                <a:solidFill>
                  <a:schemeClr val="accent5"/>
                </a:solidFill>
              </a:rPr>
              <a:t>struggle</a:t>
            </a:r>
            <a:r>
              <a:t> is not against flesh and blood, but against the rulers, against the powers, against the world forces of this darkness, against the spiritual forces of wickedness in the heavenly places” (Eph 6:12).</a:t>
            </a:r>
          </a:p>
        </p:txBody>
      </p:sp>
    </p:spTree>
  </p:cSld>
  <p:clrMapOvr>
    <a:masterClrMapping/>
  </p:clrMapOvr>
  <mc:AlternateContent xmlns:mc="http://schemas.openxmlformats.org/markup-compatibility/2006">
    <mc:Choice xmlns:p14="http://schemas.microsoft.com/office/powerpoint/2010/main" Requires="p14">
      <p:transition spd="slow" advClick="1" p14:dur="2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81"/>
                                        </p:tgtEl>
                                        <p:attrNameLst>
                                          <p:attrName>style.visibility</p:attrName>
                                        </p:attrNameLst>
                                      </p:cBhvr>
                                      <p:to>
                                        <p:strVal val="visible"/>
                                      </p:to>
                                    </p:set>
                                    <p:animEffect filter="wipe(left)" transition="in">
                                      <p:cBhvr>
                                        <p:cTn id="7" dur="120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6" presetID="23" grpId="2" fill="hold">
                                  <p:stCondLst>
                                    <p:cond delay="0"/>
                                  </p:stCondLst>
                                  <p:iterate type="el" backwards="0">
                                    <p:tmAbs val="0"/>
                                  </p:iterate>
                                  <p:childTnLst>
                                    <p:set>
                                      <p:cBhvr>
                                        <p:cTn id="11" fill="hold"/>
                                        <p:tgtEl>
                                          <p:spTgt spid="83">
                                            <p:bg/>
                                          </p:spTgt>
                                        </p:tgtEl>
                                        <p:attrNameLst>
                                          <p:attrName>style.visibility</p:attrName>
                                        </p:attrNameLst>
                                      </p:cBhvr>
                                      <p:to>
                                        <p:strVal val="visible"/>
                                      </p:to>
                                    </p:set>
                                    <p:anim calcmode="lin" valueType="num">
                                      <p:cBhvr>
                                        <p:cTn id="12" dur="2500" fill="hold"/>
                                        <p:tgtEl>
                                          <p:spTgt spid="83">
                                            <p:bg/>
                                          </p:spTgt>
                                        </p:tgtEl>
                                        <p:attrNameLst>
                                          <p:attrName>ppt_w</p:attrName>
                                        </p:attrNameLst>
                                      </p:cBhvr>
                                      <p:tavLst>
                                        <p:tav tm="0">
                                          <p:val>
                                            <p:fltVal val="0"/>
                                          </p:val>
                                        </p:tav>
                                        <p:tav tm="100000">
                                          <p:val>
                                            <p:strVal val="#ppt_w"/>
                                          </p:val>
                                        </p:tav>
                                      </p:tavLst>
                                    </p:anim>
                                    <p:anim calcmode="lin" valueType="num">
                                      <p:cBhvr>
                                        <p:cTn id="13" dur="2500" fill="hold"/>
                                        <p:tgtEl>
                                          <p:spTgt spid="83">
                                            <p:bg/>
                                          </p:spTgt>
                                        </p:tgtEl>
                                        <p:attrNameLst>
                                          <p:attrName>ppt_h</p:attrName>
                                        </p:attrNameLst>
                                      </p:cBhvr>
                                      <p:tavLst>
                                        <p:tav tm="0">
                                          <p:val>
                                            <p:fltVal val="0"/>
                                          </p:val>
                                        </p:tav>
                                        <p:tav tm="100000">
                                          <p:val>
                                            <p:strVal val="#ppt_h"/>
                                          </p:val>
                                        </p:tav>
                                      </p:tavLst>
                                    </p:anim>
                                  </p:childTnLst>
                                </p:cTn>
                              </p:par>
                              <p:par>
                                <p:cTn id="14" presetClass="entr" nodeType="withEffect" presetSubtype="16" presetID="23" grpId="2" fill="hold">
                                  <p:stCondLst>
                                    <p:cond delay="0"/>
                                  </p:stCondLst>
                                  <p:iterate type="el" backwards="0">
                                    <p:tmAbs val="0"/>
                                  </p:iterate>
                                  <p:childTnLst>
                                    <p:set>
                                      <p:cBhvr>
                                        <p:cTn id="15" fill="hold"/>
                                        <p:tgtEl>
                                          <p:spTgt spid="83">
                                            <p:txEl>
                                              <p:pRg st="0" end="0"/>
                                            </p:txEl>
                                          </p:spTgt>
                                        </p:tgtEl>
                                        <p:attrNameLst>
                                          <p:attrName>style.visibility</p:attrName>
                                        </p:attrNameLst>
                                      </p:cBhvr>
                                      <p:to>
                                        <p:strVal val="visible"/>
                                      </p:to>
                                    </p:set>
                                    <p:anim calcmode="lin" valueType="num">
                                      <p:cBhvr>
                                        <p:cTn id="16" dur="2500" fill="hold"/>
                                        <p:tgtEl>
                                          <p:spTgt spid="83">
                                            <p:txEl>
                                              <p:pRg st="0" end="0"/>
                                            </p:txEl>
                                          </p:spTgt>
                                        </p:tgtEl>
                                        <p:attrNameLst>
                                          <p:attrName>ppt_w</p:attrName>
                                        </p:attrNameLst>
                                      </p:cBhvr>
                                      <p:tavLst>
                                        <p:tav tm="0">
                                          <p:val>
                                            <p:fltVal val="0"/>
                                          </p:val>
                                        </p:tav>
                                        <p:tav tm="100000">
                                          <p:val>
                                            <p:strVal val="#ppt_w"/>
                                          </p:val>
                                        </p:tav>
                                      </p:tavLst>
                                    </p:anim>
                                    <p:anim calcmode="lin" valueType="num">
                                      <p:cBhvr>
                                        <p:cTn id="17" dur="2500" fill="hold"/>
                                        <p:tgtEl>
                                          <p:spTgt spid="8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15" grpId="3" fill="hold">
                                  <p:stCondLst>
                                    <p:cond delay="0"/>
                                  </p:stCondLst>
                                  <p:iterate type="el" backwards="0">
                                    <p:tmAbs val="0"/>
                                  </p:iterate>
                                  <p:childTnLst>
                                    <p:set>
                                      <p:cBhvr>
                                        <p:cTn id="21" fill="hold"/>
                                        <p:tgtEl>
                                          <p:spTgt spid="67"/>
                                        </p:tgtEl>
                                        <p:attrNameLst>
                                          <p:attrName>style.visibility</p:attrName>
                                        </p:attrNameLst>
                                      </p:cBhvr>
                                      <p:to>
                                        <p:strVal val="visible"/>
                                      </p:to>
                                    </p:set>
                                    <p:anim calcmode="lin" valueType="num">
                                      <p:cBhvr>
                                        <p:cTn id="22" dur="2250" fill="hold"/>
                                        <p:tgtEl>
                                          <p:spTgt spid="67"/>
                                        </p:tgtEl>
                                        <p:attrNameLst>
                                          <p:attrName>ppt_w</p:attrName>
                                        </p:attrNameLst>
                                      </p:cBhvr>
                                      <p:tavLst>
                                        <p:tav tm="0">
                                          <p:val>
                                            <p:fltVal val="0"/>
                                          </p:val>
                                        </p:tav>
                                        <p:tav tm="100000">
                                          <p:val>
                                            <p:strVal val="#ppt_w"/>
                                          </p:val>
                                        </p:tav>
                                      </p:tavLst>
                                    </p:anim>
                                    <p:anim calcmode="lin" valueType="num">
                                      <p:cBhvr>
                                        <p:cTn id="23" dur="2250" fill="hold"/>
                                        <p:tgtEl>
                                          <p:spTgt spid="67"/>
                                        </p:tgtEl>
                                        <p:attrNameLst>
                                          <p:attrName>ppt_h</p:attrName>
                                        </p:attrNameLst>
                                      </p:cBhvr>
                                      <p:tavLst>
                                        <p:tav tm="0">
                                          <p:val>
                                            <p:fltVal val="0"/>
                                          </p:val>
                                        </p:tav>
                                        <p:tav tm="100000">
                                          <p:val>
                                            <p:strVal val="#ppt_h"/>
                                          </p:val>
                                        </p:tav>
                                      </p:tavLst>
                                    </p:anim>
                                    <p:anim calcmode="lin" valueType="num">
                                      <p:cBhvr>
                                        <p:cTn id="24" dur="2250" fill="hold"/>
                                        <p:tgtEl>
                                          <p:spTgt spid="67"/>
                                        </p:tgtEl>
                                        <p:attrNameLst>
                                          <p:attrName>ppt_x</p:attrName>
                                        </p:attrNameLst>
                                      </p:cBhvr>
                                      <p:tavLst>
                                        <p:tav tm="0" fmla="#ppt_x+(cos(-2*pi*(1-$))*-#ppt_x-sin(-2*pi*(1-$))*(1-#ppt_y))*(1-$)">
                                          <p:val>
                                            <p:fltVal val="0"/>
                                          </p:val>
                                        </p:tav>
                                        <p:tav tm="100000">
                                          <p:val>
                                            <p:fltVal val="1"/>
                                          </p:val>
                                        </p:tav>
                                      </p:tavLst>
                                    </p:anim>
                                    <p:anim calcmode="lin" valueType="num">
                                      <p:cBhvr>
                                        <p:cTn id="25" dur="2250" fill="hold"/>
                                        <p:tgtEl>
                                          <p:spTgt spid="67"/>
                                        </p:tgtEl>
                                        <p:attrNameLst>
                                          <p:attrName>ppt_y</p:attrName>
                                        </p:attrNameLst>
                                      </p:cBhvr>
                                      <p:tavLst>
                                        <p:tav tm="0" fmla="#ppt_y+(sin(-2*pi*(1-$))*-#ppt_x+cos(-2*pi*(1-$))*(1-#ppt_y))*(1-$)">
                                          <p:val>
                                            <p:fltVal val="0"/>
                                          </p:val>
                                        </p:tav>
                                        <p:tav tm="100000">
                                          <p:val>
                                            <p:fltVal val="1"/>
                                          </p:val>
                                        </p:tav>
                                      </p:tavLst>
                                    </p:anim>
                                  </p:childTnLst>
                                </p:cTn>
                              </p:par>
                            </p:childTnLst>
                          </p:cTn>
                        </p:par>
                        <p:par>
                          <p:cTn id="26" fill="hold">
                            <p:stCondLst>
                              <p:cond delay="2250"/>
                            </p:stCondLst>
                            <p:childTnLst>
                              <p:par>
                                <p:cTn id="27" presetClass="entr" nodeType="afterEffect" presetSubtype="6" presetID="15" grpId="4" fill="hold">
                                  <p:stCondLst>
                                    <p:cond delay="0"/>
                                  </p:stCondLst>
                                  <p:iterate type="el" backwards="0">
                                    <p:tmAbs val="0"/>
                                  </p:iterate>
                                  <p:childTnLst>
                                    <p:set>
                                      <p:cBhvr>
                                        <p:cTn id="28" fill="hold"/>
                                        <p:tgtEl>
                                          <p:spTgt spid="78"/>
                                        </p:tgtEl>
                                        <p:attrNameLst>
                                          <p:attrName>style.visibility</p:attrName>
                                        </p:attrNameLst>
                                      </p:cBhvr>
                                      <p:to>
                                        <p:strVal val="visible"/>
                                      </p:to>
                                    </p:set>
                                    <p:anim calcmode="lin" valueType="num">
                                      <p:cBhvr>
                                        <p:cTn id="29" dur="2000" fill="hold"/>
                                        <p:tgtEl>
                                          <p:spTgt spid="78"/>
                                        </p:tgtEl>
                                        <p:attrNameLst>
                                          <p:attrName>ppt_w</p:attrName>
                                        </p:attrNameLst>
                                      </p:cBhvr>
                                      <p:tavLst>
                                        <p:tav tm="0">
                                          <p:val>
                                            <p:fltVal val="0"/>
                                          </p:val>
                                        </p:tav>
                                        <p:tav tm="100000">
                                          <p:val>
                                            <p:strVal val="#ppt_w"/>
                                          </p:val>
                                        </p:tav>
                                      </p:tavLst>
                                    </p:anim>
                                    <p:anim calcmode="lin" valueType="num">
                                      <p:cBhvr>
                                        <p:cTn id="30" dur="2000" fill="hold"/>
                                        <p:tgtEl>
                                          <p:spTgt spid="78"/>
                                        </p:tgtEl>
                                        <p:attrNameLst>
                                          <p:attrName>ppt_h</p:attrName>
                                        </p:attrNameLst>
                                      </p:cBhvr>
                                      <p:tavLst>
                                        <p:tav tm="0">
                                          <p:val>
                                            <p:fltVal val="0"/>
                                          </p:val>
                                        </p:tav>
                                        <p:tav tm="100000">
                                          <p:val>
                                            <p:strVal val="#ppt_h"/>
                                          </p:val>
                                        </p:tav>
                                      </p:tavLst>
                                    </p:anim>
                                    <p:anim calcmode="lin" valueType="num">
                                      <p:cBhvr>
                                        <p:cTn id="31" dur="2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32" dur="2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8" presetID="15" grpId="5" fill="hold">
                                  <p:stCondLst>
                                    <p:cond delay="0"/>
                                  </p:stCondLst>
                                  <p:iterate type="el" backwards="0">
                                    <p:tmAbs val="0"/>
                                  </p:iterate>
                                  <p:childTnLst>
                                    <p:set>
                                      <p:cBhvr>
                                        <p:cTn id="36" fill="hold"/>
                                        <p:tgtEl>
                                          <p:spTgt spid="72"/>
                                        </p:tgtEl>
                                        <p:attrNameLst>
                                          <p:attrName>style.visibility</p:attrName>
                                        </p:attrNameLst>
                                      </p:cBhvr>
                                      <p:to>
                                        <p:strVal val="visible"/>
                                      </p:to>
                                    </p:set>
                                    <p:anim calcmode="lin" valueType="num">
                                      <p:cBhvr>
                                        <p:cTn id="37" dur="2250" fill="hold"/>
                                        <p:tgtEl>
                                          <p:spTgt spid="72"/>
                                        </p:tgtEl>
                                        <p:attrNameLst>
                                          <p:attrName>ppt_w</p:attrName>
                                        </p:attrNameLst>
                                      </p:cBhvr>
                                      <p:tavLst>
                                        <p:tav tm="0">
                                          <p:val>
                                            <p:fltVal val="0"/>
                                          </p:val>
                                        </p:tav>
                                        <p:tav tm="100000">
                                          <p:val>
                                            <p:strVal val="#ppt_w"/>
                                          </p:val>
                                        </p:tav>
                                      </p:tavLst>
                                    </p:anim>
                                    <p:anim calcmode="lin" valueType="num">
                                      <p:cBhvr>
                                        <p:cTn id="38" dur="2250" fill="hold"/>
                                        <p:tgtEl>
                                          <p:spTgt spid="72"/>
                                        </p:tgtEl>
                                        <p:attrNameLst>
                                          <p:attrName>ppt_h</p:attrName>
                                        </p:attrNameLst>
                                      </p:cBhvr>
                                      <p:tavLst>
                                        <p:tav tm="0">
                                          <p:val>
                                            <p:fltVal val="0"/>
                                          </p:val>
                                        </p:tav>
                                        <p:tav tm="100000">
                                          <p:val>
                                            <p:strVal val="#ppt_h"/>
                                          </p:val>
                                        </p:tav>
                                      </p:tavLst>
                                    </p:anim>
                                    <p:anim calcmode="lin" valueType="num">
                                      <p:cBhvr>
                                        <p:cTn id="39" dur="2250" fill="hold"/>
                                        <p:tgtEl>
                                          <p:spTgt spid="72"/>
                                        </p:tgtEl>
                                        <p:attrNameLst>
                                          <p:attrName>ppt_x</p:attrName>
                                        </p:attrNameLst>
                                      </p:cBhvr>
                                      <p:tavLst>
                                        <p:tav tm="0" fmla="#ppt_x+(cos(-2*pi*(1-$))*-#ppt_x-sin(-2*pi*(1-$))*(1-#ppt_y))*(1-$)">
                                          <p:val>
                                            <p:fltVal val="0"/>
                                          </p:val>
                                        </p:tav>
                                        <p:tav tm="100000">
                                          <p:val>
                                            <p:fltVal val="1"/>
                                          </p:val>
                                        </p:tav>
                                      </p:tavLst>
                                    </p:anim>
                                    <p:anim calcmode="lin" valueType="num">
                                      <p:cBhvr>
                                        <p:cTn id="40" dur="2250" fill="hold"/>
                                        <p:tgtEl>
                                          <p:spTgt spid="72"/>
                                        </p:tgtEl>
                                        <p:attrNameLst>
                                          <p:attrName>ppt_y</p:attrName>
                                        </p:attrNameLst>
                                      </p:cBhvr>
                                      <p:tavLst>
                                        <p:tav tm="0" fmla="#ppt_y+(sin(-2*pi*(1-$))*-#ppt_x+cos(-2*pi*(1-$))*(1-#ppt_y))*(1-$)">
                                          <p:val>
                                            <p:fltVal val="0"/>
                                          </p:val>
                                        </p:tav>
                                        <p:tav tm="100000">
                                          <p:val>
                                            <p:fltVal val="1"/>
                                          </p:val>
                                        </p:tav>
                                      </p:tavLst>
                                    </p:anim>
                                  </p:childTnLst>
                                </p:cTn>
                              </p:par>
                            </p:childTnLst>
                          </p:cTn>
                        </p:par>
                        <p:par>
                          <p:cTn id="41" fill="hold">
                            <p:stCondLst>
                              <p:cond delay="2250"/>
                            </p:stCondLst>
                            <p:childTnLst>
                              <p:par>
                                <p:cTn id="42" presetClass="entr" nodeType="afterEffect" presetSubtype="6" presetID="15" grpId="6" fill="hold">
                                  <p:stCondLst>
                                    <p:cond delay="0"/>
                                  </p:stCondLst>
                                  <p:iterate type="el" backwards="0">
                                    <p:tmAbs val="0"/>
                                  </p:iterate>
                                  <p:childTnLst>
                                    <p:set>
                                      <p:cBhvr>
                                        <p:cTn id="43" fill="hold"/>
                                        <p:tgtEl>
                                          <p:spTgt spid="79"/>
                                        </p:tgtEl>
                                        <p:attrNameLst>
                                          <p:attrName>style.visibility</p:attrName>
                                        </p:attrNameLst>
                                      </p:cBhvr>
                                      <p:to>
                                        <p:strVal val="visible"/>
                                      </p:to>
                                    </p:set>
                                    <p:anim calcmode="lin" valueType="num">
                                      <p:cBhvr>
                                        <p:cTn id="44" dur="2000" fill="hold"/>
                                        <p:tgtEl>
                                          <p:spTgt spid="79"/>
                                        </p:tgtEl>
                                        <p:attrNameLst>
                                          <p:attrName>ppt_w</p:attrName>
                                        </p:attrNameLst>
                                      </p:cBhvr>
                                      <p:tavLst>
                                        <p:tav tm="0">
                                          <p:val>
                                            <p:fltVal val="0"/>
                                          </p:val>
                                        </p:tav>
                                        <p:tav tm="100000">
                                          <p:val>
                                            <p:strVal val="#ppt_w"/>
                                          </p:val>
                                        </p:tav>
                                      </p:tavLst>
                                    </p:anim>
                                    <p:anim calcmode="lin" valueType="num">
                                      <p:cBhvr>
                                        <p:cTn id="45" dur="2000" fill="hold"/>
                                        <p:tgtEl>
                                          <p:spTgt spid="79"/>
                                        </p:tgtEl>
                                        <p:attrNameLst>
                                          <p:attrName>ppt_h</p:attrName>
                                        </p:attrNameLst>
                                      </p:cBhvr>
                                      <p:tavLst>
                                        <p:tav tm="0">
                                          <p:val>
                                            <p:fltVal val="0"/>
                                          </p:val>
                                        </p:tav>
                                        <p:tav tm="100000">
                                          <p:val>
                                            <p:strVal val="#ppt_h"/>
                                          </p:val>
                                        </p:tav>
                                      </p:tavLst>
                                    </p:anim>
                                    <p:anim calcmode="lin" valueType="num">
                                      <p:cBhvr>
                                        <p:cTn id="46" dur="2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7" dur="2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8" fill="hold">
                      <p:stCondLst>
                        <p:cond delay="indefinite"/>
                      </p:stCondLst>
                      <p:childTnLst>
                        <p:par>
                          <p:cTn id="49" fill="hold">
                            <p:stCondLst>
                              <p:cond delay="0"/>
                            </p:stCondLst>
                            <p:childTnLst>
                              <p:par>
                                <p:cTn id="50" presetClass="entr" nodeType="clickEffect" presetSubtype="8" presetID="15" grpId="7" fill="hold">
                                  <p:stCondLst>
                                    <p:cond delay="0"/>
                                  </p:stCondLst>
                                  <p:iterate type="el" backwards="0">
                                    <p:tmAbs val="0"/>
                                  </p:iterate>
                                  <p:childTnLst>
                                    <p:set>
                                      <p:cBhvr>
                                        <p:cTn id="51" fill="hold"/>
                                        <p:tgtEl>
                                          <p:spTgt spid="77"/>
                                        </p:tgtEl>
                                        <p:attrNameLst>
                                          <p:attrName>style.visibility</p:attrName>
                                        </p:attrNameLst>
                                      </p:cBhvr>
                                      <p:to>
                                        <p:strVal val="visible"/>
                                      </p:to>
                                    </p:set>
                                    <p:anim calcmode="lin" valueType="num">
                                      <p:cBhvr>
                                        <p:cTn id="52" dur="2250" fill="hold"/>
                                        <p:tgtEl>
                                          <p:spTgt spid="77"/>
                                        </p:tgtEl>
                                        <p:attrNameLst>
                                          <p:attrName>ppt_w</p:attrName>
                                        </p:attrNameLst>
                                      </p:cBhvr>
                                      <p:tavLst>
                                        <p:tav tm="0">
                                          <p:val>
                                            <p:fltVal val="0"/>
                                          </p:val>
                                        </p:tav>
                                        <p:tav tm="100000">
                                          <p:val>
                                            <p:strVal val="#ppt_w"/>
                                          </p:val>
                                        </p:tav>
                                      </p:tavLst>
                                    </p:anim>
                                    <p:anim calcmode="lin" valueType="num">
                                      <p:cBhvr>
                                        <p:cTn id="53" dur="2250" fill="hold"/>
                                        <p:tgtEl>
                                          <p:spTgt spid="77"/>
                                        </p:tgtEl>
                                        <p:attrNameLst>
                                          <p:attrName>ppt_h</p:attrName>
                                        </p:attrNameLst>
                                      </p:cBhvr>
                                      <p:tavLst>
                                        <p:tav tm="0">
                                          <p:val>
                                            <p:fltVal val="0"/>
                                          </p:val>
                                        </p:tav>
                                        <p:tav tm="100000">
                                          <p:val>
                                            <p:strVal val="#ppt_h"/>
                                          </p:val>
                                        </p:tav>
                                      </p:tavLst>
                                    </p:anim>
                                    <p:anim calcmode="lin" valueType="num">
                                      <p:cBhvr>
                                        <p:cTn id="54" dur="2250" fill="hold"/>
                                        <p:tgtEl>
                                          <p:spTgt spid="77"/>
                                        </p:tgtEl>
                                        <p:attrNameLst>
                                          <p:attrName>ppt_x</p:attrName>
                                        </p:attrNameLst>
                                      </p:cBhvr>
                                      <p:tavLst>
                                        <p:tav tm="0" fmla="#ppt_x+(cos(-2*pi*(1-$))*-#ppt_x-sin(-2*pi*(1-$))*(1-#ppt_y))*(1-$)">
                                          <p:val>
                                            <p:fltVal val="0"/>
                                          </p:val>
                                        </p:tav>
                                        <p:tav tm="100000">
                                          <p:val>
                                            <p:fltVal val="1"/>
                                          </p:val>
                                        </p:tav>
                                      </p:tavLst>
                                    </p:anim>
                                    <p:anim calcmode="lin" valueType="num">
                                      <p:cBhvr>
                                        <p:cTn id="55" dur="2250" fill="hold"/>
                                        <p:tgtEl>
                                          <p:spTgt spid="77"/>
                                        </p:tgtEl>
                                        <p:attrNameLst>
                                          <p:attrName>ppt_y</p:attrName>
                                        </p:attrNameLst>
                                      </p:cBhvr>
                                      <p:tavLst>
                                        <p:tav tm="0" fmla="#ppt_y+(sin(-2*pi*(1-$))*-#ppt_x+cos(-2*pi*(1-$))*(1-#ppt_y))*(1-$)">
                                          <p:val>
                                            <p:fltVal val="0"/>
                                          </p:val>
                                        </p:tav>
                                        <p:tav tm="100000">
                                          <p:val>
                                            <p:fltVal val="1"/>
                                          </p:val>
                                        </p:tav>
                                      </p:tavLst>
                                    </p:anim>
                                  </p:childTnLst>
                                </p:cTn>
                              </p:par>
                            </p:childTnLst>
                          </p:cTn>
                        </p:par>
                        <p:par>
                          <p:cTn id="56" fill="hold">
                            <p:stCondLst>
                              <p:cond delay="2250"/>
                            </p:stCondLst>
                            <p:childTnLst>
                              <p:par>
                                <p:cTn id="57" presetClass="entr" nodeType="afterEffect" presetSubtype="6" presetID="15" grpId="8" fill="hold">
                                  <p:stCondLst>
                                    <p:cond delay="0"/>
                                  </p:stCondLst>
                                  <p:iterate type="el" backwards="0">
                                    <p:tmAbs val="0"/>
                                  </p:iterate>
                                  <p:childTnLst>
                                    <p:set>
                                      <p:cBhvr>
                                        <p:cTn id="58" fill="hold"/>
                                        <p:tgtEl>
                                          <p:spTgt spid="80"/>
                                        </p:tgtEl>
                                        <p:attrNameLst>
                                          <p:attrName>style.visibility</p:attrName>
                                        </p:attrNameLst>
                                      </p:cBhvr>
                                      <p:to>
                                        <p:strVal val="visible"/>
                                      </p:to>
                                    </p:set>
                                    <p:anim calcmode="lin" valueType="num">
                                      <p:cBhvr>
                                        <p:cTn id="59" dur="2000" fill="hold"/>
                                        <p:tgtEl>
                                          <p:spTgt spid="80"/>
                                        </p:tgtEl>
                                        <p:attrNameLst>
                                          <p:attrName>ppt_w</p:attrName>
                                        </p:attrNameLst>
                                      </p:cBhvr>
                                      <p:tavLst>
                                        <p:tav tm="0">
                                          <p:val>
                                            <p:fltVal val="0"/>
                                          </p:val>
                                        </p:tav>
                                        <p:tav tm="100000">
                                          <p:val>
                                            <p:strVal val="#ppt_w"/>
                                          </p:val>
                                        </p:tav>
                                      </p:tavLst>
                                    </p:anim>
                                    <p:anim calcmode="lin" valueType="num">
                                      <p:cBhvr>
                                        <p:cTn id="60" dur="2000" fill="hold"/>
                                        <p:tgtEl>
                                          <p:spTgt spid="80"/>
                                        </p:tgtEl>
                                        <p:attrNameLst>
                                          <p:attrName>ppt_h</p:attrName>
                                        </p:attrNameLst>
                                      </p:cBhvr>
                                      <p:tavLst>
                                        <p:tav tm="0">
                                          <p:val>
                                            <p:fltVal val="0"/>
                                          </p:val>
                                        </p:tav>
                                        <p:tav tm="100000">
                                          <p:val>
                                            <p:strVal val="#ppt_h"/>
                                          </p:val>
                                        </p:tav>
                                      </p:tavLst>
                                    </p:anim>
                                    <p:anim calcmode="lin" valueType="num">
                                      <p:cBhvr>
                                        <p:cTn id="61" dur="2000" fill="hold"/>
                                        <p:tgtEl>
                                          <p:spTgt spid="80"/>
                                        </p:tgtEl>
                                        <p:attrNameLst>
                                          <p:attrName>ppt_x</p:attrName>
                                        </p:attrNameLst>
                                      </p:cBhvr>
                                      <p:tavLst>
                                        <p:tav tm="0" fmla="#ppt_x+(cos(-2*pi*(1-$))*-#ppt_x-sin(-2*pi*(1-$))*(1-#ppt_y))*(1-$)">
                                          <p:val>
                                            <p:fltVal val="0"/>
                                          </p:val>
                                        </p:tav>
                                        <p:tav tm="100000">
                                          <p:val>
                                            <p:fltVal val="1"/>
                                          </p:val>
                                        </p:tav>
                                      </p:tavLst>
                                    </p:anim>
                                    <p:anim calcmode="lin" valueType="num">
                                      <p:cBhvr>
                                        <p:cTn id="62" dur="2000" fill="hold"/>
                                        <p:tgtEl>
                                          <p:spTgt spid="8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7" grpId="3"/>
      <p:bldP build="whole" bldLvl="1" animBg="1" rev="0" advAuto="0" spid="81" grpId="1"/>
      <p:bldP build="whole" bldLvl="1" animBg="1" rev="0" advAuto="0" spid="80" grpId="8"/>
      <p:bldP build="whole" bldLvl="1" animBg="1" rev="0" advAuto="0" spid="77" grpId="7"/>
      <p:bldP build="whole" bldLvl="1" animBg="1" rev="0" advAuto="0" spid="79" grpId="6"/>
      <p:bldP build="p" bldLvl="5" animBg="1" rev="0" advAuto="0" spid="83" grpId="2"/>
      <p:bldP build="whole" bldLvl="1" animBg="1" rev="0" advAuto="0" spid="78" grpId="4"/>
      <p:bldP build="whole" bldLvl="1" animBg="1" rev="0" advAuto="0" spid="72" grpId="5"/>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pic>
        <p:nvPicPr>
          <p:cNvPr id="87" name="000695-0013-000163.jpg" descr="000695-0013-000163.jpg"/>
          <p:cNvPicPr>
            <a:picLocks noChangeAspect="1"/>
          </p:cNvPicPr>
          <p:nvPr/>
        </p:nvPicPr>
        <p:blipFill>
          <a:blip r:embed="rId2">
            <a:extLst/>
          </a:blip>
          <a:srcRect l="17987" t="0" r="0" b="7735"/>
          <a:stretch>
            <a:fillRect/>
          </a:stretch>
        </p:blipFill>
        <p:spPr>
          <a:xfrm>
            <a:off x="-38100" y="-25400"/>
            <a:ext cx="13108565" cy="9831424"/>
          </a:xfrm>
          <a:prstGeom prst="rect">
            <a:avLst/>
          </a:prstGeom>
          <a:ln w="12700">
            <a:miter lim="400000"/>
          </a:ln>
        </p:spPr>
      </p:pic>
      <p:sp>
        <p:nvSpPr>
          <p:cNvPr id="88" name="Growing in Spiritual Discernment"/>
          <p:cNvSpPr/>
          <p:nvPr/>
        </p:nvSpPr>
        <p:spPr>
          <a:xfrm>
            <a:off x="105462" y="-69850"/>
            <a:ext cx="12757412" cy="1435101"/>
          </a:xfrm>
          <a:prstGeom prst="rect">
            <a:avLst/>
          </a:prstGeom>
          <a:ln w="12700">
            <a:miter lim="400000"/>
          </a:ln>
          <a:effectLst>
            <a:outerShdw sx="100000" sy="100000" kx="0" ky="0" algn="b" rotWithShape="0" blurRad="38100" dist="25400" dir="5400000">
              <a:srgbClr val="000000">
                <a:alpha val="83892"/>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2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9000">
                <a:solidFill>
                  <a:srgbClr val="FFFFFF"/>
                </a:solidFill>
                <a:effectLst>
                  <a:outerShdw sx="100000" sy="100000" kx="0" ky="0" algn="b" rotWithShape="0" blurRad="12700" dist="12700" dir="840000">
                    <a:srgbClr val="000000"/>
                  </a:outerShdw>
                </a:effectLst>
                <a:latin typeface="Gloucester MT Extra Condensed"/>
                <a:ea typeface="Gloucester MT Extra Condensed"/>
                <a:cs typeface="Gloucester MT Extra Condensed"/>
                <a:sym typeface="Gloucester MT Extra Condensed"/>
              </a:defRPr>
            </a:lvl1pPr>
          </a:lstStyle>
          <a:p>
            <a:pPr/>
            <a:r>
              <a:t>Growing in Spiritual Discernment</a:t>
            </a:r>
          </a:p>
        </p:txBody>
      </p:sp>
      <p:sp>
        <p:nvSpPr>
          <p:cNvPr id="89" name="God"/>
          <p:cNvSpPr/>
          <p:nvPr/>
        </p:nvSpPr>
        <p:spPr>
          <a:xfrm>
            <a:off x="5370473" y="1707178"/>
            <a:ext cx="3273807" cy="1892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spcBef>
                <a:spcPts val="2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0">
                <a:solidFill>
                  <a:srgbClr val="FFFFFF"/>
                </a:solidFill>
                <a:latin typeface="Garamond Premier Pro"/>
                <a:ea typeface="Garamond Premier Pro"/>
                <a:cs typeface="Garamond Premier Pro"/>
                <a:sym typeface="Garamond Premier Pro"/>
              </a:defRPr>
            </a:lvl1pPr>
          </a:lstStyle>
          <a:p>
            <a:pPr/>
            <a:r>
              <a:t>God</a:t>
            </a:r>
          </a:p>
        </p:txBody>
      </p:sp>
      <p:sp>
        <p:nvSpPr>
          <p:cNvPr id="90" name="evil one"/>
          <p:cNvSpPr/>
          <p:nvPr/>
        </p:nvSpPr>
        <p:spPr>
          <a:xfrm>
            <a:off x="9642296" y="2737615"/>
            <a:ext cx="2665115" cy="1485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spcBef>
                <a:spcPts val="2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9400">
                <a:solidFill>
                  <a:srgbClr val="A6AAA9"/>
                </a:solidFill>
                <a:latin typeface="Gloucester MT Extra Condensed"/>
                <a:ea typeface="Gloucester MT Extra Condensed"/>
                <a:cs typeface="Gloucester MT Extra Condensed"/>
                <a:sym typeface="Gloucester MT Extra Condensed"/>
              </a:defRPr>
            </a:lvl1pPr>
          </a:lstStyle>
          <a:p>
            <a:pPr/>
            <a:r>
              <a:t>evil one</a:t>
            </a:r>
          </a:p>
        </p:txBody>
      </p:sp>
      <p:sp>
        <p:nvSpPr>
          <p:cNvPr id="91" name="angels"/>
          <p:cNvSpPr/>
          <p:nvPr/>
        </p:nvSpPr>
        <p:spPr>
          <a:xfrm>
            <a:off x="2650829" y="2316246"/>
            <a:ext cx="2598611" cy="112776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spcBef>
                <a:spcPts val="2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8100">
                <a:solidFill>
                  <a:srgbClr val="FFFFFF"/>
                </a:solidFill>
                <a:latin typeface="Garamond Premier Pro"/>
                <a:ea typeface="Garamond Premier Pro"/>
                <a:cs typeface="Garamond Premier Pro"/>
                <a:sym typeface="Garamond Premier Pro"/>
              </a:defRPr>
            </a:lvl1pPr>
          </a:lstStyle>
          <a:p>
            <a:pPr/>
            <a:r>
              <a:t>angels</a:t>
            </a:r>
          </a:p>
        </p:txBody>
      </p:sp>
      <p:sp>
        <p:nvSpPr>
          <p:cNvPr id="92" name="demons"/>
          <p:cNvSpPr/>
          <p:nvPr/>
        </p:nvSpPr>
        <p:spPr>
          <a:xfrm>
            <a:off x="10057434" y="4198115"/>
            <a:ext cx="2564942" cy="143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spcBef>
                <a:spcPts val="2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9000">
                <a:solidFill>
                  <a:srgbClr val="A6AAA9"/>
                </a:solidFill>
                <a:latin typeface="Gloucester MT Extra Condensed"/>
                <a:ea typeface="Gloucester MT Extra Condensed"/>
                <a:cs typeface="Gloucester MT Extra Condensed"/>
                <a:sym typeface="Gloucester MT Extra Condensed"/>
              </a:defRPr>
            </a:lvl1pPr>
          </a:lstStyle>
          <a:p>
            <a:pPr/>
            <a:r>
              <a:t>demons</a:t>
            </a:r>
          </a:p>
        </p:txBody>
      </p:sp>
      <p:grpSp>
        <p:nvGrpSpPr>
          <p:cNvPr id="96" name="Group"/>
          <p:cNvGrpSpPr/>
          <p:nvPr/>
        </p:nvGrpSpPr>
        <p:grpSpPr>
          <a:xfrm>
            <a:off x="2286714" y="3444006"/>
            <a:ext cx="4607002" cy="5806551"/>
            <a:chOff x="0" y="0"/>
            <a:chExt cx="4607000" cy="5806550"/>
          </a:xfrm>
        </p:grpSpPr>
        <p:sp>
          <p:nvSpPr>
            <p:cNvPr id="93" name="Wow! I am a sinner!"/>
            <p:cNvSpPr/>
            <p:nvPr/>
          </p:nvSpPr>
          <p:spPr>
            <a:xfrm>
              <a:off x="0" y="4447650"/>
              <a:ext cx="3083760" cy="1358901"/>
            </a:xfrm>
            <a:prstGeom prst="rect">
              <a:avLst/>
            </a:prstGeom>
            <a:noFill/>
            <a:ln w="12700" cap="flat">
              <a:noFill/>
              <a:miter lim="400000"/>
            </a:ln>
            <a:effectLst>
              <a:outerShdw sx="100000" sy="100000" kx="0" ky="0" algn="b" rotWithShape="0" blurRad="88900" dist="25400" dir="5400000">
                <a:srgbClr val="000000"/>
              </a:outerShdw>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marL="365179" indent="-365179" algn="l" defTabSz="457200">
                <a:spcBef>
                  <a:spcPts val="25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a:solidFill>
                    <a:srgbClr val="FFFFFF"/>
                  </a:solidFill>
                  <a:effectLst>
                    <a:outerShdw sx="100000" sy="100000" kx="0" ky="0" algn="b" rotWithShape="0" blurRad="12700" dist="12700" dir="840000">
                      <a:srgbClr val="000000"/>
                    </a:outerShdw>
                  </a:effectLst>
                  <a:latin typeface="Garamond Premier Pro"/>
                  <a:ea typeface="Garamond Premier Pro"/>
                  <a:cs typeface="Garamond Premier Pro"/>
                  <a:sym typeface="Garamond Premier Pro"/>
                </a:defRPr>
              </a:lvl1pPr>
            </a:lstStyle>
            <a:p>
              <a:pPr/>
              <a:r>
                <a:t>Wow! I am a sinner!</a:t>
              </a:r>
            </a:p>
          </p:txBody>
        </p:sp>
        <p:sp>
          <p:nvSpPr>
            <p:cNvPr id="94" name="sin"/>
            <p:cNvSpPr/>
            <p:nvPr/>
          </p:nvSpPr>
          <p:spPr>
            <a:xfrm>
              <a:off x="1003485" y="3285615"/>
              <a:ext cx="1421893" cy="1244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spcBef>
                  <a:spcPts val="2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000">
                  <a:solidFill>
                    <a:srgbClr val="FFFFFF"/>
                  </a:solidFill>
                  <a:latin typeface="Garamond Premier Pro"/>
                  <a:ea typeface="Garamond Premier Pro"/>
                  <a:cs typeface="Garamond Premier Pro"/>
                  <a:sym typeface="Garamond Premier Pro"/>
                </a:defRPr>
              </a:lvl1pPr>
            </a:lstStyle>
            <a:p>
              <a:pPr/>
              <a:r>
                <a:t>sin</a:t>
              </a:r>
            </a:p>
          </p:txBody>
        </p:sp>
        <p:sp>
          <p:nvSpPr>
            <p:cNvPr id="95" name="Line"/>
            <p:cNvSpPr/>
            <p:nvPr/>
          </p:nvSpPr>
          <p:spPr>
            <a:xfrm flipV="1">
              <a:off x="2099936" y="0"/>
              <a:ext cx="2507065" cy="3272402"/>
            </a:xfrm>
            <a:prstGeom prst="line">
              <a:avLst/>
            </a:prstGeom>
            <a:noFill/>
            <a:ln w="114300" cap="flat">
              <a:solidFill>
                <a:srgbClr val="FFFFFF"/>
              </a:solidFill>
              <a:prstDash val="sysDot"/>
              <a:miter lim="400000"/>
            </a:ln>
            <a:effectLst/>
          </p:spPr>
          <p:txBody>
            <a:bodyPr wrap="square" lIns="50800" tIns="50800" rIns="50800" bIns="50800" numCol="1" anchor="ctr">
              <a:noAutofit/>
            </a:bodyPr>
            <a:lstStyle/>
            <a:p>
              <a:pPr>
                <a:defRPr b="0" sz="2400">
                  <a:solidFill>
                    <a:srgbClr val="000000"/>
                  </a:solidFill>
                  <a:effectLst/>
                  <a:latin typeface="+mj-lt"/>
                  <a:ea typeface="+mj-ea"/>
                  <a:cs typeface="+mj-cs"/>
                  <a:sym typeface="Helvetica Light"/>
                </a:defRPr>
              </a:pPr>
            </a:p>
          </p:txBody>
        </p:sp>
      </p:grpSp>
      <p:grpSp>
        <p:nvGrpSpPr>
          <p:cNvPr id="100" name="Group"/>
          <p:cNvGrpSpPr/>
          <p:nvPr/>
        </p:nvGrpSpPr>
        <p:grpSpPr>
          <a:xfrm>
            <a:off x="5889917" y="4466421"/>
            <a:ext cx="5333635" cy="4656080"/>
            <a:chOff x="0" y="0"/>
            <a:chExt cx="5333634" cy="4656078"/>
          </a:xfrm>
        </p:grpSpPr>
        <p:sp>
          <p:nvSpPr>
            <p:cNvPr id="97" name="Line"/>
            <p:cNvSpPr/>
            <p:nvPr/>
          </p:nvSpPr>
          <p:spPr>
            <a:xfrm flipV="1">
              <a:off x="2717079" y="-1"/>
              <a:ext cx="1348714" cy="2751451"/>
            </a:xfrm>
            <a:prstGeom prst="line">
              <a:avLst/>
            </a:prstGeom>
            <a:noFill/>
            <a:ln w="114300" cap="flat">
              <a:solidFill>
                <a:srgbClr val="FFFFFF"/>
              </a:solidFill>
              <a:prstDash val="sysDot"/>
              <a:miter lim="400000"/>
            </a:ln>
            <a:effectLst/>
          </p:spPr>
          <p:txBody>
            <a:bodyPr wrap="square" lIns="50800" tIns="50800" rIns="50800" bIns="50800" numCol="1" anchor="ctr">
              <a:noAutofit/>
            </a:bodyPr>
            <a:lstStyle/>
            <a:p>
              <a:pPr>
                <a:defRPr b="0" sz="2400">
                  <a:solidFill>
                    <a:srgbClr val="000000"/>
                  </a:solidFill>
                  <a:effectLst/>
                  <a:latin typeface="+mj-lt"/>
                  <a:ea typeface="+mj-ea"/>
                  <a:cs typeface="+mj-cs"/>
                  <a:sym typeface="Helvetica Light"/>
                </a:defRPr>
              </a:pPr>
            </a:p>
          </p:txBody>
        </p:sp>
        <p:sp>
          <p:nvSpPr>
            <p:cNvPr id="98" name="temptation"/>
            <p:cNvSpPr/>
            <p:nvPr/>
          </p:nvSpPr>
          <p:spPr>
            <a:xfrm>
              <a:off x="113926" y="2574801"/>
              <a:ext cx="5105782" cy="1244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spcBef>
                  <a:spcPts val="2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000">
                  <a:solidFill>
                    <a:srgbClr val="FFFFFF"/>
                  </a:solidFill>
                  <a:latin typeface="Garamond Premier Pro"/>
                  <a:ea typeface="Garamond Premier Pro"/>
                  <a:cs typeface="Garamond Premier Pro"/>
                  <a:sym typeface="Garamond Premier Pro"/>
                </a:defRPr>
              </a:lvl1pPr>
            </a:lstStyle>
            <a:p>
              <a:pPr/>
              <a:r>
                <a:t>temptation</a:t>
              </a:r>
            </a:p>
          </p:txBody>
        </p:sp>
        <p:sp>
          <p:nvSpPr>
            <p:cNvPr id="99" name="Satan is tempting me!"/>
            <p:cNvSpPr/>
            <p:nvPr/>
          </p:nvSpPr>
          <p:spPr>
            <a:xfrm>
              <a:off x="0" y="3982979"/>
              <a:ext cx="5333635" cy="673100"/>
            </a:xfrm>
            <a:prstGeom prst="rect">
              <a:avLst/>
            </a:prstGeom>
            <a:noFill/>
            <a:ln w="12700" cap="flat">
              <a:noFill/>
              <a:miter lim="400000"/>
            </a:ln>
            <a:effectLst>
              <a:outerShdw sx="100000" sy="100000" kx="0" ky="0" algn="b" rotWithShape="0" blurRad="88900" dist="25400" dir="5400000">
                <a:srgbClr val="000000"/>
              </a:outerShdw>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marL="365179" indent="-365179" algn="l" defTabSz="457200">
                <a:spcBef>
                  <a:spcPts val="25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a:solidFill>
                    <a:srgbClr val="FFFFFF"/>
                  </a:solidFill>
                  <a:effectLst>
                    <a:outerShdw sx="100000" sy="100000" kx="0" ky="0" algn="b" rotWithShape="0" blurRad="12700" dist="12700" dir="840000">
                      <a:srgbClr val="000000"/>
                    </a:outerShdw>
                  </a:effectLst>
                  <a:latin typeface="Garamond Premier Pro"/>
                  <a:ea typeface="Garamond Premier Pro"/>
                  <a:cs typeface="Garamond Premier Pro"/>
                  <a:sym typeface="Garamond Premier Pro"/>
                </a:defRPr>
              </a:lvl1pPr>
            </a:lstStyle>
            <a:p>
              <a:pPr/>
              <a:r>
                <a:t>Satan is tempting me!</a:t>
              </a:r>
            </a:p>
          </p:txBody>
        </p:sp>
      </p:grpSp>
      <p:grpSp>
        <p:nvGrpSpPr>
          <p:cNvPr id="104" name="Group"/>
          <p:cNvGrpSpPr/>
          <p:nvPr/>
        </p:nvGrpSpPr>
        <p:grpSpPr>
          <a:xfrm>
            <a:off x="105462" y="3296954"/>
            <a:ext cx="6477401" cy="4043792"/>
            <a:chOff x="0" y="0"/>
            <a:chExt cx="6477400" cy="4043791"/>
          </a:xfrm>
        </p:grpSpPr>
        <p:sp>
          <p:nvSpPr>
            <p:cNvPr id="101" name="Line"/>
            <p:cNvSpPr/>
            <p:nvPr/>
          </p:nvSpPr>
          <p:spPr>
            <a:xfrm flipV="1">
              <a:off x="1362755" y="-1"/>
              <a:ext cx="5114646" cy="1723666"/>
            </a:xfrm>
            <a:prstGeom prst="line">
              <a:avLst/>
            </a:prstGeom>
            <a:noFill/>
            <a:ln w="114300" cap="flat">
              <a:solidFill>
                <a:srgbClr val="FFFFFF"/>
              </a:solidFill>
              <a:prstDash val="sysDot"/>
              <a:miter lim="400000"/>
            </a:ln>
            <a:effectLst/>
          </p:spPr>
          <p:txBody>
            <a:bodyPr wrap="square" lIns="50800" tIns="50800" rIns="50800" bIns="50800" numCol="1" anchor="ctr">
              <a:noAutofit/>
            </a:bodyPr>
            <a:lstStyle/>
            <a:p>
              <a:pPr>
                <a:defRPr b="0" sz="2400">
                  <a:solidFill>
                    <a:srgbClr val="000000"/>
                  </a:solidFill>
                  <a:effectLst/>
                  <a:latin typeface="+mj-lt"/>
                  <a:ea typeface="+mj-ea"/>
                  <a:cs typeface="+mj-cs"/>
                  <a:sym typeface="Helvetica Light"/>
                </a:defRPr>
              </a:pPr>
            </a:p>
          </p:txBody>
        </p:sp>
        <p:sp>
          <p:nvSpPr>
            <p:cNvPr id="102" name="Wow! God is so good!"/>
            <p:cNvSpPr/>
            <p:nvPr/>
          </p:nvSpPr>
          <p:spPr>
            <a:xfrm>
              <a:off x="0" y="2684891"/>
              <a:ext cx="3083760" cy="1358901"/>
            </a:xfrm>
            <a:prstGeom prst="rect">
              <a:avLst/>
            </a:prstGeom>
            <a:noFill/>
            <a:ln w="12700" cap="flat">
              <a:noFill/>
              <a:miter lim="400000"/>
            </a:ln>
            <a:effectLst>
              <a:outerShdw sx="100000" sy="100000" kx="0" ky="0" algn="b" rotWithShape="0" blurRad="88900" dist="25400" dir="5400000">
                <a:srgbClr val="000000"/>
              </a:outerShdw>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marL="365179" indent="-365179" algn="l" defTabSz="457200">
                <a:spcBef>
                  <a:spcPts val="25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a:solidFill>
                    <a:srgbClr val="FFFFFF"/>
                  </a:solidFill>
                  <a:effectLst>
                    <a:outerShdw sx="100000" sy="100000" kx="0" ky="0" algn="b" rotWithShape="0" blurRad="12700" dist="12700" dir="840000">
                      <a:srgbClr val="000000"/>
                    </a:outerShdw>
                  </a:effectLst>
                  <a:latin typeface="Garamond Premier Pro"/>
                  <a:ea typeface="Garamond Premier Pro"/>
                  <a:cs typeface="Garamond Premier Pro"/>
                  <a:sym typeface="Garamond Premier Pro"/>
                </a:defRPr>
              </a:lvl1pPr>
            </a:lstStyle>
            <a:p>
              <a:pPr/>
              <a:r>
                <a:t>Wow! God is so good!</a:t>
              </a:r>
            </a:p>
          </p:txBody>
        </p:sp>
        <p:sp>
          <p:nvSpPr>
            <p:cNvPr id="103" name="love"/>
            <p:cNvSpPr/>
            <p:nvPr/>
          </p:nvSpPr>
          <p:spPr>
            <a:xfrm>
              <a:off x="466713" y="1630645"/>
              <a:ext cx="1931671" cy="1244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spcBef>
                  <a:spcPts val="2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000">
                  <a:solidFill>
                    <a:srgbClr val="FFFFFF"/>
                  </a:solidFill>
                  <a:latin typeface="Garamond Premier Pro"/>
                  <a:ea typeface="Garamond Premier Pro"/>
                  <a:cs typeface="Garamond Premier Pro"/>
                  <a:sym typeface="Garamond Premier Pro"/>
                </a:defRPr>
              </a:lvl1pPr>
            </a:lstStyle>
            <a:p>
              <a:pPr/>
              <a:r>
                <a:t>love</a:t>
              </a:r>
            </a:p>
          </p:txBody>
        </p:sp>
      </p:grpSp>
      <p:grpSp>
        <p:nvGrpSpPr>
          <p:cNvPr id="107" name="Group"/>
          <p:cNvGrpSpPr/>
          <p:nvPr/>
        </p:nvGrpSpPr>
        <p:grpSpPr>
          <a:xfrm>
            <a:off x="55947" y="2917388"/>
            <a:ext cx="12197192" cy="4407867"/>
            <a:chOff x="0" y="0"/>
            <a:chExt cx="12197190" cy="4407865"/>
          </a:xfrm>
        </p:grpSpPr>
        <p:pic>
          <p:nvPicPr>
            <p:cNvPr id="105" name="Spriitual-world.png" descr="Spriitual-world.png"/>
            <p:cNvPicPr>
              <a:picLocks noChangeAspect="0"/>
            </p:cNvPicPr>
            <p:nvPr/>
          </p:nvPicPr>
          <p:blipFill>
            <a:blip r:embed="rId3">
              <a:extLst/>
            </a:blip>
            <a:stretch>
              <a:fillRect/>
            </a:stretch>
          </p:blipFill>
          <p:spPr>
            <a:xfrm rot="1180752">
              <a:off x="606836" y="1990073"/>
              <a:ext cx="11879094" cy="345491"/>
            </a:xfrm>
            <a:prstGeom prst="rect">
              <a:avLst/>
            </a:prstGeom>
            <a:ln w="12700" cap="flat">
              <a:noFill/>
              <a:miter lim="400000"/>
            </a:ln>
            <a:effectLst/>
          </p:spPr>
        </p:pic>
        <p:pic>
          <p:nvPicPr>
            <p:cNvPr id="106" name="Spriitual-world.png" descr="Spriitual-world.png"/>
            <p:cNvPicPr>
              <a:picLocks noChangeAspect="0"/>
            </p:cNvPicPr>
            <p:nvPr/>
          </p:nvPicPr>
          <p:blipFill>
            <a:blip r:embed="rId3">
              <a:extLst/>
            </a:blip>
            <a:stretch>
              <a:fillRect/>
            </a:stretch>
          </p:blipFill>
          <p:spPr>
            <a:xfrm rot="11976529">
              <a:off x="-286487" y="2079103"/>
              <a:ext cx="11879094" cy="345491"/>
            </a:xfrm>
            <a:prstGeom prst="rect">
              <a:avLst/>
            </a:prstGeom>
            <a:ln w="12700" cap="flat">
              <a:noFill/>
              <a:miter lim="400000"/>
            </a:ln>
            <a:effectLst/>
          </p:spPr>
        </p:pic>
      </p:grpSp>
    </p:spTree>
  </p:cSld>
  <p:clrMapOvr>
    <a:masterClrMapping/>
  </p:clrMapOvr>
  <mc:AlternateContent xmlns:mc="http://schemas.openxmlformats.org/markup-compatibility/2006">
    <mc:Choice xmlns:p14="http://schemas.microsoft.com/office/powerpoint/2010/main" Requires="p14">
      <p:transition spd="slow" advClick="1" p14:dur="2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07"/>
                                        </p:tgtEl>
                                        <p:attrNameLst>
                                          <p:attrName>style.visibility</p:attrName>
                                        </p:attrNameLst>
                                      </p:cBhvr>
                                      <p:to>
                                        <p:strVal val="visible"/>
                                      </p:to>
                                    </p:set>
                                    <p:animEffect filter="dissolve" transition="in">
                                      <p:cBhvr>
                                        <p:cTn id="7" dur="325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2" presetID="18" grpId="2" fill="hold">
                                  <p:stCondLst>
                                    <p:cond delay="0"/>
                                  </p:stCondLst>
                                  <p:iterate type="el" backwards="0">
                                    <p:tmAbs val="0"/>
                                  </p:iterate>
                                  <p:childTnLst>
                                    <p:set>
                                      <p:cBhvr>
                                        <p:cTn id="11" fill="hold"/>
                                        <p:tgtEl>
                                          <p:spTgt spid="96"/>
                                        </p:tgtEl>
                                        <p:attrNameLst>
                                          <p:attrName>style.visibility</p:attrName>
                                        </p:attrNameLst>
                                      </p:cBhvr>
                                      <p:to>
                                        <p:strVal val="visible"/>
                                      </p:to>
                                    </p:set>
                                    <p:animEffect filter="strips(downLeft)" transition="in">
                                      <p:cBhvr>
                                        <p:cTn id="12" dur="2250"/>
                                        <p:tgtEl>
                                          <p:spTgt spid="96"/>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2" presetID="18" grpId="3" fill="hold">
                                  <p:stCondLst>
                                    <p:cond delay="0"/>
                                  </p:stCondLst>
                                  <p:iterate type="el" backwards="0">
                                    <p:tmAbs val="0"/>
                                  </p:iterate>
                                  <p:childTnLst>
                                    <p:set>
                                      <p:cBhvr>
                                        <p:cTn id="16" fill="hold"/>
                                        <p:tgtEl>
                                          <p:spTgt spid="100"/>
                                        </p:tgtEl>
                                        <p:attrNameLst>
                                          <p:attrName>style.visibility</p:attrName>
                                        </p:attrNameLst>
                                      </p:cBhvr>
                                      <p:to>
                                        <p:strVal val="visible"/>
                                      </p:to>
                                    </p:set>
                                    <p:animEffect filter="strips(downLeft)" transition="in">
                                      <p:cBhvr>
                                        <p:cTn id="17" dur="2250"/>
                                        <p:tgtEl>
                                          <p:spTgt spid="100"/>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12" presetID="18" grpId="4" fill="hold">
                                  <p:stCondLst>
                                    <p:cond delay="0"/>
                                  </p:stCondLst>
                                  <p:iterate type="el" backwards="0">
                                    <p:tmAbs val="0"/>
                                  </p:iterate>
                                  <p:childTnLst>
                                    <p:set>
                                      <p:cBhvr>
                                        <p:cTn id="21" fill="hold"/>
                                        <p:tgtEl>
                                          <p:spTgt spid="104"/>
                                        </p:tgtEl>
                                        <p:attrNameLst>
                                          <p:attrName>style.visibility</p:attrName>
                                        </p:attrNameLst>
                                      </p:cBhvr>
                                      <p:to>
                                        <p:strVal val="visible"/>
                                      </p:to>
                                    </p:set>
                                    <p:animEffect filter="strips(downLeft)" transition="in">
                                      <p:cBhvr>
                                        <p:cTn id="22" dur="2250"/>
                                        <p:tgtEl>
                                          <p:spTgt spid="1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0" grpId="3"/>
      <p:bldP build="whole" bldLvl="1" animBg="1" rev="0" advAuto="0" spid="96" grpId="2"/>
      <p:bldP build="whole" bldLvl="1" animBg="1" rev="0" advAuto="0" spid="107" grpId="1"/>
      <p:bldP build="whole" bldLvl="1" animBg="1" rev="0" advAuto="0" spid="104" grpId="4"/>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9" name="me"/>
          <p:cNvSpPr/>
          <p:nvPr/>
        </p:nvSpPr>
        <p:spPr>
          <a:xfrm>
            <a:off x="5206587" y="4145799"/>
            <a:ext cx="2133601" cy="1943101"/>
          </a:xfrm>
          <a:prstGeom prst="ellipse">
            <a:avLst/>
          </a:prstGeom>
          <a:blipFill>
            <a:blip r:embed="rId3"/>
          </a:blipFill>
          <a:ln w="25400">
            <a:solidFill>
              <a:srgbClr val="000000"/>
            </a:solidFill>
            <a:miter lim="400000"/>
          </a:ln>
          <a:effectLst>
            <a:outerShdw sx="100000" sy="100000" kx="0" ky="0" algn="b" rotWithShape="0" blurRad="355600" dist="0" dir="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b="0" sz="5400">
                <a:solidFill>
                  <a:srgbClr val="FFFFFF"/>
                </a:solidFill>
                <a:latin typeface="Impact"/>
                <a:ea typeface="Impact"/>
                <a:cs typeface="Impact"/>
                <a:sym typeface="Impact"/>
              </a:defRPr>
            </a:lvl1pPr>
          </a:lstStyle>
          <a:p>
            <a:pPr>
              <a:defRPr>
                <a:effectLst/>
              </a:defRPr>
            </a:pPr>
            <a:r>
              <a:t>me</a:t>
            </a:r>
          </a:p>
        </p:txBody>
      </p:sp>
      <p:sp>
        <p:nvSpPr>
          <p:cNvPr id="110" name="No goals"/>
          <p:cNvSpPr/>
          <p:nvPr/>
        </p:nvSpPr>
        <p:spPr>
          <a:xfrm>
            <a:off x="5890666" y="6663958"/>
            <a:ext cx="3048001" cy="685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800"/>
              </a:spcBef>
              <a:defRPr b="0" sz="4000">
                <a:solidFill>
                  <a:srgbClr val="315B89"/>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No goals</a:t>
            </a:r>
          </a:p>
        </p:txBody>
      </p:sp>
      <p:sp>
        <p:nvSpPr>
          <p:cNvPr id="111" name="Confused"/>
          <p:cNvSpPr/>
          <p:nvPr/>
        </p:nvSpPr>
        <p:spPr>
          <a:xfrm>
            <a:off x="2618137" y="6663958"/>
            <a:ext cx="3048001" cy="685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800"/>
              </a:spcBef>
              <a:defRPr b="0" sz="4000">
                <a:solidFill>
                  <a:srgbClr val="315B89"/>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Confused</a:t>
            </a:r>
          </a:p>
        </p:txBody>
      </p:sp>
      <p:sp>
        <p:nvSpPr>
          <p:cNvPr id="112" name="Arrow"/>
          <p:cNvSpPr/>
          <p:nvPr/>
        </p:nvSpPr>
        <p:spPr>
          <a:xfrm rot="1467601">
            <a:off x="7725657" y="5419397"/>
            <a:ext cx="1270001" cy="1270001"/>
          </a:xfrm>
          <a:prstGeom prst="rightArrow">
            <a:avLst>
              <a:gd name="adj1" fmla="val 32000"/>
              <a:gd name="adj2" fmla="val 44000"/>
            </a:avLst>
          </a:prstGeom>
          <a:blipFill>
            <a:blip r:embed="rId3"/>
          </a:blipFill>
          <a:ln w="12700">
            <a:miter lim="400000"/>
          </a:ln>
          <a:effectLst>
            <a:outerShdw sx="100000" sy="100000" kx="0" ky="0" algn="b" rotWithShape="0" blurRad="63500" dist="72870" dir="5400000">
              <a:srgbClr val="000000">
                <a:alpha val="73273"/>
              </a:srgbClr>
            </a:outerShdw>
          </a:effectLst>
        </p:spPr>
        <p:txBody>
          <a:bodyPr lIns="50800" tIns="50800" rIns="50800" bIns="50800" anchor="ctr"/>
          <a:lstStyle/>
          <a:p>
            <a:pPr>
              <a:defRPr b="0" sz="38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3" name="Arrow"/>
          <p:cNvSpPr/>
          <p:nvPr/>
        </p:nvSpPr>
        <p:spPr>
          <a:xfrm rot="18948776">
            <a:off x="7433557" y="2980997"/>
            <a:ext cx="1270001" cy="1270001"/>
          </a:xfrm>
          <a:prstGeom prst="rightArrow">
            <a:avLst>
              <a:gd name="adj1" fmla="val 32000"/>
              <a:gd name="adj2" fmla="val 44000"/>
            </a:avLst>
          </a:prstGeom>
          <a:blipFill>
            <a:blip r:embed="rId3"/>
          </a:blipFill>
          <a:ln w="12700">
            <a:miter lim="400000"/>
          </a:ln>
          <a:effectLst>
            <a:outerShdw sx="100000" sy="100000" kx="0" ky="0" algn="b" rotWithShape="0" blurRad="63500" dist="72870" dir="5400000">
              <a:srgbClr val="000000">
                <a:alpha val="73273"/>
              </a:srgbClr>
            </a:outerShdw>
          </a:effectLst>
        </p:spPr>
        <p:txBody>
          <a:bodyPr lIns="50800" tIns="50800" rIns="50800" bIns="50800" anchor="ctr"/>
          <a:lstStyle/>
          <a:p>
            <a:pPr>
              <a:defRPr b="0" sz="38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4" name="Arrow"/>
          <p:cNvSpPr/>
          <p:nvPr/>
        </p:nvSpPr>
        <p:spPr>
          <a:xfrm rot="10023275">
            <a:off x="3547357" y="4797097"/>
            <a:ext cx="1270001" cy="1270001"/>
          </a:xfrm>
          <a:prstGeom prst="rightArrow">
            <a:avLst>
              <a:gd name="adj1" fmla="val 32000"/>
              <a:gd name="adj2" fmla="val 44000"/>
            </a:avLst>
          </a:prstGeom>
          <a:blipFill>
            <a:blip r:embed="rId3"/>
          </a:blipFill>
          <a:ln w="12700">
            <a:miter lim="400000"/>
          </a:ln>
          <a:effectLst>
            <a:outerShdw sx="100000" sy="100000" kx="0" ky="0" algn="b" rotWithShape="0" blurRad="63500" dist="72870" dir="5400000">
              <a:srgbClr val="000000">
                <a:alpha val="73273"/>
              </a:srgbClr>
            </a:outerShdw>
          </a:effectLst>
        </p:spPr>
        <p:txBody>
          <a:bodyPr lIns="50800" tIns="50800" rIns="50800" bIns="50800" anchor="ctr"/>
          <a:lstStyle/>
          <a:p>
            <a:pPr>
              <a:defRPr b="0" sz="38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5" name="No life direction"/>
          <p:cNvSpPr/>
          <p:nvPr/>
        </p:nvSpPr>
        <p:spPr>
          <a:xfrm>
            <a:off x="0" y="7879205"/>
            <a:ext cx="13030201" cy="1874395"/>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5400">
                <a:solidFill>
                  <a:srgbClr val="FFFFFF"/>
                </a:solidFill>
              </a:defRPr>
            </a:lvl1pPr>
          </a:lstStyle>
          <a:p>
            <a:pPr>
              <a:defRPr>
                <a:effectLst/>
              </a:defRPr>
            </a:pPr>
            <a:r>
              <a:t>No life direction</a:t>
            </a:r>
          </a:p>
        </p:txBody>
      </p:sp>
      <p:sp>
        <p:nvSpPr>
          <p:cNvPr id="116" name="Here I am"/>
          <p:cNvSpPr/>
          <p:nvPr/>
        </p:nvSpPr>
        <p:spPr>
          <a:xfrm>
            <a:off x="5501166" y="2599547"/>
            <a:ext cx="1544442" cy="1219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800">
                <a:solidFill>
                  <a:srgbClr val="000000"/>
                </a:solidFill>
                <a:latin typeface="Gill Sans"/>
                <a:ea typeface="Gill Sans"/>
                <a:cs typeface="Gill Sans"/>
                <a:sym typeface="Gill Sans"/>
              </a:defRPr>
            </a:lvl1pPr>
          </a:lstStyle>
          <a:p>
            <a:pPr>
              <a:defRPr>
                <a:effectLst/>
              </a:defRPr>
            </a:pPr>
            <a:r>
              <a:t>Here I am</a:t>
            </a:r>
          </a:p>
        </p:txBody>
      </p:sp>
      <p:sp>
        <p:nvSpPr>
          <p:cNvPr id="117" name="No spiritual map"/>
          <p:cNvSpPr/>
          <p:nvPr>
            <p:ph type="title" idx="4294967295"/>
          </p:nvPr>
        </p:nvSpPr>
        <p:spPr>
          <a:xfrm>
            <a:off x="0" y="1079500"/>
            <a:ext cx="13030200" cy="990600"/>
          </a:xfrm>
          <a:prstGeom prst="rect">
            <a:avLst/>
          </a:prstGeom>
          <a:solidFill>
            <a:srgbClr val="000000"/>
          </a:solidFill>
        </p:spPr>
        <p:txBody>
          <a:bodyPr>
            <a:noAutofit/>
          </a:bodyPr>
          <a:lstStyle>
            <a:lvl1pPr>
              <a:defRPr b="1" sz="5400">
                <a:solidFill>
                  <a:srgbClr val="FFFFFF"/>
                </a:solidFill>
                <a:latin typeface="+mn-lt"/>
                <a:ea typeface="+mn-ea"/>
                <a:cs typeface="+mn-cs"/>
                <a:sym typeface="Helvetica"/>
              </a:defRPr>
            </a:lvl1pPr>
          </a:lstStyle>
          <a:p>
            <a:pPr/>
            <a:r>
              <a:t>No spiritual map</a:t>
            </a:r>
          </a:p>
        </p:txBody>
      </p:sp>
    </p:spTree>
  </p:cSld>
  <p:clrMapOvr>
    <a:masterClrMapping/>
  </p:clrMapOvr>
  <mc:AlternateContent xmlns:mc="http://schemas.openxmlformats.org/markup-compatibility/2006">
    <mc:Choice xmlns:p14="http://schemas.microsoft.com/office/powerpoint/2010/main" Requires="p14">
      <p:transition spd="slow" advClick="1" p14:dur="2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23" grpId="1" fill="hold">
                                  <p:stCondLst>
                                    <p:cond delay="0"/>
                                  </p:stCondLst>
                                  <p:iterate type="el" backwards="0">
                                    <p:tmAbs val="0"/>
                                  </p:iterate>
                                  <p:childTnLst>
                                    <p:set>
                                      <p:cBhvr>
                                        <p:cTn id="6" fill="hold"/>
                                        <p:tgtEl>
                                          <p:spTgt spid="109"/>
                                        </p:tgtEl>
                                        <p:attrNameLst>
                                          <p:attrName>style.visibility</p:attrName>
                                        </p:attrNameLst>
                                      </p:cBhvr>
                                      <p:to>
                                        <p:strVal val="visible"/>
                                      </p:to>
                                    </p:set>
                                    <p:anim calcmode="lin" valueType="num">
                                      <p:cBhvr>
                                        <p:cTn id="7" dur="3250" fill="hold"/>
                                        <p:tgtEl>
                                          <p:spTgt spid="109"/>
                                        </p:tgtEl>
                                        <p:attrNameLst>
                                          <p:attrName>ppt_w</p:attrName>
                                        </p:attrNameLst>
                                      </p:cBhvr>
                                      <p:tavLst>
                                        <p:tav tm="0">
                                          <p:val>
                                            <p:fltVal val="0"/>
                                          </p:val>
                                        </p:tav>
                                        <p:tav tm="100000">
                                          <p:val>
                                            <p:strVal val="#ppt_w"/>
                                          </p:val>
                                        </p:tav>
                                      </p:tavLst>
                                    </p:anim>
                                    <p:anim calcmode="lin" valueType="num">
                                      <p:cBhvr>
                                        <p:cTn id="8" dur="3250" fill="hold"/>
                                        <p:tgtEl>
                                          <p:spTgt spid="109"/>
                                        </p:tgtEl>
                                        <p:attrNameLst>
                                          <p:attrName>ppt_h</p:attrName>
                                        </p:attrNameLst>
                                      </p:cBhvr>
                                      <p:tavLst>
                                        <p:tav tm="0">
                                          <p:val>
                                            <p:fltVal val="0"/>
                                          </p:val>
                                        </p:tav>
                                        <p:tav tm="100000">
                                          <p:val>
                                            <p:strVal val="#ppt_h"/>
                                          </p:val>
                                        </p:tav>
                                      </p:tavLst>
                                    </p:anim>
                                  </p:childTnLst>
                                </p:cTn>
                              </p:par>
                            </p:childTnLst>
                          </p:cTn>
                        </p:par>
                        <p:par>
                          <p:cTn id="9" fill="hold">
                            <p:stCondLst>
                              <p:cond delay="3250"/>
                            </p:stCondLst>
                            <p:childTnLst>
                              <p:par>
                                <p:cTn id="10" presetClass="entr" nodeType="afterEffect" presetSubtype="12" presetID="2" grpId="2" fill="hold">
                                  <p:stCondLst>
                                    <p:cond delay="0"/>
                                  </p:stCondLst>
                                  <p:iterate type="el" backwards="0">
                                    <p:tmAbs val="0"/>
                                  </p:iterate>
                                  <p:childTnLst>
                                    <p:set>
                                      <p:cBhvr>
                                        <p:cTn id="11" fill="hold"/>
                                        <p:tgtEl>
                                          <p:spTgt spid="113"/>
                                        </p:tgtEl>
                                        <p:attrNameLst>
                                          <p:attrName>style.visibility</p:attrName>
                                        </p:attrNameLst>
                                      </p:cBhvr>
                                      <p:to>
                                        <p:strVal val="visible"/>
                                      </p:to>
                                    </p:set>
                                    <p:anim calcmode="lin" valueType="num">
                                      <p:cBhvr>
                                        <p:cTn id="12" dur="2500" fill="hold"/>
                                        <p:tgtEl>
                                          <p:spTgt spid="113"/>
                                        </p:tgtEl>
                                        <p:attrNameLst>
                                          <p:attrName>ppt_x</p:attrName>
                                        </p:attrNameLst>
                                      </p:cBhvr>
                                      <p:tavLst>
                                        <p:tav tm="0">
                                          <p:val>
                                            <p:strVal val="0-#ppt_w/2"/>
                                          </p:val>
                                        </p:tav>
                                        <p:tav tm="100000">
                                          <p:val>
                                            <p:strVal val="#ppt_x"/>
                                          </p:val>
                                        </p:tav>
                                      </p:tavLst>
                                    </p:anim>
                                    <p:anim calcmode="lin" valueType="num">
                                      <p:cBhvr>
                                        <p:cTn id="13" dur="2500" fill="hold"/>
                                        <p:tgtEl>
                                          <p:spTgt spid="113"/>
                                        </p:tgtEl>
                                        <p:attrNameLst>
                                          <p:attrName>ppt_y</p:attrName>
                                        </p:attrNameLst>
                                      </p:cBhvr>
                                      <p:tavLst>
                                        <p:tav tm="0">
                                          <p:val>
                                            <p:strVal val="1+#ppt_h/2"/>
                                          </p:val>
                                        </p:tav>
                                        <p:tav tm="100000">
                                          <p:val>
                                            <p:strVal val="#ppt_y"/>
                                          </p:val>
                                        </p:tav>
                                      </p:tavLst>
                                    </p:anim>
                                  </p:childTnLst>
                                </p:cTn>
                              </p:par>
                            </p:childTnLst>
                          </p:cTn>
                        </p:par>
                        <p:par>
                          <p:cTn id="14" fill="hold">
                            <p:stCondLst>
                              <p:cond delay="5750"/>
                            </p:stCondLst>
                            <p:childTnLst>
                              <p:par>
                                <p:cTn id="15" presetClass="entr" nodeType="afterEffect" presetSubtype="9" presetID="2" grpId="3" fill="hold">
                                  <p:stCondLst>
                                    <p:cond delay="0"/>
                                  </p:stCondLst>
                                  <p:iterate type="el" backwards="0">
                                    <p:tmAbs val="0"/>
                                  </p:iterate>
                                  <p:childTnLst>
                                    <p:set>
                                      <p:cBhvr>
                                        <p:cTn id="16" fill="hold"/>
                                        <p:tgtEl>
                                          <p:spTgt spid="112"/>
                                        </p:tgtEl>
                                        <p:attrNameLst>
                                          <p:attrName>style.visibility</p:attrName>
                                        </p:attrNameLst>
                                      </p:cBhvr>
                                      <p:to>
                                        <p:strVal val="visible"/>
                                      </p:to>
                                    </p:set>
                                    <p:anim calcmode="lin" valueType="num">
                                      <p:cBhvr>
                                        <p:cTn id="17" dur="2500" fill="hold"/>
                                        <p:tgtEl>
                                          <p:spTgt spid="112"/>
                                        </p:tgtEl>
                                        <p:attrNameLst>
                                          <p:attrName>ppt_x</p:attrName>
                                        </p:attrNameLst>
                                      </p:cBhvr>
                                      <p:tavLst>
                                        <p:tav tm="0">
                                          <p:val>
                                            <p:strVal val="0-#ppt_w/2"/>
                                          </p:val>
                                        </p:tav>
                                        <p:tav tm="100000">
                                          <p:val>
                                            <p:strVal val="#ppt_x"/>
                                          </p:val>
                                        </p:tav>
                                      </p:tavLst>
                                    </p:anim>
                                    <p:anim calcmode="lin" valueType="num">
                                      <p:cBhvr>
                                        <p:cTn id="18" dur="2500" fill="hold"/>
                                        <p:tgtEl>
                                          <p:spTgt spid="112"/>
                                        </p:tgtEl>
                                        <p:attrNameLst>
                                          <p:attrName>ppt_y</p:attrName>
                                        </p:attrNameLst>
                                      </p:cBhvr>
                                      <p:tavLst>
                                        <p:tav tm="0">
                                          <p:val>
                                            <p:strVal val="0-#ppt_h/2"/>
                                          </p:val>
                                        </p:tav>
                                        <p:tav tm="100000">
                                          <p:val>
                                            <p:strVal val="#ppt_y"/>
                                          </p:val>
                                        </p:tav>
                                      </p:tavLst>
                                    </p:anim>
                                  </p:childTnLst>
                                </p:cTn>
                              </p:par>
                            </p:childTnLst>
                          </p:cTn>
                        </p:par>
                        <p:par>
                          <p:cTn id="19" fill="hold">
                            <p:stCondLst>
                              <p:cond delay="8250"/>
                            </p:stCondLst>
                            <p:childTnLst>
                              <p:par>
                                <p:cTn id="20" presetClass="entr" nodeType="afterEffect" presetSubtype="3" presetID="2" grpId="4" fill="hold">
                                  <p:stCondLst>
                                    <p:cond delay="0"/>
                                  </p:stCondLst>
                                  <p:iterate type="el" backwards="0">
                                    <p:tmAbs val="0"/>
                                  </p:iterate>
                                  <p:childTnLst>
                                    <p:set>
                                      <p:cBhvr>
                                        <p:cTn id="21" fill="hold"/>
                                        <p:tgtEl>
                                          <p:spTgt spid="114"/>
                                        </p:tgtEl>
                                        <p:attrNameLst>
                                          <p:attrName>style.visibility</p:attrName>
                                        </p:attrNameLst>
                                      </p:cBhvr>
                                      <p:to>
                                        <p:strVal val="visible"/>
                                      </p:to>
                                    </p:set>
                                    <p:anim calcmode="lin" valueType="num">
                                      <p:cBhvr>
                                        <p:cTn id="22" dur="2500" fill="hold"/>
                                        <p:tgtEl>
                                          <p:spTgt spid="114"/>
                                        </p:tgtEl>
                                        <p:attrNameLst>
                                          <p:attrName>ppt_x</p:attrName>
                                        </p:attrNameLst>
                                      </p:cBhvr>
                                      <p:tavLst>
                                        <p:tav tm="0">
                                          <p:val>
                                            <p:strVal val="1+#ppt_w/2"/>
                                          </p:val>
                                        </p:tav>
                                        <p:tav tm="100000">
                                          <p:val>
                                            <p:strVal val="#ppt_x"/>
                                          </p:val>
                                        </p:tav>
                                      </p:tavLst>
                                    </p:anim>
                                    <p:anim calcmode="lin" valueType="num">
                                      <p:cBhvr>
                                        <p:cTn id="23" dur="2500" fill="hold"/>
                                        <p:tgtEl>
                                          <p:spTgt spid="114"/>
                                        </p:tgtEl>
                                        <p:attrNameLst>
                                          <p:attrName>ppt_y</p:attrName>
                                        </p:attrNameLst>
                                      </p:cBhvr>
                                      <p:tavLst>
                                        <p:tav tm="0">
                                          <p:val>
                                            <p:strVal val="0-#ppt_h/2"/>
                                          </p:val>
                                        </p:tav>
                                        <p:tav tm="100000">
                                          <p:val>
                                            <p:strVal val="#ppt_y"/>
                                          </p:val>
                                        </p:tav>
                                      </p:tavLst>
                                    </p:anim>
                                  </p:childTnLst>
                                </p:cTn>
                              </p:par>
                            </p:childTnLst>
                          </p:cTn>
                        </p:par>
                        <p:par>
                          <p:cTn id="24" fill="hold">
                            <p:stCondLst>
                              <p:cond delay="10750"/>
                            </p:stCondLst>
                            <p:childTnLst>
                              <p:par>
                                <p:cTn id="25" presetClass="entr" nodeType="afterEffect" presetID="9" grpId="5" fill="hold">
                                  <p:stCondLst>
                                    <p:cond delay="0"/>
                                  </p:stCondLst>
                                  <p:iterate type="lt" backwards="0">
                                    <p:tmAbs val="0"/>
                                  </p:iterate>
                                  <p:childTnLst>
                                    <p:set>
                                      <p:cBhvr>
                                        <p:cTn id="26" fill="hold"/>
                                        <p:tgtEl>
                                          <p:spTgt spid="111"/>
                                        </p:tgtEl>
                                        <p:attrNameLst>
                                          <p:attrName>style.visibility</p:attrName>
                                        </p:attrNameLst>
                                      </p:cBhvr>
                                      <p:to>
                                        <p:strVal val="visible"/>
                                      </p:to>
                                    </p:set>
                                    <p:animEffect filter="dissolve" transition="in">
                                      <p:cBhvr>
                                        <p:cTn id="27" dur="2000"/>
                                        <p:tgtEl>
                                          <p:spTgt spid="111"/>
                                        </p:tgtEl>
                                      </p:cBhvr>
                                    </p:animEffect>
                                  </p:childTnLst>
                                </p:cTn>
                              </p:par>
                            </p:childTnLst>
                          </p:cTn>
                        </p:par>
                        <p:par>
                          <p:cTn id="28" fill="hold">
                            <p:stCondLst>
                              <p:cond delay="12750"/>
                            </p:stCondLst>
                            <p:childTnLst>
                              <p:par>
                                <p:cTn id="29" presetClass="entr" nodeType="afterEffect" presetID="9" grpId="6" fill="hold">
                                  <p:stCondLst>
                                    <p:cond delay="0"/>
                                  </p:stCondLst>
                                  <p:iterate type="lt" backwards="0">
                                    <p:tmAbs val="0"/>
                                  </p:iterate>
                                  <p:childTnLst>
                                    <p:set>
                                      <p:cBhvr>
                                        <p:cTn id="30" fill="hold"/>
                                        <p:tgtEl>
                                          <p:spTgt spid="110"/>
                                        </p:tgtEl>
                                        <p:attrNameLst>
                                          <p:attrName>style.visibility</p:attrName>
                                        </p:attrNameLst>
                                      </p:cBhvr>
                                      <p:to>
                                        <p:strVal val="visible"/>
                                      </p:to>
                                    </p:set>
                                    <p:animEffect filter="dissolve" transition="in">
                                      <p:cBhvr>
                                        <p:cTn id="31" dur="2000"/>
                                        <p:tgtEl>
                                          <p:spTgt spid="110"/>
                                        </p:tgtEl>
                                      </p:cBhvr>
                                    </p:animEffect>
                                  </p:childTnLst>
                                </p:cTn>
                              </p:par>
                            </p:childTnLst>
                          </p:cTn>
                        </p:par>
                        <p:par>
                          <p:cTn id="32" fill="hold">
                            <p:stCondLst>
                              <p:cond delay="14750"/>
                            </p:stCondLst>
                            <p:childTnLst>
                              <p:par>
                                <p:cTn id="33" presetClass="entr" nodeType="afterEffect" presetSubtype="16" presetID="23" grpId="7" fill="hold">
                                  <p:stCondLst>
                                    <p:cond delay="0"/>
                                  </p:stCondLst>
                                  <p:iterate type="el" backwards="0">
                                    <p:tmAbs val="0"/>
                                  </p:iterate>
                                  <p:childTnLst>
                                    <p:set>
                                      <p:cBhvr>
                                        <p:cTn id="34" fill="hold"/>
                                        <p:tgtEl>
                                          <p:spTgt spid="116"/>
                                        </p:tgtEl>
                                        <p:attrNameLst>
                                          <p:attrName>style.visibility</p:attrName>
                                        </p:attrNameLst>
                                      </p:cBhvr>
                                      <p:to>
                                        <p:strVal val="visible"/>
                                      </p:to>
                                    </p:set>
                                    <p:anim calcmode="lin" valueType="num">
                                      <p:cBhvr>
                                        <p:cTn id="35" dur="1000" fill="hold"/>
                                        <p:tgtEl>
                                          <p:spTgt spid="116"/>
                                        </p:tgtEl>
                                        <p:attrNameLst>
                                          <p:attrName>ppt_w</p:attrName>
                                        </p:attrNameLst>
                                      </p:cBhvr>
                                      <p:tavLst>
                                        <p:tav tm="0">
                                          <p:val>
                                            <p:fltVal val="0"/>
                                          </p:val>
                                        </p:tav>
                                        <p:tav tm="100000">
                                          <p:val>
                                            <p:strVal val="#ppt_w"/>
                                          </p:val>
                                        </p:tav>
                                      </p:tavLst>
                                    </p:anim>
                                    <p:anim calcmode="lin" valueType="num">
                                      <p:cBhvr>
                                        <p:cTn id="36" dur="1000" fill="hold"/>
                                        <p:tgtEl>
                                          <p:spTgt spid="116"/>
                                        </p:tgtEl>
                                        <p:attrNameLst>
                                          <p:attrName>ppt_h</p:attrName>
                                        </p:attrNameLst>
                                      </p:cBhvr>
                                      <p:tavLst>
                                        <p:tav tm="0">
                                          <p:val>
                                            <p:fltVal val="0"/>
                                          </p:val>
                                        </p:tav>
                                        <p:tav tm="100000">
                                          <p:val>
                                            <p:strVal val="#ppt_h"/>
                                          </p:val>
                                        </p:tav>
                                      </p:tavLst>
                                    </p:anim>
                                  </p:childTnLst>
                                </p:cTn>
                              </p:par>
                            </p:childTnLst>
                          </p:cTn>
                        </p:par>
                        <p:par>
                          <p:cTn id="37" fill="hold">
                            <p:stCondLst>
                              <p:cond delay="15750"/>
                            </p:stCondLst>
                            <p:childTnLst>
                              <p:par>
                                <p:cTn id="38" presetClass="entr" nodeType="afterEffect" presetSubtype="2" presetID="22" grpId="8" fill="hold">
                                  <p:stCondLst>
                                    <p:cond delay="0"/>
                                  </p:stCondLst>
                                  <p:iterate type="el" backwards="0">
                                    <p:tmAbs val="0"/>
                                  </p:iterate>
                                  <p:childTnLst>
                                    <p:set>
                                      <p:cBhvr>
                                        <p:cTn id="39" fill="hold"/>
                                        <p:tgtEl>
                                          <p:spTgt spid="115"/>
                                        </p:tgtEl>
                                        <p:attrNameLst>
                                          <p:attrName>style.visibility</p:attrName>
                                        </p:attrNameLst>
                                      </p:cBhvr>
                                      <p:to>
                                        <p:strVal val="visible"/>
                                      </p:to>
                                    </p:set>
                                    <p:animEffect filter="wipe(right)" transition="in">
                                      <p:cBhvr>
                                        <p:cTn id="40" dur="2000"/>
                                        <p:tgtEl>
                                          <p:spTgt spid="1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0" grpId="6"/>
      <p:bldP build="whole" bldLvl="1" animBg="1" rev="0" advAuto="0" spid="109" grpId="1"/>
      <p:bldP build="whole" bldLvl="1" animBg="1" rev="0" advAuto="0" spid="114" grpId="4"/>
      <p:bldP build="whole" bldLvl="1" animBg="1" rev="0" advAuto="0" spid="115" grpId="8"/>
      <p:bldP build="whole" bldLvl="1" animBg="1" rev="0" advAuto="0" spid="111" grpId="5"/>
      <p:bldP build="whole" bldLvl="1" animBg="1" rev="0" advAuto="0" spid="112" grpId="3"/>
      <p:bldP build="whole" bldLvl="1" animBg="1" rev="0" advAuto="0" spid="113" grpId="2"/>
      <p:bldP build="whole" bldLvl="1" animBg="1" rev="0" advAuto="0" spid="116" grpId="7"/>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45" name="Group"/>
          <p:cNvGrpSpPr/>
          <p:nvPr/>
        </p:nvGrpSpPr>
        <p:grpSpPr>
          <a:xfrm>
            <a:off x="-109899" y="2184572"/>
            <a:ext cx="6008217" cy="7967961"/>
            <a:chOff x="0" y="0"/>
            <a:chExt cx="6008216" cy="7967960"/>
          </a:xfrm>
        </p:grpSpPr>
        <p:sp>
          <p:nvSpPr>
            <p:cNvPr id="121" name="2 Lessons:…"/>
            <p:cNvSpPr/>
            <p:nvPr/>
          </p:nvSpPr>
          <p:spPr>
            <a:xfrm>
              <a:off x="109898" y="1820640"/>
              <a:ext cx="3734774" cy="1854201"/>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b="0" sz="40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r>
                <a:t>2 Lessons: </a:t>
              </a:r>
            </a:p>
            <a:p>
              <a:pPr>
                <a:defRPr b="0" sz="40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r>
                <a:t>Being like Jesus (Isaiah 54:4-9)</a:t>
              </a:r>
            </a:p>
          </p:txBody>
        </p:sp>
        <p:sp>
          <p:nvSpPr>
            <p:cNvPr id="122" name="Lesson:…"/>
            <p:cNvSpPr/>
            <p:nvPr/>
          </p:nvSpPr>
          <p:spPr>
            <a:xfrm>
              <a:off x="109898" y="3689167"/>
              <a:ext cx="3734774" cy="1270001"/>
            </a:xfrm>
            <a:prstGeom prst="rect">
              <a:avLst/>
            </a:prstGeom>
            <a:blipFill rotWithShape="1">
              <a:blip r:embed="rId3"/>
              <a:srcRect l="0" t="0" r="0" b="0"/>
              <a:tile tx="0" ty="0" sx="100000" sy="100000" flip="none" algn="tl"/>
            </a:blipFill>
            <a:ln w="12700" cap="flat">
              <a:noFill/>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b="0" sz="40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r>
                <a:t>Lesson: </a:t>
              </a:r>
            </a:p>
            <a:p>
              <a:pPr>
                <a:defRPr b="0" sz="40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r>
                <a:t>Vision of Church</a:t>
              </a:r>
            </a:p>
          </p:txBody>
        </p:sp>
        <p:sp>
          <p:nvSpPr>
            <p:cNvPr id="123" name="6-8 Lessons:…"/>
            <p:cNvSpPr/>
            <p:nvPr/>
          </p:nvSpPr>
          <p:spPr>
            <a:xfrm>
              <a:off x="109898" y="4951544"/>
              <a:ext cx="3836487" cy="2590801"/>
            </a:xfrm>
            <a:prstGeom prst="rect">
              <a:avLst/>
            </a:prstGeom>
            <a:solidFill>
              <a:schemeClr val="accent3"/>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b="0" sz="4200">
                  <a:solidFill>
                    <a:srgbClr val="000000"/>
                  </a:solidFill>
                  <a:effectLst/>
                  <a:latin typeface="Gill Sans"/>
                  <a:ea typeface="Gill Sans"/>
                  <a:cs typeface="Gill Sans"/>
                  <a:sym typeface="Gill Sans"/>
                </a:defRPr>
              </a:pPr>
              <a:r>
                <a:t>6-8 Lessons: </a:t>
              </a:r>
            </a:p>
            <a:p>
              <a:pPr>
                <a:defRPr b="0" sz="4200">
                  <a:solidFill>
                    <a:srgbClr val="000000"/>
                  </a:solidFill>
                  <a:effectLst/>
                  <a:latin typeface="Gill Sans"/>
                  <a:ea typeface="Gill Sans"/>
                  <a:cs typeface="Gill Sans"/>
                  <a:sym typeface="Gill Sans"/>
                </a:defRPr>
              </a:pPr>
              <a:r>
                <a:t>Topical Analysis of Christian Growth</a:t>
              </a:r>
            </a:p>
          </p:txBody>
        </p:sp>
        <p:sp>
          <p:nvSpPr>
            <p:cNvPr id="124" name="Rectangle"/>
            <p:cNvSpPr/>
            <p:nvPr/>
          </p:nvSpPr>
          <p:spPr>
            <a:xfrm>
              <a:off x="3844671" y="0"/>
              <a:ext cx="2163546" cy="7967961"/>
            </a:xfrm>
            <a:prstGeom prst="rect">
              <a:avLst/>
            </a:prstGeom>
            <a:solidFill>
              <a:srgbClr val="11008E"/>
            </a:soli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b="0" sz="40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5" name="0"/>
            <p:cNvSpPr/>
            <p:nvPr/>
          </p:nvSpPr>
          <p:spPr>
            <a:xfrm>
              <a:off x="4587711" y="370935"/>
              <a:ext cx="677466" cy="259425"/>
            </a:xfrm>
            <a:prstGeom prst="roundRect">
              <a:avLst>
                <a:gd name="adj" fmla="val 39171"/>
              </a:avLst>
            </a:prstGeom>
            <a:solidFill>
              <a:srgbClr val="FFFFFF"/>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1200">
                  <a:solidFill>
                    <a:srgbClr val="000000"/>
                  </a:solidFill>
                  <a:effectLst>
                    <a:outerShdw sx="100000" sy="100000" kx="0" ky="0" algn="b" rotWithShape="0" blurRad="38100" dist="12700" dir="5400000">
                      <a:srgbClr val="000000">
                        <a:alpha val="50000"/>
                      </a:srgbClr>
                    </a:outerShdw>
                  </a:effectLst>
                  <a:latin typeface="Georgia"/>
                  <a:ea typeface="Georgia"/>
                  <a:cs typeface="Georgia"/>
                  <a:sym typeface="Georgia"/>
                </a:defRPr>
              </a:lvl1pPr>
            </a:lstStyle>
            <a:p>
              <a:pPr/>
              <a:r>
                <a:t>0</a:t>
              </a:r>
            </a:p>
          </p:txBody>
        </p:sp>
        <p:sp>
          <p:nvSpPr>
            <p:cNvPr id="126" name="0"/>
            <p:cNvSpPr/>
            <p:nvPr/>
          </p:nvSpPr>
          <p:spPr>
            <a:xfrm>
              <a:off x="4587711" y="761190"/>
              <a:ext cx="677466" cy="259425"/>
            </a:xfrm>
            <a:prstGeom prst="roundRect">
              <a:avLst>
                <a:gd name="adj" fmla="val 39171"/>
              </a:avLst>
            </a:prstGeom>
            <a:solidFill>
              <a:srgbClr val="FFFFFF"/>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1200">
                  <a:solidFill>
                    <a:srgbClr val="000000"/>
                  </a:solidFill>
                  <a:effectLst>
                    <a:outerShdw sx="100000" sy="100000" kx="0" ky="0" algn="b" rotWithShape="0" blurRad="38100" dist="12700" dir="5400000">
                      <a:srgbClr val="000000">
                        <a:alpha val="50000"/>
                      </a:srgbClr>
                    </a:outerShdw>
                  </a:effectLst>
                  <a:latin typeface="Georgia"/>
                  <a:ea typeface="Georgia"/>
                  <a:cs typeface="Georgia"/>
                  <a:sym typeface="Georgia"/>
                </a:defRPr>
              </a:lvl1pPr>
            </a:lstStyle>
            <a:p>
              <a:pPr/>
              <a:r>
                <a:t>0</a:t>
              </a:r>
            </a:p>
          </p:txBody>
        </p:sp>
        <p:sp>
          <p:nvSpPr>
            <p:cNvPr id="127" name="Is 54"/>
            <p:cNvSpPr/>
            <p:nvPr/>
          </p:nvSpPr>
          <p:spPr>
            <a:xfrm>
              <a:off x="4575011" y="1138744"/>
              <a:ext cx="677466" cy="259425"/>
            </a:xfrm>
            <a:prstGeom prst="roundRect">
              <a:avLst>
                <a:gd name="adj" fmla="val 39171"/>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0" sz="12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Is 54</a:t>
              </a:r>
            </a:p>
          </p:txBody>
        </p:sp>
        <p:sp>
          <p:nvSpPr>
            <p:cNvPr id="128" name="Is 54"/>
            <p:cNvSpPr/>
            <p:nvPr/>
          </p:nvSpPr>
          <p:spPr>
            <a:xfrm>
              <a:off x="4575011" y="1503599"/>
              <a:ext cx="677466" cy="259425"/>
            </a:xfrm>
            <a:prstGeom prst="roundRect">
              <a:avLst>
                <a:gd name="adj" fmla="val 39171"/>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0" sz="12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Is 54</a:t>
              </a:r>
            </a:p>
          </p:txBody>
        </p:sp>
        <p:sp>
          <p:nvSpPr>
            <p:cNvPr id="129" name="1"/>
            <p:cNvSpPr/>
            <p:nvPr/>
          </p:nvSpPr>
          <p:spPr>
            <a:xfrm>
              <a:off x="4587711" y="1855754"/>
              <a:ext cx="677466" cy="259425"/>
            </a:xfrm>
            <a:prstGeom prst="roundRect">
              <a:avLst>
                <a:gd name="adj" fmla="val 39171"/>
              </a:avLst>
            </a:prstGeom>
            <a:solidFill>
              <a:srgbClr val="FFFFFF"/>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1200">
                  <a:solidFill>
                    <a:srgbClr val="000000"/>
                  </a:solidFill>
                  <a:effectLst>
                    <a:outerShdw sx="100000" sy="100000" kx="0" ky="0" algn="b" rotWithShape="0" blurRad="38100" dist="12700" dir="5400000">
                      <a:srgbClr val="000000">
                        <a:alpha val="50000"/>
                      </a:srgbClr>
                    </a:outerShdw>
                  </a:effectLst>
                  <a:latin typeface="Georgia"/>
                  <a:ea typeface="Georgia"/>
                  <a:cs typeface="Georgia"/>
                  <a:sym typeface="Georgia"/>
                </a:defRPr>
              </a:lvl1pPr>
            </a:lstStyle>
            <a:p>
              <a:pPr/>
              <a:r>
                <a:t>1</a:t>
              </a:r>
            </a:p>
          </p:txBody>
        </p:sp>
        <p:sp>
          <p:nvSpPr>
            <p:cNvPr id="130" name="2"/>
            <p:cNvSpPr/>
            <p:nvPr/>
          </p:nvSpPr>
          <p:spPr>
            <a:xfrm>
              <a:off x="4587711" y="2585464"/>
              <a:ext cx="677466" cy="259425"/>
            </a:xfrm>
            <a:prstGeom prst="roundRect">
              <a:avLst>
                <a:gd name="adj" fmla="val 39171"/>
              </a:avLst>
            </a:prstGeom>
            <a:solidFill>
              <a:srgbClr val="FFFFFF"/>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1200">
                  <a:solidFill>
                    <a:srgbClr val="000000"/>
                  </a:solidFill>
                  <a:effectLst>
                    <a:outerShdw sx="100000" sy="100000" kx="0" ky="0" algn="b" rotWithShape="0" blurRad="38100" dist="12700" dir="5400000">
                      <a:srgbClr val="000000">
                        <a:alpha val="50000"/>
                      </a:srgbClr>
                    </a:outerShdw>
                  </a:effectLst>
                  <a:latin typeface="Georgia"/>
                  <a:ea typeface="Georgia"/>
                  <a:cs typeface="Georgia"/>
                  <a:sym typeface="Georgia"/>
                </a:defRPr>
              </a:lvl1pPr>
            </a:lstStyle>
            <a:p>
              <a:pPr/>
              <a:r>
                <a:t>2</a:t>
              </a:r>
            </a:p>
          </p:txBody>
        </p:sp>
        <p:sp>
          <p:nvSpPr>
            <p:cNvPr id="131" name="2"/>
            <p:cNvSpPr/>
            <p:nvPr/>
          </p:nvSpPr>
          <p:spPr>
            <a:xfrm>
              <a:off x="4587711" y="2950319"/>
              <a:ext cx="677466" cy="259425"/>
            </a:xfrm>
            <a:prstGeom prst="roundRect">
              <a:avLst>
                <a:gd name="adj" fmla="val 39171"/>
              </a:avLst>
            </a:prstGeom>
            <a:solidFill>
              <a:srgbClr val="FFFFFF"/>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1200">
                  <a:solidFill>
                    <a:srgbClr val="000000"/>
                  </a:solidFill>
                  <a:effectLst>
                    <a:outerShdw sx="100000" sy="100000" kx="0" ky="0" algn="b" rotWithShape="0" blurRad="38100" dist="12700" dir="5400000">
                      <a:srgbClr val="000000">
                        <a:alpha val="50000"/>
                      </a:srgbClr>
                    </a:outerShdw>
                  </a:effectLst>
                  <a:latin typeface="Georgia"/>
                  <a:ea typeface="Georgia"/>
                  <a:cs typeface="Georgia"/>
                  <a:sym typeface="Georgia"/>
                </a:defRPr>
              </a:lvl1pPr>
            </a:lstStyle>
            <a:p>
              <a:pPr/>
              <a:r>
                <a:t>2</a:t>
              </a:r>
            </a:p>
          </p:txBody>
        </p:sp>
        <p:sp>
          <p:nvSpPr>
            <p:cNvPr id="132" name="3"/>
            <p:cNvSpPr/>
            <p:nvPr/>
          </p:nvSpPr>
          <p:spPr>
            <a:xfrm>
              <a:off x="4587711" y="3680028"/>
              <a:ext cx="677466" cy="259425"/>
            </a:xfrm>
            <a:prstGeom prst="roundRect">
              <a:avLst>
                <a:gd name="adj" fmla="val 39171"/>
              </a:avLst>
            </a:prstGeom>
            <a:solidFill>
              <a:srgbClr val="FFFFFF"/>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1200">
                  <a:solidFill>
                    <a:srgbClr val="000000"/>
                  </a:solidFill>
                  <a:effectLst>
                    <a:outerShdw sx="100000" sy="100000" kx="0" ky="0" algn="b" rotWithShape="0" blurRad="38100" dist="12700" dir="5400000">
                      <a:srgbClr val="000000">
                        <a:alpha val="50000"/>
                      </a:srgbClr>
                    </a:outerShdw>
                  </a:effectLst>
                  <a:latin typeface="Georgia"/>
                  <a:ea typeface="Georgia"/>
                  <a:cs typeface="Georgia"/>
                  <a:sym typeface="Georgia"/>
                </a:defRPr>
              </a:lvl1pPr>
            </a:lstStyle>
            <a:p>
              <a:pPr/>
              <a:r>
                <a:t>3</a:t>
              </a:r>
            </a:p>
          </p:txBody>
        </p:sp>
        <p:sp>
          <p:nvSpPr>
            <p:cNvPr id="133" name="3"/>
            <p:cNvSpPr/>
            <p:nvPr/>
          </p:nvSpPr>
          <p:spPr>
            <a:xfrm>
              <a:off x="4587711" y="4044883"/>
              <a:ext cx="677466" cy="259425"/>
            </a:xfrm>
            <a:prstGeom prst="roundRect">
              <a:avLst>
                <a:gd name="adj" fmla="val 39171"/>
              </a:avLst>
            </a:prstGeom>
            <a:solidFill>
              <a:srgbClr val="FFFFFF"/>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1200">
                  <a:solidFill>
                    <a:srgbClr val="000000"/>
                  </a:solidFill>
                  <a:effectLst>
                    <a:outerShdw sx="100000" sy="100000" kx="0" ky="0" algn="b" rotWithShape="0" blurRad="38100" dist="12700" dir="5400000">
                      <a:srgbClr val="000000">
                        <a:alpha val="50000"/>
                      </a:srgbClr>
                    </a:outerShdw>
                  </a:effectLst>
                  <a:latin typeface="Georgia"/>
                  <a:ea typeface="Georgia"/>
                  <a:cs typeface="Georgia"/>
                  <a:sym typeface="Georgia"/>
                </a:defRPr>
              </a:lvl1pPr>
            </a:lstStyle>
            <a:p>
              <a:pPr/>
              <a:r>
                <a:t>3</a:t>
              </a:r>
            </a:p>
          </p:txBody>
        </p:sp>
        <p:sp>
          <p:nvSpPr>
            <p:cNvPr id="134" name="Church"/>
            <p:cNvSpPr/>
            <p:nvPr/>
          </p:nvSpPr>
          <p:spPr>
            <a:xfrm>
              <a:off x="4575011" y="4409738"/>
              <a:ext cx="677466" cy="259425"/>
            </a:xfrm>
            <a:prstGeom prst="roundRect">
              <a:avLst>
                <a:gd name="adj" fmla="val 39171"/>
              </a:avLst>
            </a:prstGeom>
            <a:blipFill rotWithShape="1">
              <a:blip r:embed="rId3"/>
              <a:srcRect l="0" t="0" r="0" b="0"/>
              <a:tile tx="0" ty="0" sx="100000" sy="100000" flip="none" algn="tl"/>
            </a:blipFill>
            <a:ln w="12700" cap="flat">
              <a:noFill/>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0" sz="12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Church</a:t>
              </a:r>
            </a:p>
          </p:txBody>
        </p:sp>
        <p:sp>
          <p:nvSpPr>
            <p:cNvPr id="135" name="Growth"/>
            <p:cNvSpPr/>
            <p:nvPr/>
          </p:nvSpPr>
          <p:spPr>
            <a:xfrm>
              <a:off x="4587711" y="4774593"/>
              <a:ext cx="677466" cy="259425"/>
            </a:xfrm>
            <a:prstGeom prst="roundRect">
              <a:avLst>
                <a:gd name="adj" fmla="val 39171"/>
              </a:avLst>
            </a:prstGeom>
            <a:solidFill>
              <a:schemeClr val="accent3"/>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1100">
                  <a:solidFill>
                    <a:srgbClr val="000000"/>
                  </a:solidFill>
                  <a:effectLst>
                    <a:outerShdw sx="100000" sy="100000" kx="0" ky="0" algn="b" rotWithShape="0" blurRad="38100" dist="12700" dir="5400000">
                      <a:srgbClr val="000000">
                        <a:alpha val="50000"/>
                      </a:srgbClr>
                    </a:outerShdw>
                  </a:effectLst>
                  <a:latin typeface="Georgia"/>
                  <a:ea typeface="Georgia"/>
                  <a:cs typeface="Georgia"/>
                  <a:sym typeface="Georgia"/>
                </a:defRPr>
              </a:lvl1pPr>
            </a:lstStyle>
            <a:p>
              <a:pPr/>
              <a:r>
                <a:t>Growth</a:t>
              </a:r>
            </a:p>
          </p:txBody>
        </p:sp>
        <p:sp>
          <p:nvSpPr>
            <p:cNvPr id="136" name="Growth"/>
            <p:cNvSpPr/>
            <p:nvPr/>
          </p:nvSpPr>
          <p:spPr>
            <a:xfrm>
              <a:off x="4587711" y="5139447"/>
              <a:ext cx="677466" cy="259425"/>
            </a:xfrm>
            <a:prstGeom prst="roundRect">
              <a:avLst>
                <a:gd name="adj" fmla="val 39171"/>
              </a:avLst>
            </a:prstGeom>
            <a:solidFill>
              <a:schemeClr val="accent3"/>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1100">
                  <a:solidFill>
                    <a:srgbClr val="000000"/>
                  </a:solidFill>
                  <a:effectLst>
                    <a:outerShdw sx="100000" sy="100000" kx="0" ky="0" algn="b" rotWithShape="0" blurRad="38100" dist="12700" dir="5400000">
                      <a:srgbClr val="000000">
                        <a:alpha val="50000"/>
                      </a:srgbClr>
                    </a:outerShdw>
                  </a:effectLst>
                  <a:latin typeface="Georgia"/>
                  <a:ea typeface="Georgia"/>
                  <a:cs typeface="Georgia"/>
                  <a:sym typeface="Georgia"/>
                </a:defRPr>
              </a:lvl1pPr>
            </a:lstStyle>
            <a:p>
              <a:pPr/>
              <a:r>
                <a:t>Growth</a:t>
              </a:r>
            </a:p>
          </p:txBody>
        </p:sp>
        <p:sp>
          <p:nvSpPr>
            <p:cNvPr id="137" name="Growth"/>
            <p:cNvSpPr/>
            <p:nvPr/>
          </p:nvSpPr>
          <p:spPr>
            <a:xfrm>
              <a:off x="4587711" y="5504302"/>
              <a:ext cx="677466" cy="259425"/>
            </a:xfrm>
            <a:prstGeom prst="roundRect">
              <a:avLst>
                <a:gd name="adj" fmla="val 39171"/>
              </a:avLst>
            </a:prstGeom>
            <a:solidFill>
              <a:schemeClr val="accent3"/>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1100">
                  <a:solidFill>
                    <a:srgbClr val="000000"/>
                  </a:solidFill>
                  <a:effectLst>
                    <a:outerShdw sx="100000" sy="100000" kx="0" ky="0" algn="b" rotWithShape="0" blurRad="38100" dist="12700" dir="5400000">
                      <a:srgbClr val="000000">
                        <a:alpha val="50000"/>
                      </a:srgbClr>
                    </a:outerShdw>
                  </a:effectLst>
                  <a:latin typeface="Georgia"/>
                  <a:ea typeface="Georgia"/>
                  <a:cs typeface="Georgia"/>
                  <a:sym typeface="Georgia"/>
                </a:defRPr>
              </a:lvl1pPr>
            </a:lstStyle>
            <a:p>
              <a:pPr/>
              <a:r>
                <a:t>Growth</a:t>
              </a:r>
            </a:p>
          </p:txBody>
        </p:sp>
        <p:sp>
          <p:nvSpPr>
            <p:cNvPr id="138" name="Growth"/>
            <p:cNvSpPr/>
            <p:nvPr/>
          </p:nvSpPr>
          <p:spPr>
            <a:xfrm>
              <a:off x="4587711" y="5869157"/>
              <a:ext cx="677466" cy="259425"/>
            </a:xfrm>
            <a:prstGeom prst="roundRect">
              <a:avLst>
                <a:gd name="adj" fmla="val 39171"/>
              </a:avLst>
            </a:prstGeom>
            <a:solidFill>
              <a:schemeClr val="accent3"/>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1100">
                  <a:solidFill>
                    <a:srgbClr val="000000"/>
                  </a:solidFill>
                  <a:effectLst>
                    <a:outerShdw sx="100000" sy="100000" kx="0" ky="0" algn="b" rotWithShape="0" blurRad="38100" dist="12700" dir="5400000">
                      <a:srgbClr val="000000">
                        <a:alpha val="50000"/>
                      </a:srgbClr>
                    </a:outerShdw>
                  </a:effectLst>
                  <a:latin typeface="Georgia"/>
                  <a:ea typeface="Georgia"/>
                  <a:cs typeface="Georgia"/>
                  <a:sym typeface="Georgia"/>
                </a:defRPr>
              </a:lvl1pPr>
            </a:lstStyle>
            <a:p>
              <a:pPr/>
              <a:r>
                <a:t>Growth</a:t>
              </a:r>
            </a:p>
          </p:txBody>
        </p:sp>
        <p:sp>
          <p:nvSpPr>
            <p:cNvPr id="139" name="Growth"/>
            <p:cNvSpPr/>
            <p:nvPr/>
          </p:nvSpPr>
          <p:spPr>
            <a:xfrm>
              <a:off x="4587711" y="6234012"/>
              <a:ext cx="677466" cy="259425"/>
            </a:xfrm>
            <a:prstGeom prst="roundRect">
              <a:avLst>
                <a:gd name="adj" fmla="val 39171"/>
              </a:avLst>
            </a:prstGeom>
            <a:solidFill>
              <a:schemeClr val="accent3"/>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1100">
                  <a:solidFill>
                    <a:srgbClr val="000000"/>
                  </a:solidFill>
                  <a:effectLst>
                    <a:outerShdw sx="100000" sy="100000" kx="0" ky="0" algn="b" rotWithShape="0" blurRad="38100" dist="12700" dir="5400000">
                      <a:srgbClr val="000000">
                        <a:alpha val="50000"/>
                      </a:srgbClr>
                    </a:outerShdw>
                  </a:effectLst>
                  <a:latin typeface="Georgia"/>
                  <a:ea typeface="Georgia"/>
                  <a:cs typeface="Georgia"/>
                  <a:sym typeface="Georgia"/>
                </a:defRPr>
              </a:lvl1pPr>
            </a:lstStyle>
            <a:p>
              <a:pPr/>
              <a:r>
                <a:t>Growth</a:t>
              </a:r>
            </a:p>
          </p:txBody>
        </p:sp>
        <p:sp>
          <p:nvSpPr>
            <p:cNvPr id="140" name="Growth"/>
            <p:cNvSpPr/>
            <p:nvPr/>
          </p:nvSpPr>
          <p:spPr>
            <a:xfrm>
              <a:off x="4587711" y="6598866"/>
              <a:ext cx="677466" cy="259425"/>
            </a:xfrm>
            <a:prstGeom prst="roundRect">
              <a:avLst>
                <a:gd name="adj" fmla="val 39171"/>
              </a:avLst>
            </a:prstGeom>
            <a:solidFill>
              <a:schemeClr val="accent3"/>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1100">
                  <a:solidFill>
                    <a:srgbClr val="000000"/>
                  </a:solidFill>
                  <a:effectLst>
                    <a:outerShdw sx="100000" sy="100000" kx="0" ky="0" algn="b" rotWithShape="0" blurRad="38100" dist="12700" dir="5400000">
                      <a:srgbClr val="000000">
                        <a:alpha val="50000"/>
                      </a:srgbClr>
                    </a:outerShdw>
                  </a:effectLst>
                  <a:latin typeface="Georgia"/>
                  <a:ea typeface="Georgia"/>
                  <a:cs typeface="Georgia"/>
                  <a:sym typeface="Georgia"/>
                </a:defRPr>
              </a:lvl1pPr>
            </a:lstStyle>
            <a:p>
              <a:pPr/>
              <a:r>
                <a:t>Growth</a:t>
              </a:r>
            </a:p>
          </p:txBody>
        </p:sp>
        <p:sp>
          <p:nvSpPr>
            <p:cNvPr id="141" name="Growth"/>
            <p:cNvSpPr/>
            <p:nvPr/>
          </p:nvSpPr>
          <p:spPr>
            <a:xfrm>
              <a:off x="4587711" y="6963722"/>
              <a:ext cx="677466" cy="259425"/>
            </a:xfrm>
            <a:prstGeom prst="roundRect">
              <a:avLst>
                <a:gd name="adj" fmla="val 39171"/>
              </a:avLst>
            </a:prstGeom>
            <a:solidFill>
              <a:schemeClr val="accent3"/>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1100">
                  <a:solidFill>
                    <a:srgbClr val="000000"/>
                  </a:solidFill>
                  <a:effectLst>
                    <a:outerShdw sx="100000" sy="100000" kx="0" ky="0" algn="b" rotWithShape="0" blurRad="38100" dist="12700" dir="5400000">
                      <a:srgbClr val="000000">
                        <a:alpha val="50000"/>
                      </a:srgbClr>
                    </a:outerShdw>
                  </a:effectLst>
                  <a:latin typeface="Georgia"/>
                  <a:ea typeface="Georgia"/>
                  <a:cs typeface="Georgia"/>
                  <a:sym typeface="Georgia"/>
                </a:defRPr>
              </a:lvl1pPr>
            </a:lstStyle>
            <a:p>
              <a:pPr/>
              <a:r>
                <a:t>Growth</a:t>
              </a:r>
            </a:p>
          </p:txBody>
        </p:sp>
        <p:sp>
          <p:nvSpPr>
            <p:cNvPr id="142" name="1"/>
            <p:cNvSpPr/>
            <p:nvPr/>
          </p:nvSpPr>
          <p:spPr>
            <a:xfrm>
              <a:off x="4587711" y="2220609"/>
              <a:ext cx="677466" cy="259425"/>
            </a:xfrm>
            <a:prstGeom prst="roundRect">
              <a:avLst>
                <a:gd name="adj" fmla="val 39171"/>
              </a:avLst>
            </a:prstGeom>
            <a:solidFill>
              <a:srgbClr val="FFFFFF"/>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1200">
                  <a:solidFill>
                    <a:srgbClr val="000000"/>
                  </a:solidFill>
                  <a:effectLst>
                    <a:outerShdw sx="100000" sy="100000" kx="0" ky="0" algn="b" rotWithShape="0" blurRad="38100" dist="12700" dir="5400000">
                      <a:srgbClr val="000000">
                        <a:alpha val="50000"/>
                      </a:srgbClr>
                    </a:outerShdw>
                  </a:effectLst>
                  <a:latin typeface="Georgia"/>
                  <a:ea typeface="Georgia"/>
                  <a:cs typeface="Georgia"/>
                  <a:sym typeface="Georgia"/>
                </a:defRPr>
              </a:lvl1pPr>
            </a:lstStyle>
            <a:p>
              <a:pPr/>
              <a:r>
                <a:t>1</a:t>
              </a:r>
            </a:p>
          </p:txBody>
        </p:sp>
        <p:sp>
          <p:nvSpPr>
            <p:cNvPr id="143" name="2"/>
            <p:cNvSpPr/>
            <p:nvPr/>
          </p:nvSpPr>
          <p:spPr>
            <a:xfrm>
              <a:off x="4587711" y="3315174"/>
              <a:ext cx="677466" cy="259424"/>
            </a:xfrm>
            <a:prstGeom prst="roundRect">
              <a:avLst>
                <a:gd name="adj" fmla="val 39171"/>
              </a:avLst>
            </a:prstGeom>
            <a:solidFill>
              <a:srgbClr val="FFFFFF"/>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1200">
                  <a:solidFill>
                    <a:srgbClr val="000000"/>
                  </a:solidFill>
                  <a:effectLst>
                    <a:outerShdw sx="100000" sy="100000" kx="0" ky="0" algn="b" rotWithShape="0" blurRad="38100" dist="12700" dir="5400000">
                      <a:srgbClr val="000000">
                        <a:alpha val="50000"/>
                      </a:srgbClr>
                    </a:outerShdw>
                  </a:effectLst>
                  <a:latin typeface="Georgia"/>
                  <a:ea typeface="Georgia"/>
                  <a:cs typeface="Georgia"/>
                  <a:sym typeface="Georgia"/>
                </a:defRPr>
              </a:lvl1pPr>
            </a:lstStyle>
            <a:p>
              <a:pPr/>
              <a:r>
                <a:t>2</a:t>
              </a:r>
            </a:p>
          </p:txBody>
        </p:sp>
        <p:sp>
          <p:nvSpPr>
            <p:cNvPr id="144" name="3 Stages of Spiritual Life"/>
            <p:cNvSpPr/>
            <p:nvPr/>
          </p:nvSpPr>
          <p:spPr>
            <a:xfrm>
              <a:off x="0" y="33729"/>
              <a:ext cx="3831972" cy="1778001"/>
            </a:xfrm>
            <a:prstGeom prst="rect">
              <a:avLst/>
            </a:prstGeom>
            <a:solidFill>
              <a:srgbClr val="FFFFFF"/>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spcBef>
                  <a:spcPts val="1300"/>
                </a:spcBef>
                <a:defRPr b="0" sz="5700">
                  <a:solidFill>
                    <a:srgbClr val="000000"/>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3 Stages of Spiritual Life</a:t>
              </a:r>
            </a:p>
          </p:txBody>
        </p:sp>
      </p:grpSp>
      <p:grpSp>
        <p:nvGrpSpPr>
          <p:cNvPr id="148" name="Group"/>
          <p:cNvGrpSpPr/>
          <p:nvPr/>
        </p:nvGrpSpPr>
        <p:grpSpPr>
          <a:xfrm>
            <a:off x="6801575" y="4067947"/>
            <a:ext cx="5487492" cy="1617706"/>
            <a:chOff x="0" y="0"/>
            <a:chExt cx="5487490" cy="1617704"/>
          </a:xfrm>
        </p:grpSpPr>
        <p:sp>
          <p:nvSpPr>
            <p:cNvPr id="146" name="Rounded Rectangle"/>
            <p:cNvSpPr/>
            <p:nvPr/>
          </p:nvSpPr>
          <p:spPr>
            <a:xfrm>
              <a:off x="0" y="0"/>
              <a:ext cx="5487491" cy="1617705"/>
            </a:xfrm>
            <a:prstGeom prst="roundRect">
              <a:avLst>
                <a:gd name="adj" fmla="val 23311"/>
              </a:avLst>
            </a:prstGeom>
            <a:solidFill>
              <a:srgbClr val="FFFFFF">
                <a:alpha val="79744"/>
              </a:srgbClr>
            </a:soli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b="0" sz="40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pic>
          <p:nvPicPr>
            <p:cNvPr id="147" name="droppedImage.pdf" descr="droppedImage.pdf"/>
            <p:cNvPicPr>
              <a:picLocks noChangeAspect="1"/>
            </p:cNvPicPr>
            <p:nvPr/>
          </p:nvPicPr>
          <p:blipFill>
            <a:blip r:embed="rId4">
              <a:extLst/>
            </a:blip>
            <a:stretch>
              <a:fillRect/>
            </a:stretch>
          </p:blipFill>
          <p:spPr>
            <a:xfrm>
              <a:off x="373816" y="176871"/>
              <a:ext cx="4739858" cy="1263963"/>
            </a:xfrm>
            <a:prstGeom prst="rect">
              <a:avLst/>
            </a:prstGeom>
            <a:ln w="12700" cap="flat">
              <a:noFill/>
              <a:miter lim="400000"/>
            </a:ln>
            <a:effectLst>
              <a:outerShdw sx="100000" sy="100000" kx="0" ky="0" algn="b" rotWithShape="0" blurRad="127000" dist="76200" dir="2700000">
                <a:srgbClr val="FFFFFF">
                  <a:alpha val="75000"/>
                </a:srgbClr>
              </a:outerShdw>
            </a:effectLst>
          </p:spPr>
        </p:pic>
      </p:grpSp>
      <p:grpSp>
        <p:nvGrpSpPr>
          <p:cNvPr id="151" name="Group"/>
          <p:cNvGrpSpPr/>
          <p:nvPr/>
        </p:nvGrpSpPr>
        <p:grpSpPr>
          <a:xfrm>
            <a:off x="6230310" y="7676355"/>
            <a:ext cx="6630021" cy="1257301"/>
            <a:chOff x="0" y="0"/>
            <a:chExt cx="6630020" cy="1257300"/>
          </a:xfrm>
        </p:grpSpPr>
        <p:sp>
          <p:nvSpPr>
            <p:cNvPr id="149" name="A) The Pattern of Spiritual Growth…"/>
            <p:cNvSpPr/>
            <p:nvPr/>
          </p:nvSpPr>
          <p:spPr>
            <a:xfrm>
              <a:off x="25400" y="25399"/>
              <a:ext cx="6604621" cy="1231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l">
                <a:spcBef>
                  <a:spcPts val="1300"/>
                </a:spcBef>
                <a:defRPr b="0" sz="3300">
                  <a:solidFill>
                    <a:srgbClr val="000000"/>
                  </a:solidFill>
                  <a:effectLst>
                    <a:outerShdw sx="100000" sy="100000" kx="0" ky="0" algn="b" rotWithShape="0" blurRad="50800" dist="25400" dir="5400000">
                      <a:srgbClr val="000000">
                        <a:alpha val="90000"/>
                      </a:srgbClr>
                    </a:outerShdw>
                  </a:effectLst>
                  <a:latin typeface="Gill Sans"/>
                  <a:ea typeface="Gill Sans"/>
                  <a:cs typeface="Gill Sans"/>
                  <a:sym typeface="Gill Sans"/>
                </a:defRPr>
              </a:pPr>
              <a:r>
                <a:t>A) The Pattern of Spiritual Growth</a:t>
              </a:r>
            </a:p>
            <a:p>
              <a:pPr algn="l">
                <a:spcBef>
                  <a:spcPts val="1300"/>
                </a:spcBef>
                <a:defRPr b="0" sz="3300">
                  <a:solidFill>
                    <a:srgbClr val="000000"/>
                  </a:solidFill>
                  <a:effectLst>
                    <a:outerShdw sx="100000" sy="100000" kx="0" ky="0" algn="b" rotWithShape="0" blurRad="50800" dist="25400" dir="5400000">
                      <a:srgbClr val="000000">
                        <a:alpha val="90000"/>
                      </a:srgbClr>
                    </a:outerShdw>
                  </a:effectLst>
                  <a:latin typeface="Gill Sans"/>
                  <a:ea typeface="Gill Sans"/>
                  <a:cs typeface="Gill Sans"/>
                  <a:sym typeface="Gill Sans"/>
                </a:defRPr>
              </a:pPr>
              <a:r>
                <a:t>B) The Application of Spiritual Growth</a:t>
              </a:r>
            </a:p>
          </p:txBody>
        </p:sp>
        <p:sp>
          <p:nvSpPr>
            <p:cNvPr id="150" name="A) The Pattern of Spiritual Growth…"/>
            <p:cNvSpPr/>
            <p:nvPr/>
          </p:nvSpPr>
          <p:spPr>
            <a:xfrm>
              <a:off x="0" y="-1"/>
              <a:ext cx="6604621" cy="1231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l">
                <a:spcBef>
                  <a:spcPts val="1300"/>
                </a:spcBef>
                <a:defRPr b="0" sz="3300">
                  <a:solidFill>
                    <a:srgbClr val="FFFFFF"/>
                  </a:solidFill>
                  <a:effectLst>
                    <a:outerShdw sx="100000" sy="100000" kx="0" ky="0" algn="b" rotWithShape="0" blurRad="50800" dist="25400" dir="5400000">
                      <a:srgbClr val="000000">
                        <a:alpha val="90000"/>
                      </a:srgbClr>
                    </a:outerShdw>
                  </a:effectLst>
                  <a:latin typeface="Gill Sans"/>
                  <a:ea typeface="Gill Sans"/>
                  <a:cs typeface="Gill Sans"/>
                  <a:sym typeface="Gill Sans"/>
                </a:defRPr>
              </a:pPr>
              <a:r>
                <a:t>A) The Pattern of Spiritual Growth</a:t>
              </a:r>
            </a:p>
            <a:p>
              <a:pPr algn="l">
                <a:spcBef>
                  <a:spcPts val="1300"/>
                </a:spcBef>
                <a:defRPr b="0" sz="3300">
                  <a:solidFill>
                    <a:schemeClr val="accent3"/>
                  </a:solidFill>
                  <a:effectLst>
                    <a:outerShdw sx="100000" sy="100000" kx="0" ky="0" algn="b" rotWithShape="0" blurRad="50800" dist="25400" dir="5400000">
                      <a:srgbClr val="000000">
                        <a:alpha val="90000"/>
                      </a:srgbClr>
                    </a:outerShdw>
                  </a:effectLst>
                  <a:latin typeface="Gill Sans"/>
                  <a:ea typeface="Gill Sans"/>
                  <a:cs typeface="Gill Sans"/>
                  <a:sym typeface="Gill Sans"/>
                </a:defRPr>
              </a:pPr>
              <a:r>
                <a:t>B) The Application of Spiritual Growth</a:t>
              </a:r>
            </a:p>
          </p:txBody>
        </p:sp>
      </p:grpSp>
      <p:sp>
        <p:nvSpPr>
          <p:cNvPr id="152" name="Fostering Spiritual Growth  in the Church"/>
          <p:cNvSpPr/>
          <p:nvPr/>
        </p:nvSpPr>
        <p:spPr>
          <a:xfrm>
            <a:off x="-122599" y="-139528"/>
            <a:ext cx="13127399" cy="2438401"/>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914400">
              <a:buClr>
                <a:srgbClr val="FFFFFF"/>
              </a:buClr>
              <a:buFont typeface="Aria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b="0" sz="6900">
                <a:solidFill>
                  <a:srgbClr val="FFFFFF"/>
                </a:solidFill>
                <a:effectLst/>
                <a:uFill>
                  <a:solidFill>
                    <a:srgbClr val="FFFFFF"/>
                  </a:solidFill>
                </a:uFill>
                <a:latin typeface="Bell MT"/>
                <a:ea typeface="Bell MT"/>
                <a:cs typeface="Bell MT"/>
                <a:sym typeface="Bell MT"/>
              </a:defRPr>
            </a:pPr>
            <a:r>
              <a:t>Fostering Spiritual Growth </a:t>
            </a:r>
            <a:br/>
            <a:r>
              <a:t>in the Church</a:t>
            </a:r>
          </a:p>
        </p:txBody>
      </p:sp>
      <p:pic>
        <p:nvPicPr>
          <p:cNvPr id="153" name="TLC_Web300.jpg" descr="TLC_Web300.jpg"/>
          <p:cNvPicPr>
            <a:picLocks noChangeAspect="1"/>
          </p:cNvPicPr>
          <p:nvPr/>
        </p:nvPicPr>
        <p:blipFill>
          <a:blip r:embed="rId5">
            <a:extLst/>
          </a:blip>
          <a:stretch>
            <a:fillRect/>
          </a:stretch>
        </p:blipFill>
        <p:spPr>
          <a:xfrm rot="785345">
            <a:off x="11097749" y="1359146"/>
            <a:ext cx="1339277" cy="1879452"/>
          </a:xfrm>
          <a:prstGeom prst="rect">
            <a:avLst/>
          </a:prstGeom>
          <a:ln w="12700">
            <a:miter lim="400000"/>
          </a:ln>
          <a:effectLst>
            <a:outerShdw sx="100000" sy="100000" kx="0" ky="0" algn="b" rotWithShape="0" blurRad="190500" dist="8455" dir="5400000">
              <a:srgbClr val="000000"/>
            </a:outerShdw>
          </a:effectLst>
        </p:spPr>
      </p:pic>
    </p:spTree>
  </p:cSld>
  <p:clrMapOvr>
    <a:masterClrMapping/>
  </p:clrMapOvr>
  <mc:AlternateContent xmlns:mc="http://schemas.openxmlformats.org/markup-compatibility/2006">
    <mc:Choice xmlns:p14="http://schemas.microsoft.com/office/powerpoint/2010/main" Requires="p14">
      <p:transition spd="slow" advClick="1" p14:dur="2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4" grpId="1" fill="hold">
                                  <p:stCondLst>
                                    <p:cond delay="0"/>
                                  </p:stCondLst>
                                  <p:iterate type="el" backwards="0">
                                    <p:tmAbs val="0"/>
                                  </p:iterate>
                                  <p:childTnLst>
                                    <p:set>
                                      <p:cBhvr>
                                        <p:cTn id="6" fill="hold"/>
                                        <p:tgtEl>
                                          <p:spTgt spid="148"/>
                                        </p:tgtEl>
                                        <p:attrNameLst>
                                          <p:attrName>style.visibility</p:attrName>
                                        </p:attrNameLst>
                                      </p:cBhvr>
                                      <p:to>
                                        <p:strVal val="visible"/>
                                      </p:to>
                                    </p:set>
                                    <p:animEffect filter="box(out)" transition="in">
                                      <p:cBhvr>
                                        <p:cTn id="7" dur="1000"/>
                                        <p:tgtEl>
                                          <p:spTgt spid="148"/>
                                        </p:tgtEl>
                                      </p:cBhvr>
                                    </p:animEffect>
                                  </p:childTnLst>
                                </p:cTn>
                              </p:par>
                            </p:childTnLst>
                          </p:cTn>
                        </p:par>
                        <p:par>
                          <p:cTn id="8" fill="hold">
                            <p:stCondLst>
                              <p:cond delay="1000"/>
                            </p:stCondLst>
                            <p:childTnLst>
                              <p:par>
                                <p:cTn id="9" presetClass="entr" nodeType="afterEffect" presetSubtype="1" presetID="22" grpId="2" fill="hold">
                                  <p:stCondLst>
                                    <p:cond delay="200"/>
                                  </p:stCondLst>
                                  <p:iterate type="el" backwards="0">
                                    <p:tmAbs val="0"/>
                                  </p:iterate>
                                  <p:childTnLst>
                                    <p:set>
                                      <p:cBhvr>
                                        <p:cTn id="10" fill="hold"/>
                                        <p:tgtEl>
                                          <p:spTgt spid="145"/>
                                        </p:tgtEl>
                                        <p:attrNameLst>
                                          <p:attrName>style.visibility</p:attrName>
                                        </p:attrNameLst>
                                      </p:cBhvr>
                                      <p:to>
                                        <p:strVal val="visible"/>
                                      </p:to>
                                    </p:set>
                                    <p:animEffect filter="wipe(up)" transition="in">
                                      <p:cBhvr>
                                        <p:cTn id="11" dur="3750"/>
                                        <p:tgtEl>
                                          <p:spTgt spid="145"/>
                                        </p:tgtEl>
                                      </p:cBhvr>
                                    </p:animEffect>
                                  </p:childTnLst>
                                </p:cTn>
                              </p:par>
                            </p:childTnLst>
                          </p:cTn>
                        </p:par>
                        <p:par>
                          <p:cTn id="12" fill="hold">
                            <p:stCondLst>
                              <p:cond delay="4950"/>
                            </p:stCondLst>
                            <p:childTnLst>
                              <p:par>
                                <p:cTn id="13" presetClass="entr" nodeType="afterEffect" presetSubtype="1" presetID="22" grpId="3" fill="hold">
                                  <p:stCondLst>
                                    <p:cond delay="0"/>
                                  </p:stCondLst>
                                  <p:iterate type="el" backwards="0">
                                    <p:tmAbs val="0"/>
                                  </p:iterate>
                                  <p:childTnLst>
                                    <p:set>
                                      <p:cBhvr>
                                        <p:cTn id="14" fill="hold"/>
                                        <p:tgtEl>
                                          <p:spTgt spid="151"/>
                                        </p:tgtEl>
                                        <p:attrNameLst>
                                          <p:attrName>style.visibility</p:attrName>
                                        </p:attrNameLst>
                                      </p:cBhvr>
                                      <p:to>
                                        <p:strVal val="visible"/>
                                      </p:to>
                                    </p:set>
                                    <p:animEffect filter="wipe(up)" transition="in">
                                      <p:cBhvr>
                                        <p:cTn id="15" dur="2000"/>
                                        <p:tgtEl>
                                          <p:spTgt spid="151"/>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32" presetID="4" grpId="4" fill="hold">
                                  <p:stCondLst>
                                    <p:cond delay="0"/>
                                  </p:stCondLst>
                                  <p:iterate type="el" backwards="0">
                                    <p:tmAbs val="0"/>
                                  </p:iterate>
                                  <p:childTnLst>
                                    <p:set>
                                      <p:cBhvr>
                                        <p:cTn id="19" fill="hold"/>
                                        <p:tgtEl>
                                          <p:spTgt spid="153"/>
                                        </p:tgtEl>
                                        <p:attrNameLst>
                                          <p:attrName>style.visibility</p:attrName>
                                        </p:attrNameLst>
                                      </p:cBhvr>
                                      <p:to>
                                        <p:strVal val="visible"/>
                                      </p:to>
                                    </p:set>
                                    <p:animEffect filter="box(out)" transition="in">
                                      <p:cBhvr>
                                        <p:cTn id="20" dur="1000"/>
                                        <p:tgtEl>
                                          <p:spTgt spid="1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5" grpId="2"/>
      <p:bldP build="whole" bldLvl="1" animBg="1" rev="0" advAuto="0" spid="151" grpId="3"/>
      <p:bldP build="whole" bldLvl="1" animBg="1" rev="0" advAuto="0" spid="148" grpId="1"/>
      <p:bldP build="whole" bldLvl="1" animBg="1" rev="0" advAuto="0" spid="153" grpId="4"/>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5" name="b_07_img_8260.jpg" descr="b_07_img_8260.jpg"/>
          <p:cNvPicPr>
            <a:picLocks noChangeAspect="1"/>
          </p:cNvPicPr>
          <p:nvPr/>
        </p:nvPicPr>
        <p:blipFill>
          <a:blip r:embed="rId2">
            <a:extLst/>
          </a:blip>
          <a:stretch>
            <a:fillRect/>
          </a:stretch>
        </p:blipFill>
        <p:spPr>
          <a:xfrm>
            <a:off x="0" y="0"/>
            <a:ext cx="14630401" cy="9753601"/>
          </a:xfrm>
          <a:prstGeom prst="rect">
            <a:avLst/>
          </a:prstGeom>
          <a:ln w="12700">
            <a:miter lim="400000"/>
          </a:ln>
        </p:spPr>
      </p:pic>
      <p:sp>
        <p:nvSpPr>
          <p:cNvPr id="156" name="Anticipating  Spiritual Growth in  the Christian Believer"/>
          <p:cNvSpPr/>
          <p:nvPr/>
        </p:nvSpPr>
        <p:spPr>
          <a:xfrm>
            <a:off x="202833" y="6582579"/>
            <a:ext cx="10809310" cy="360934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algn="l" defTabSz="457200">
              <a:lnSpc>
                <a:spcPct val="90000"/>
              </a:lnSpc>
              <a:defRPr b="0" sz="6000">
                <a:solidFill>
                  <a:srgbClr val="000000"/>
                </a:solidFill>
                <a:effectLst/>
                <a:latin typeface="Merry Old Soul NF"/>
                <a:ea typeface="Merry Old Soul NF"/>
                <a:cs typeface="Merry Old Soul NF"/>
                <a:sym typeface="Merry Old Soul NF"/>
              </a:defRPr>
            </a:pPr>
            <a:r>
              <a:t>Anticipating </a:t>
            </a:r>
            <a:br/>
            <a:r>
              <a:t>Spiritual Growth in </a:t>
            </a:r>
            <a:br/>
            <a:r>
              <a:t>the Christian Believer</a:t>
            </a:r>
          </a:p>
        </p:txBody>
      </p:sp>
    </p:spTree>
  </p:cSld>
  <p:clrMapOvr>
    <a:masterClrMapping/>
  </p:clrMapOvr>
  <mc:AlternateContent xmlns:mc="http://schemas.openxmlformats.org/markup-compatibility/2006">
    <mc:Choice xmlns:p14="http://schemas.microsoft.com/office/powerpoint/2010/main" Requires="p14">
      <p:transition spd="slow" advClick="1" p14:dur="2500">
        <p:fade thruBlk="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62" name="Group"/>
          <p:cNvGrpSpPr/>
          <p:nvPr/>
        </p:nvGrpSpPr>
        <p:grpSpPr>
          <a:xfrm>
            <a:off x="568826" y="3003550"/>
            <a:ext cx="3887573" cy="6576695"/>
            <a:chOff x="0" y="0"/>
            <a:chExt cx="3887571" cy="6576694"/>
          </a:xfrm>
        </p:grpSpPr>
        <p:sp>
          <p:nvSpPr>
            <p:cNvPr id="158" name="Discovering Love"/>
            <p:cNvSpPr/>
            <p:nvPr/>
          </p:nvSpPr>
          <p:spPr>
            <a:xfrm>
              <a:off x="17103" y="0"/>
              <a:ext cx="3860801" cy="1473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spcBef>
                  <a:spcPts val="4300"/>
                </a:spcBef>
                <a:defRPr b="0" spc="94" sz="4700">
                  <a:solidFill>
                    <a:srgbClr val="355B6E"/>
                  </a:solidFill>
                  <a:effectLst>
                    <a:outerShdw sx="100000" sy="100000" kx="0" ky="0" algn="b" rotWithShape="0" blurRad="63500" dist="12700" dir="5400000">
                      <a:srgbClr val="000000">
                        <a:alpha val="30000"/>
                      </a:srgbClr>
                    </a:outerShdw>
                  </a:effectLst>
                  <a:latin typeface="Baskerville"/>
                  <a:ea typeface="Baskerville"/>
                  <a:cs typeface="Baskerville"/>
                  <a:sym typeface="Baskerville"/>
                </a:defRPr>
              </a:lvl1pPr>
            </a:lstStyle>
            <a:p>
              <a:pPr/>
              <a:r>
                <a:t>Discovering Love</a:t>
              </a:r>
            </a:p>
          </p:txBody>
        </p:sp>
        <p:sp>
          <p:nvSpPr>
            <p:cNvPr id="159" name="1"/>
            <p:cNvSpPr/>
            <p:nvPr/>
          </p:nvSpPr>
          <p:spPr>
            <a:xfrm>
              <a:off x="579903" y="209550"/>
              <a:ext cx="2731742" cy="5473700"/>
            </a:xfrm>
            <a:prstGeom prst="rect">
              <a:avLst/>
            </a:prstGeom>
            <a:noFill/>
            <a:ln w="12700" cap="flat">
              <a:noFill/>
              <a:miter lim="400000"/>
            </a:ln>
            <a:effectLst>
              <a:outerShdw sx="100000" sy="100000" kx="0" ky="0" algn="b" rotWithShape="0" blurRad="114300" dist="76200" dir="5400000">
                <a:srgbClr val="060606"/>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spcBef>
                  <a:spcPts val="2600"/>
                </a:spcBef>
                <a:defRPr b="0" spc="600" sz="30000">
                  <a:solidFill>
                    <a:srgbClr val="355B6E"/>
                  </a:solidFill>
                  <a:effectLst>
                    <a:outerShdw sx="100000" sy="100000" kx="0" ky="0" algn="b" rotWithShape="0" blurRad="63500" dist="12700" dir="5400000">
                      <a:srgbClr val="000000">
                        <a:alpha val="30000"/>
                      </a:srgbClr>
                    </a:outerShdw>
                  </a:effectLst>
                  <a:latin typeface="Arial Black"/>
                  <a:ea typeface="Arial Black"/>
                  <a:cs typeface="Arial Black"/>
                  <a:sym typeface="Arial Black"/>
                </a:defRPr>
              </a:lvl1pPr>
            </a:lstStyle>
            <a:p>
              <a:pPr/>
              <a:r>
                <a:t>1</a:t>
              </a:r>
            </a:p>
          </p:txBody>
        </p:sp>
        <p:sp>
          <p:nvSpPr>
            <p:cNvPr id="160" name="Strong security from His love"/>
            <p:cNvSpPr/>
            <p:nvPr/>
          </p:nvSpPr>
          <p:spPr>
            <a:xfrm>
              <a:off x="247170" y="5437505"/>
              <a:ext cx="3441701" cy="11391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90000"/>
                </a:lnSpc>
                <a:defRPr b="0" sz="3600">
                  <a:solidFill>
                    <a:srgbClr val="355B6E"/>
                  </a:solidFill>
                  <a:latin typeface="Hoefler Text"/>
                  <a:ea typeface="Hoefler Text"/>
                  <a:cs typeface="Hoefler Text"/>
                  <a:sym typeface="Hoefler Text"/>
                </a:defRPr>
              </a:lvl1pPr>
            </a:lstStyle>
            <a:p>
              <a:pPr>
                <a:defRPr>
                  <a:effectLst/>
                </a:defRPr>
              </a:pPr>
              <a:r>
                <a:t>Strong security from His love</a:t>
              </a:r>
            </a:p>
          </p:txBody>
        </p:sp>
        <p:sp>
          <p:nvSpPr>
            <p:cNvPr id="161" name="Little Children"/>
            <p:cNvSpPr/>
            <p:nvPr/>
          </p:nvSpPr>
          <p:spPr>
            <a:xfrm>
              <a:off x="-1" y="4976513"/>
              <a:ext cx="3887573" cy="549874"/>
            </a:xfrm>
            <a:prstGeom prst="rect">
              <a:avLst/>
            </a:prstGeom>
            <a:solidFill>
              <a:srgbClr val="FFFFFF">
                <a:alpha val="13000"/>
              </a:srgbClr>
            </a:solidFill>
            <a:ln w="12700" cap="flat">
              <a:noFill/>
              <a:miter lim="400000"/>
            </a:ln>
            <a:effectLst>
              <a:outerShdw sx="100000" sy="100000" kx="0" ky="0" algn="b" rotWithShape="0" blurRad="63500" dist="38100" dir="5400000">
                <a:srgbClr val="060606"/>
              </a:outerShdw>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700">
                  <a:solidFill>
                    <a:srgbClr val="355B6E"/>
                  </a:solidFill>
                  <a:latin typeface="Copperplate"/>
                  <a:ea typeface="Copperplate"/>
                  <a:cs typeface="Copperplate"/>
                  <a:sym typeface="Copperplate"/>
                </a:defRPr>
              </a:lvl1pPr>
            </a:lstStyle>
            <a:p>
              <a:pPr>
                <a:defRPr>
                  <a:effectLst/>
                </a:defRPr>
              </a:pPr>
              <a:r>
                <a:t>Little Children</a:t>
              </a:r>
            </a:p>
          </p:txBody>
        </p:sp>
      </p:grpSp>
      <p:grpSp>
        <p:nvGrpSpPr>
          <p:cNvPr id="169" name="Group"/>
          <p:cNvGrpSpPr/>
          <p:nvPr/>
        </p:nvGrpSpPr>
        <p:grpSpPr>
          <a:xfrm>
            <a:off x="3660601" y="2486325"/>
            <a:ext cx="4759500" cy="6545897"/>
            <a:chOff x="0" y="0"/>
            <a:chExt cx="4759499" cy="6545896"/>
          </a:xfrm>
        </p:grpSpPr>
        <p:sp>
          <p:nvSpPr>
            <p:cNvPr id="163" name="Arrow"/>
            <p:cNvSpPr/>
            <p:nvPr/>
          </p:nvSpPr>
          <p:spPr>
            <a:xfrm rot="20695979">
              <a:off x="73227" y="3237685"/>
              <a:ext cx="1117601" cy="711201"/>
            </a:xfrm>
            <a:prstGeom prst="rightArrow">
              <a:avLst>
                <a:gd name="adj1" fmla="val 32000"/>
                <a:gd name="adj2" fmla="val 78571"/>
              </a:avLst>
            </a:prstGeom>
            <a:solidFill>
              <a:srgbClr val="365667"/>
            </a:solidFill>
            <a:ln w="12700" cap="flat">
              <a:noFill/>
              <a:miter lim="400000"/>
            </a:ln>
            <a:effectLst>
              <a:outerShdw sx="100000" sy="100000" kx="0" ky="0" algn="b" rotWithShape="0" blurRad="165100" dist="139700" dir="2700000">
                <a:srgbClr val="000000">
                  <a:alpha val="70000"/>
                </a:srgbClr>
              </a:outerShdw>
            </a:effectLst>
          </p:spPr>
          <p:txBody>
            <a:bodyPr wrap="square" lIns="50800" tIns="50800" rIns="50800" bIns="50800" numCol="1" anchor="ctr">
              <a:noAutofit/>
            </a:bodyPr>
            <a:lstStyle/>
            <a:p>
              <a:pPr>
                <a:defRPr b="0" sz="3600">
                  <a:solidFill>
                    <a:srgbClr val="355B6E"/>
                  </a:solidFill>
                  <a:effectLst/>
                  <a:latin typeface="Hoefler Text"/>
                  <a:ea typeface="Hoefler Text"/>
                  <a:cs typeface="Hoefler Text"/>
                  <a:sym typeface="Hoefler Text"/>
                </a:defRPr>
              </a:pPr>
            </a:p>
          </p:txBody>
        </p:sp>
        <p:grpSp>
          <p:nvGrpSpPr>
            <p:cNvPr id="168" name="Group"/>
            <p:cNvGrpSpPr/>
            <p:nvPr/>
          </p:nvGrpSpPr>
          <p:grpSpPr>
            <a:xfrm>
              <a:off x="728262" y="0"/>
              <a:ext cx="4031238" cy="6545897"/>
              <a:chOff x="-7066" y="244775"/>
              <a:chExt cx="4031236" cy="6545896"/>
            </a:xfrm>
          </p:grpSpPr>
          <p:sp>
            <p:nvSpPr>
              <p:cNvPr id="164" name="Great confidence from His word"/>
              <p:cNvSpPr/>
              <p:nvPr/>
            </p:nvSpPr>
            <p:spPr>
              <a:xfrm>
                <a:off x="163370" y="5651481"/>
                <a:ext cx="3860801" cy="11391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90000"/>
                  </a:lnSpc>
                  <a:defRPr b="0" sz="3600">
                    <a:solidFill>
                      <a:srgbClr val="355B6E"/>
                    </a:solidFill>
                    <a:latin typeface="Hoefler Text"/>
                    <a:ea typeface="Hoefler Text"/>
                    <a:cs typeface="Hoefler Text"/>
                    <a:sym typeface="Hoefler Text"/>
                  </a:defRPr>
                </a:lvl1pPr>
              </a:lstStyle>
              <a:p>
                <a:pPr>
                  <a:defRPr>
                    <a:effectLst/>
                  </a:defRPr>
                </a:pPr>
                <a:r>
                  <a:t>Great confidence from His word</a:t>
                </a:r>
              </a:p>
            </p:txBody>
          </p:sp>
          <p:sp>
            <p:nvSpPr>
              <p:cNvPr id="165" name="2"/>
              <p:cNvSpPr/>
              <p:nvPr/>
            </p:nvSpPr>
            <p:spPr>
              <a:xfrm>
                <a:off x="727900" y="501650"/>
                <a:ext cx="2731741" cy="5473700"/>
              </a:xfrm>
              <a:prstGeom prst="rect">
                <a:avLst/>
              </a:prstGeom>
              <a:noFill/>
              <a:ln w="12700" cap="flat">
                <a:noFill/>
                <a:miter lim="400000"/>
              </a:ln>
              <a:effectLst>
                <a:outerShdw sx="100000" sy="100000" kx="0" ky="0" algn="b" rotWithShape="0" blurRad="114300" dist="76200" dir="5400000">
                  <a:srgbClr val="060606"/>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spcBef>
                    <a:spcPts val="2600"/>
                  </a:spcBef>
                  <a:defRPr b="0" spc="600" sz="30000">
                    <a:solidFill>
                      <a:srgbClr val="355B6E"/>
                    </a:solidFill>
                    <a:effectLst>
                      <a:outerShdw sx="100000" sy="100000" kx="0" ky="0" algn="b" rotWithShape="0" blurRad="63500" dist="12700" dir="5400000">
                        <a:srgbClr val="000000">
                          <a:alpha val="30000"/>
                        </a:srgbClr>
                      </a:outerShdw>
                    </a:effectLst>
                    <a:latin typeface="Arial Black"/>
                    <a:ea typeface="Arial Black"/>
                    <a:cs typeface="Arial Black"/>
                    <a:sym typeface="Arial Black"/>
                  </a:defRPr>
                </a:lvl1pPr>
              </a:lstStyle>
              <a:p>
                <a:pPr/>
                <a:r>
                  <a:t>2</a:t>
                </a:r>
              </a:p>
            </p:txBody>
          </p:sp>
          <p:sp>
            <p:nvSpPr>
              <p:cNvPr id="166" name="Establishing Hope"/>
              <p:cNvSpPr/>
              <p:nvPr/>
            </p:nvSpPr>
            <p:spPr>
              <a:xfrm>
                <a:off x="-7067" y="244775"/>
                <a:ext cx="3860801" cy="1473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spcBef>
                    <a:spcPts val="4300"/>
                  </a:spcBef>
                  <a:defRPr b="0" spc="94" sz="4700">
                    <a:solidFill>
                      <a:srgbClr val="355B6E"/>
                    </a:solidFill>
                    <a:effectLst>
                      <a:outerShdw sx="100000" sy="100000" kx="0" ky="0" algn="b" rotWithShape="0" blurRad="63500" dist="12700" dir="5400000">
                        <a:srgbClr val="000000">
                          <a:alpha val="30000"/>
                        </a:srgbClr>
                      </a:outerShdw>
                    </a:effectLst>
                    <a:latin typeface="Baskerville"/>
                    <a:ea typeface="Baskerville"/>
                    <a:cs typeface="Baskerville"/>
                    <a:sym typeface="Baskerville"/>
                  </a:defRPr>
                </a:pPr>
                <a:r>
                  <a:t>Establishing</a:t>
                </a:r>
                <a:br/>
                <a:r>
                  <a:t>Hope</a:t>
                </a:r>
              </a:p>
            </p:txBody>
          </p:sp>
          <p:sp>
            <p:nvSpPr>
              <p:cNvPr id="167" name="Young men"/>
              <p:cNvSpPr/>
              <p:nvPr/>
            </p:nvSpPr>
            <p:spPr>
              <a:xfrm>
                <a:off x="606159" y="5128913"/>
                <a:ext cx="2634349" cy="549874"/>
              </a:xfrm>
              <a:prstGeom prst="rect">
                <a:avLst/>
              </a:prstGeom>
              <a:solidFill>
                <a:srgbClr val="FFFFFF">
                  <a:alpha val="13000"/>
                </a:srgbClr>
              </a:solidFill>
              <a:ln w="12700" cap="flat">
                <a:noFill/>
                <a:miter lim="400000"/>
              </a:ln>
              <a:effectLst>
                <a:outerShdw sx="100000" sy="100000" kx="0" ky="0" algn="b" rotWithShape="0" blurRad="63500" dist="38100" dir="5400000">
                  <a:srgbClr val="060606"/>
                </a:outerShdw>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700">
                    <a:solidFill>
                      <a:srgbClr val="355B6E"/>
                    </a:solidFill>
                    <a:latin typeface="Copperplate"/>
                    <a:ea typeface="Copperplate"/>
                    <a:cs typeface="Copperplate"/>
                    <a:sym typeface="Copperplate"/>
                  </a:defRPr>
                </a:lvl1pPr>
              </a:lstStyle>
              <a:p>
                <a:pPr>
                  <a:defRPr>
                    <a:effectLst/>
                  </a:defRPr>
                </a:pPr>
                <a:r>
                  <a:t>Young men</a:t>
                </a:r>
              </a:p>
            </p:txBody>
          </p:sp>
        </p:grpSp>
      </p:grpSp>
      <p:grpSp>
        <p:nvGrpSpPr>
          <p:cNvPr id="175" name="Group"/>
          <p:cNvGrpSpPr/>
          <p:nvPr/>
        </p:nvGrpSpPr>
        <p:grpSpPr>
          <a:xfrm>
            <a:off x="8067501" y="1568450"/>
            <a:ext cx="4165797" cy="6563995"/>
            <a:chOff x="0" y="0"/>
            <a:chExt cx="4165796" cy="6563994"/>
          </a:xfrm>
        </p:grpSpPr>
        <p:sp>
          <p:nvSpPr>
            <p:cNvPr id="170" name="3"/>
            <p:cNvSpPr/>
            <p:nvPr/>
          </p:nvSpPr>
          <p:spPr>
            <a:xfrm>
              <a:off x="917129" y="247650"/>
              <a:ext cx="2731741" cy="5473700"/>
            </a:xfrm>
            <a:prstGeom prst="rect">
              <a:avLst/>
            </a:prstGeom>
            <a:noFill/>
            <a:ln w="12700" cap="flat">
              <a:noFill/>
              <a:miter lim="400000"/>
            </a:ln>
            <a:effectLst>
              <a:outerShdw sx="100000" sy="100000" kx="0" ky="0" algn="b" rotWithShape="0" blurRad="114300" dist="76200" dir="5400000">
                <a:srgbClr val="060606"/>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spcBef>
                  <a:spcPts val="2600"/>
                </a:spcBef>
                <a:defRPr b="0" spc="600" sz="30000">
                  <a:solidFill>
                    <a:srgbClr val="355B6E"/>
                  </a:solidFill>
                  <a:effectLst>
                    <a:outerShdw sx="100000" sy="100000" kx="0" ky="0" algn="b" rotWithShape="0" blurRad="63500" dist="12700" dir="5400000">
                      <a:srgbClr val="000000">
                        <a:alpha val="30000"/>
                      </a:srgbClr>
                    </a:outerShdw>
                  </a:effectLst>
                  <a:latin typeface="Arial Black"/>
                  <a:ea typeface="Arial Black"/>
                  <a:cs typeface="Arial Black"/>
                  <a:sym typeface="Arial Black"/>
                </a:defRPr>
              </a:lvl1pPr>
            </a:lstStyle>
            <a:p>
              <a:pPr/>
              <a:r>
                <a:t>3</a:t>
              </a:r>
            </a:p>
          </p:txBody>
        </p:sp>
        <p:sp>
          <p:nvSpPr>
            <p:cNvPr id="171" name="Strengthening Faith"/>
            <p:cNvSpPr/>
            <p:nvPr/>
          </p:nvSpPr>
          <p:spPr>
            <a:xfrm>
              <a:off x="240029" y="0"/>
              <a:ext cx="3860801" cy="1473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spcBef>
                  <a:spcPts val="4300"/>
                </a:spcBef>
                <a:defRPr b="0" spc="94" sz="4700">
                  <a:solidFill>
                    <a:srgbClr val="355B6E"/>
                  </a:solidFill>
                  <a:effectLst>
                    <a:outerShdw sx="100000" sy="100000" kx="0" ky="0" algn="b" rotWithShape="0" blurRad="63500" dist="12700" dir="5400000">
                      <a:srgbClr val="000000">
                        <a:alpha val="30000"/>
                      </a:srgbClr>
                    </a:outerShdw>
                  </a:effectLst>
                  <a:latin typeface="Baskerville"/>
                  <a:ea typeface="Baskerville"/>
                  <a:cs typeface="Baskerville"/>
                  <a:sym typeface="Baskerville"/>
                </a:defRPr>
              </a:pPr>
              <a:r>
                <a:t>Strengthening</a:t>
              </a:r>
              <a:br/>
              <a:r>
                <a:t>Faith</a:t>
              </a:r>
            </a:p>
          </p:txBody>
        </p:sp>
        <p:sp>
          <p:nvSpPr>
            <p:cNvPr id="172" name="Deep intimacy with God"/>
            <p:cNvSpPr/>
            <p:nvPr/>
          </p:nvSpPr>
          <p:spPr>
            <a:xfrm>
              <a:off x="304996" y="5424805"/>
              <a:ext cx="3860801" cy="11391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90000"/>
                </a:lnSpc>
                <a:defRPr b="0" sz="3600">
                  <a:solidFill>
                    <a:srgbClr val="355B6E"/>
                  </a:solidFill>
                  <a:latin typeface="Hoefler Text"/>
                  <a:ea typeface="Hoefler Text"/>
                  <a:cs typeface="Hoefler Text"/>
                  <a:sym typeface="Hoefler Text"/>
                </a:defRPr>
              </a:lvl1pPr>
            </a:lstStyle>
            <a:p>
              <a:pPr>
                <a:defRPr>
                  <a:effectLst/>
                </a:defRPr>
              </a:pPr>
              <a:r>
                <a:t>Deep intimacy with God</a:t>
              </a:r>
            </a:p>
          </p:txBody>
        </p:sp>
        <p:sp>
          <p:nvSpPr>
            <p:cNvPr id="173" name="Fathers"/>
            <p:cNvSpPr/>
            <p:nvPr/>
          </p:nvSpPr>
          <p:spPr>
            <a:xfrm>
              <a:off x="1277163" y="4900313"/>
              <a:ext cx="1995285" cy="549874"/>
            </a:xfrm>
            <a:prstGeom prst="rect">
              <a:avLst/>
            </a:prstGeom>
            <a:solidFill>
              <a:srgbClr val="FFFFFF">
                <a:alpha val="13000"/>
              </a:srgbClr>
            </a:solidFill>
            <a:ln w="12700" cap="flat">
              <a:noFill/>
              <a:miter lim="400000"/>
            </a:ln>
            <a:effectLst>
              <a:outerShdw sx="100000" sy="100000" kx="0" ky="0" algn="b" rotWithShape="0" blurRad="63500" dist="38100" dir="5400000">
                <a:srgbClr val="060606"/>
              </a:outerShdw>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700">
                  <a:solidFill>
                    <a:srgbClr val="355B6E"/>
                  </a:solidFill>
                  <a:latin typeface="Copperplate"/>
                  <a:ea typeface="Copperplate"/>
                  <a:cs typeface="Copperplate"/>
                  <a:sym typeface="Copperplate"/>
                </a:defRPr>
              </a:lvl1pPr>
            </a:lstStyle>
            <a:p>
              <a:pPr>
                <a:defRPr>
                  <a:effectLst/>
                </a:defRPr>
              </a:pPr>
              <a:r>
                <a:t>Fathers</a:t>
              </a:r>
            </a:p>
          </p:txBody>
        </p:sp>
        <p:sp>
          <p:nvSpPr>
            <p:cNvPr id="174" name="Arrow"/>
            <p:cNvSpPr/>
            <p:nvPr/>
          </p:nvSpPr>
          <p:spPr>
            <a:xfrm rot="20695979">
              <a:off x="73227" y="2949060"/>
              <a:ext cx="1117601" cy="711201"/>
            </a:xfrm>
            <a:prstGeom prst="rightArrow">
              <a:avLst>
                <a:gd name="adj1" fmla="val 32000"/>
                <a:gd name="adj2" fmla="val 78571"/>
              </a:avLst>
            </a:prstGeom>
            <a:solidFill>
              <a:srgbClr val="365667"/>
            </a:solidFill>
            <a:ln w="12700" cap="flat">
              <a:noFill/>
              <a:miter lim="400000"/>
            </a:ln>
            <a:effectLst>
              <a:outerShdw sx="100000" sy="100000" kx="0" ky="0" algn="b" rotWithShape="0" blurRad="165100" dist="139700" dir="2700000">
                <a:srgbClr val="000000">
                  <a:alpha val="70000"/>
                </a:srgbClr>
              </a:outerShdw>
            </a:effectLst>
          </p:spPr>
          <p:txBody>
            <a:bodyPr wrap="square" lIns="50800" tIns="50800" rIns="50800" bIns="50800" numCol="1" anchor="ctr">
              <a:noAutofit/>
            </a:bodyPr>
            <a:lstStyle/>
            <a:p>
              <a:pPr>
                <a:defRPr b="0" sz="3600">
                  <a:solidFill>
                    <a:srgbClr val="355B6E"/>
                  </a:solidFill>
                  <a:effectLst/>
                  <a:latin typeface="Hoefler Text"/>
                  <a:ea typeface="Hoefler Text"/>
                  <a:cs typeface="Hoefler Text"/>
                  <a:sym typeface="Hoefler Text"/>
                </a:defRPr>
              </a:pPr>
            </a:p>
          </p:txBody>
        </p:sp>
      </p:grpSp>
    </p:spTree>
  </p:cSld>
  <p:clrMapOvr>
    <a:masterClrMapping/>
  </p:clrMapOvr>
  <mc:AlternateContent xmlns:mc="http://schemas.openxmlformats.org/markup-compatibility/2006">
    <mc:Choice xmlns:p14="http://schemas.microsoft.com/office/powerpoint/2010/main" Requires="p14">
      <p:transition spd="slow" advClick="1" p14:dur="2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62"/>
                                        </p:tgtEl>
                                        <p:attrNameLst>
                                          <p:attrName>style.visibility</p:attrName>
                                        </p:attrNameLst>
                                      </p:cBhvr>
                                      <p:to>
                                        <p:strVal val="visible"/>
                                      </p:to>
                                    </p:set>
                                    <p:animEffect filter="wipe(left)" transition="in">
                                      <p:cBhvr>
                                        <p:cTn id="7" dur="1000"/>
                                        <p:tgtEl>
                                          <p:spTgt spid="16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169"/>
                                        </p:tgtEl>
                                        <p:attrNameLst>
                                          <p:attrName>style.visibility</p:attrName>
                                        </p:attrNameLst>
                                      </p:cBhvr>
                                      <p:to>
                                        <p:strVal val="visible"/>
                                      </p:to>
                                    </p:set>
                                    <p:animEffect filter="wipe(left)" transition="in">
                                      <p:cBhvr>
                                        <p:cTn id="12" dur="1000"/>
                                        <p:tgtEl>
                                          <p:spTgt spid="169"/>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175"/>
                                        </p:tgtEl>
                                        <p:attrNameLst>
                                          <p:attrName>style.visibility</p:attrName>
                                        </p:attrNameLst>
                                      </p:cBhvr>
                                      <p:to>
                                        <p:strVal val="visible"/>
                                      </p:to>
                                    </p:set>
                                    <p:animEffect filter="wipe(left)" transition="in">
                                      <p:cBhvr>
                                        <p:cTn id="17" dur="1000"/>
                                        <p:tgtEl>
                                          <p:spTgt spid="1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5" grpId="3"/>
      <p:bldP build="whole" bldLvl="1" animBg="1" rev="0" advAuto="0" spid="169" grpId="2"/>
      <p:bldP build="whole" bldLvl="1" animBg="1" rev="0" advAuto="0" spid="162"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7" name="Growth-chart-overview.jpg" descr="Growth-chart-overview.jpg"/>
          <p:cNvPicPr>
            <a:picLocks noChangeAspect="1"/>
          </p:cNvPicPr>
          <p:nvPr/>
        </p:nvPicPr>
        <p:blipFill>
          <a:blip r:embed="rId2">
            <a:extLst/>
          </a:blip>
          <a:srcRect l="0" t="6574" r="0" b="0"/>
          <a:stretch>
            <a:fillRect/>
          </a:stretch>
        </p:blipFill>
        <p:spPr>
          <a:xfrm>
            <a:off x="247013" y="-72430"/>
            <a:ext cx="12510774" cy="9898517"/>
          </a:xfrm>
          <a:prstGeom prst="rect">
            <a:avLst/>
          </a:prstGeom>
          <a:ln w="12700">
            <a:miter lim="400000"/>
          </a:ln>
        </p:spPr>
      </p:pic>
      <p:sp>
        <p:nvSpPr>
          <p:cNvPr id="178" name="Triangle"/>
          <p:cNvSpPr/>
          <p:nvPr/>
        </p:nvSpPr>
        <p:spPr>
          <a:xfrm rot="16200000">
            <a:off x="4658255" y="185275"/>
            <a:ext cx="6413501" cy="102541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10800" y="0"/>
                </a:lnTo>
                <a:close/>
              </a:path>
            </a:pathLst>
          </a:custGeom>
          <a:blipFill>
            <a:blip r:embed="rId3">
              <a:alphaModFix amt="18246"/>
            </a:blip>
          </a:blipFill>
          <a:ln w="25400">
            <a:solidFill>
              <a:srgbClr val="000000">
                <a:alpha val="18246"/>
              </a:srgbClr>
            </a:solidFill>
            <a:miter lim="400000"/>
          </a:ln>
        </p:spPr>
        <p:txBody>
          <a:bodyPr lIns="38100" tIns="38100" rIns="38100" bIns="38100" anchor="ctr"/>
          <a:lstStyle/>
          <a:p>
            <a:pPr defTabSz="457200">
              <a:defRPr b="0" sz="30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181" name="Group"/>
          <p:cNvGrpSpPr/>
          <p:nvPr/>
        </p:nvGrpSpPr>
        <p:grpSpPr>
          <a:xfrm>
            <a:off x="3971134" y="4372624"/>
            <a:ext cx="2024463" cy="1879493"/>
            <a:chOff x="128136" y="0"/>
            <a:chExt cx="2024462" cy="1879492"/>
          </a:xfrm>
        </p:grpSpPr>
        <p:sp>
          <p:nvSpPr>
            <p:cNvPr id="179" name="Oval"/>
            <p:cNvSpPr/>
            <p:nvPr/>
          </p:nvSpPr>
          <p:spPr>
            <a:xfrm>
              <a:off x="270643" y="0"/>
              <a:ext cx="1869257" cy="1879493"/>
            </a:xfrm>
            <a:prstGeom prst="ellipse">
              <a:avLst/>
            </a:prstGeom>
            <a:gradFill flip="none" rotWithShape="1">
              <a:gsLst>
                <a:gs pos="0">
                  <a:srgbClr val="FFFFFF">
                    <a:alpha val="59774"/>
                  </a:srgbClr>
                </a:gs>
                <a:gs pos="100000">
                  <a:srgbClr val="72A0FF">
                    <a:alpha val="59774"/>
                  </a:srgbClr>
                </a:gs>
              </a:gsLst>
              <a:lin ang="1379999" scaled="0"/>
            </a:gradFill>
            <a:ln w="25400" cap="flat">
              <a:solidFill>
                <a:srgbClr val="000000">
                  <a:alpha val="59774"/>
                </a:srgbClr>
              </a:solidFill>
              <a:prstDash val="solid"/>
              <a:miter lim="400000"/>
            </a:ln>
            <a:effectLst/>
          </p:spPr>
          <p:txBody>
            <a:bodyPr wrap="square" lIns="38100" tIns="38100" rIns="38100" bIns="38100" numCol="1" anchor="ctr">
              <a:noAutofit/>
            </a:bodyPr>
            <a:lstStyle/>
            <a:p>
              <a:pPr defTabSz="457200">
                <a:defRPr b="0" sz="30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0" name="New believer"/>
            <p:cNvSpPr/>
            <p:nvPr/>
          </p:nvSpPr>
          <p:spPr>
            <a:xfrm>
              <a:off x="128136" y="258099"/>
              <a:ext cx="2024464" cy="10985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noAutofit/>
            </a:bodyPr>
            <a:lstStyle>
              <a:lvl1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59" sz="3000">
                  <a:solidFill>
                    <a:srgbClr val="000000"/>
                  </a:solidFill>
                  <a:latin typeface="Didot"/>
                  <a:ea typeface="Didot"/>
                  <a:cs typeface="Didot"/>
                  <a:sym typeface="Didot"/>
                </a:defRPr>
              </a:lvl1pPr>
            </a:lstStyle>
            <a:p>
              <a:pPr>
                <a:defRPr>
                  <a:effectLst/>
                </a:defRPr>
              </a:pPr>
              <a:r>
                <a:t>New believer</a:t>
              </a:r>
            </a:p>
          </p:txBody>
        </p:sp>
      </p:grpSp>
      <p:grpSp>
        <p:nvGrpSpPr>
          <p:cNvPr id="184" name="Group"/>
          <p:cNvGrpSpPr/>
          <p:nvPr/>
        </p:nvGrpSpPr>
        <p:grpSpPr>
          <a:xfrm>
            <a:off x="6444869" y="4071801"/>
            <a:ext cx="2481139" cy="2481139"/>
            <a:chOff x="0" y="0"/>
            <a:chExt cx="2481137" cy="2481137"/>
          </a:xfrm>
        </p:grpSpPr>
        <p:sp>
          <p:nvSpPr>
            <p:cNvPr id="182" name="Circle"/>
            <p:cNvSpPr/>
            <p:nvPr/>
          </p:nvSpPr>
          <p:spPr>
            <a:xfrm>
              <a:off x="0" y="0"/>
              <a:ext cx="2481138" cy="2481138"/>
            </a:xfrm>
            <a:prstGeom prst="ellipse">
              <a:avLst/>
            </a:prstGeom>
            <a:gradFill flip="none" rotWithShape="1">
              <a:gsLst>
                <a:gs pos="0">
                  <a:srgbClr val="FFFFFF">
                    <a:alpha val="80075"/>
                  </a:srgbClr>
                </a:gs>
                <a:gs pos="100000">
                  <a:srgbClr val="72A0FF">
                    <a:alpha val="80075"/>
                  </a:srgbClr>
                </a:gs>
              </a:gsLst>
              <a:lin ang="1379999" scaled="0"/>
            </a:gradFill>
            <a:ln w="25400" cap="flat">
              <a:solidFill>
                <a:srgbClr val="000000">
                  <a:alpha val="80075"/>
                </a:srgbClr>
              </a:solidFill>
              <a:prstDash val="solid"/>
              <a:miter lim="400000"/>
            </a:ln>
            <a:effectLst/>
          </p:spPr>
          <p:txBody>
            <a:bodyPr wrap="square" lIns="38100" tIns="38100" rIns="38100" bIns="38100" numCol="1" anchor="ctr">
              <a:noAutofit/>
            </a:bodyPr>
            <a:lstStyle/>
            <a:p>
              <a:pPr defTabSz="457200">
                <a:defRPr b="0" sz="30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3" name="Spiritually young believers"/>
            <p:cNvSpPr/>
            <p:nvPr/>
          </p:nvSpPr>
          <p:spPr>
            <a:xfrm>
              <a:off x="158318" y="426738"/>
              <a:ext cx="2164501" cy="1627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noAutofit/>
            </a:bodyPr>
            <a:lstStyle>
              <a:lvl1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59" sz="3000">
                  <a:solidFill>
                    <a:srgbClr val="000000"/>
                  </a:solidFill>
                  <a:latin typeface="Didot"/>
                  <a:ea typeface="Didot"/>
                  <a:cs typeface="Didot"/>
                  <a:sym typeface="Didot"/>
                </a:defRPr>
              </a:lvl1pPr>
            </a:lstStyle>
            <a:p>
              <a:pPr>
                <a:defRPr>
                  <a:effectLst/>
                </a:defRPr>
              </a:pPr>
              <a:r>
                <a:t>Spiritually young believers</a:t>
              </a:r>
            </a:p>
          </p:txBody>
        </p:sp>
      </p:grpSp>
      <p:grpSp>
        <p:nvGrpSpPr>
          <p:cNvPr id="187" name="Group"/>
          <p:cNvGrpSpPr/>
          <p:nvPr/>
        </p:nvGrpSpPr>
        <p:grpSpPr>
          <a:xfrm>
            <a:off x="9359686" y="3542667"/>
            <a:ext cx="3512318" cy="3539406"/>
            <a:chOff x="0" y="0"/>
            <a:chExt cx="3512317" cy="3539405"/>
          </a:xfrm>
        </p:grpSpPr>
        <p:sp>
          <p:nvSpPr>
            <p:cNvPr id="185" name="Oval"/>
            <p:cNvSpPr/>
            <p:nvPr/>
          </p:nvSpPr>
          <p:spPr>
            <a:xfrm>
              <a:off x="0" y="0"/>
              <a:ext cx="3512318" cy="3539406"/>
            </a:xfrm>
            <a:prstGeom prst="ellipse">
              <a:avLst/>
            </a:prstGeom>
            <a:gradFill flip="none" rotWithShape="1">
              <a:gsLst>
                <a:gs pos="0">
                  <a:srgbClr val="FFFFFF"/>
                </a:gs>
                <a:gs pos="100000">
                  <a:srgbClr val="72A0FF"/>
                </a:gs>
              </a:gsLst>
              <a:lin ang="1379999" scaled="0"/>
            </a:gradFill>
            <a:ln w="25400" cap="flat">
              <a:solidFill>
                <a:srgbClr val="000000"/>
              </a:solidFill>
              <a:prstDash val="solid"/>
              <a:miter lim="400000"/>
            </a:ln>
            <a:effectLst/>
          </p:spPr>
          <p:txBody>
            <a:bodyPr wrap="square" lIns="38100" tIns="38100" rIns="38100" bIns="38100" numCol="1" anchor="ctr">
              <a:noAutofit/>
            </a:bodyPr>
            <a:lstStyle/>
            <a:p>
              <a:pPr defTabSz="457200">
                <a:defRPr b="0" sz="30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6" name="Mature &amp; Mobilized Christians"/>
            <p:cNvSpPr/>
            <p:nvPr/>
          </p:nvSpPr>
          <p:spPr>
            <a:xfrm>
              <a:off x="800954" y="902578"/>
              <a:ext cx="1910410" cy="17342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noAutofit/>
            </a:bodyPr>
            <a:lstStyle>
              <a:lvl1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59" sz="3000">
                  <a:solidFill>
                    <a:srgbClr val="000000"/>
                  </a:solidFill>
                  <a:latin typeface="Didot"/>
                  <a:ea typeface="Didot"/>
                  <a:cs typeface="Didot"/>
                  <a:sym typeface="Didot"/>
                </a:defRPr>
              </a:lvl1pPr>
            </a:lstStyle>
            <a:p>
              <a:pPr>
                <a:defRPr>
                  <a:effectLst/>
                </a:defRPr>
              </a:pPr>
              <a:r>
                <a:t>Mature &amp; Mobilized Christians</a:t>
              </a:r>
            </a:p>
          </p:txBody>
        </p:sp>
      </p:grpSp>
    </p:spTree>
  </p:cSld>
  <p:clrMapOvr>
    <a:masterClrMapping/>
  </p:clrMapOvr>
  <mc:AlternateContent xmlns:mc="http://schemas.openxmlformats.org/markup-compatibility/2006">
    <mc:Choice xmlns:p14="http://schemas.microsoft.com/office/powerpoint/2010/main" Requires="p14">
      <p:transition spd="slow" advClick="1" p14:dur="2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78"/>
                                        </p:tgtEl>
                                        <p:attrNameLst>
                                          <p:attrName>style.visibility</p:attrName>
                                        </p:attrNameLst>
                                      </p:cBhvr>
                                      <p:to>
                                        <p:strVal val="visible"/>
                                      </p:to>
                                    </p:set>
                                    <p:animEffect filter="wipe(left)" transition="in">
                                      <p:cBhvr>
                                        <p:cTn id="7" dur="2000"/>
                                        <p:tgtEl>
                                          <p:spTgt spid="178"/>
                                        </p:tgtEl>
                                      </p:cBhvr>
                                    </p:animEffect>
                                  </p:childTnLst>
                                </p:cTn>
                              </p:par>
                            </p:childTnLst>
                          </p:cTn>
                        </p:par>
                        <p:par>
                          <p:cTn id="8" fill="hold">
                            <p:stCondLst>
                              <p:cond delay="2000"/>
                            </p:stCondLst>
                            <p:childTnLst>
                              <p:par>
                                <p:cTn id="9" presetClass="entr" nodeType="afterEffect" presetSubtype="8" presetID="15" grpId="2" fill="hold">
                                  <p:stCondLst>
                                    <p:cond delay="0"/>
                                  </p:stCondLst>
                                  <p:iterate type="el" backwards="0">
                                    <p:tmAbs val="0"/>
                                  </p:iterate>
                                  <p:childTnLst>
                                    <p:set>
                                      <p:cBhvr>
                                        <p:cTn id="10" fill="hold"/>
                                        <p:tgtEl>
                                          <p:spTgt spid="181"/>
                                        </p:tgtEl>
                                        <p:attrNameLst>
                                          <p:attrName>style.visibility</p:attrName>
                                        </p:attrNameLst>
                                      </p:cBhvr>
                                      <p:to>
                                        <p:strVal val="visible"/>
                                      </p:to>
                                    </p:set>
                                    <p:anim calcmode="lin" valueType="num">
                                      <p:cBhvr>
                                        <p:cTn id="11" dur="1000" fill="hold"/>
                                        <p:tgtEl>
                                          <p:spTgt spid="181"/>
                                        </p:tgtEl>
                                        <p:attrNameLst>
                                          <p:attrName>ppt_w</p:attrName>
                                        </p:attrNameLst>
                                      </p:cBhvr>
                                      <p:tavLst>
                                        <p:tav tm="0">
                                          <p:val>
                                            <p:fltVal val="0"/>
                                          </p:val>
                                        </p:tav>
                                        <p:tav tm="100000">
                                          <p:val>
                                            <p:strVal val="#ppt_w"/>
                                          </p:val>
                                        </p:tav>
                                      </p:tavLst>
                                    </p:anim>
                                    <p:anim calcmode="lin" valueType="num">
                                      <p:cBhvr>
                                        <p:cTn id="12" dur="1000" fill="hold"/>
                                        <p:tgtEl>
                                          <p:spTgt spid="181"/>
                                        </p:tgtEl>
                                        <p:attrNameLst>
                                          <p:attrName>ppt_h</p:attrName>
                                        </p:attrNameLst>
                                      </p:cBhvr>
                                      <p:tavLst>
                                        <p:tav tm="0">
                                          <p:val>
                                            <p:fltVal val="0"/>
                                          </p:val>
                                        </p:tav>
                                        <p:tav tm="100000">
                                          <p:val>
                                            <p:strVal val="#ppt_h"/>
                                          </p:val>
                                        </p:tav>
                                      </p:tavLst>
                                    </p:anim>
                                    <p:anim calcmode="lin" valueType="num">
                                      <p:cBhvr>
                                        <p:cTn id="13" dur="1000" fill="hold"/>
                                        <p:tgtEl>
                                          <p:spTgt spid="18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8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3000"/>
                            </p:stCondLst>
                            <p:childTnLst>
                              <p:par>
                                <p:cTn id="16" presetClass="entr" nodeType="afterEffect" presetSubtype="8" presetID="15" grpId="3" fill="hold">
                                  <p:stCondLst>
                                    <p:cond delay="0"/>
                                  </p:stCondLst>
                                  <p:iterate type="el" backwards="0">
                                    <p:tmAbs val="0"/>
                                  </p:iterate>
                                  <p:childTnLst>
                                    <p:set>
                                      <p:cBhvr>
                                        <p:cTn id="17" fill="hold"/>
                                        <p:tgtEl>
                                          <p:spTgt spid="184"/>
                                        </p:tgtEl>
                                        <p:attrNameLst>
                                          <p:attrName>style.visibility</p:attrName>
                                        </p:attrNameLst>
                                      </p:cBhvr>
                                      <p:to>
                                        <p:strVal val="visible"/>
                                      </p:to>
                                    </p:set>
                                    <p:anim calcmode="lin" valueType="num">
                                      <p:cBhvr>
                                        <p:cTn id="18" dur="1000" fill="hold"/>
                                        <p:tgtEl>
                                          <p:spTgt spid="184"/>
                                        </p:tgtEl>
                                        <p:attrNameLst>
                                          <p:attrName>ppt_w</p:attrName>
                                        </p:attrNameLst>
                                      </p:cBhvr>
                                      <p:tavLst>
                                        <p:tav tm="0">
                                          <p:val>
                                            <p:fltVal val="0"/>
                                          </p:val>
                                        </p:tav>
                                        <p:tav tm="100000">
                                          <p:val>
                                            <p:strVal val="#ppt_w"/>
                                          </p:val>
                                        </p:tav>
                                      </p:tavLst>
                                    </p:anim>
                                    <p:anim calcmode="lin" valueType="num">
                                      <p:cBhvr>
                                        <p:cTn id="19" dur="1000" fill="hold"/>
                                        <p:tgtEl>
                                          <p:spTgt spid="184"/>
                                        </p:tgtEl>
                                        <p:attrNameLst>
                                          <p:attrName>ppt_h</p:attrName>
                                        </p:attrNameLst>
                                      </p:cBhvr>
                                      <p:tavLst>
                                        <p:tav tm="0">
                                          <p:val>
                                            <p:fltVal val="0"/>
                                          </p:val>
                                        </p:tav>
                                        <p:tav tm="100000">
                                          <p:val>
                                            <p:strVal val="#ppt_h"/>
                                          </p:val>
                                        </p:tav>
                                      </p:tavLst>
                                    </p:anim>
                                    <p:anim calcmode="lin" valueType="num">
                                      <p:cBhvr>
                                        <p:cTn id="20" dur="1000" fill="hold"/>
                                        <p:tgtEl>
                                          <p:spTgt spid="184"/>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84"/>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4000"/>
                            </p:stCondLst>
                            <p:childTnLst>
                              <p:par>
                                <p:cTn id="23" presetClass="entr" nodeType="afterEffect" presetSubtype="8" presetID="15" grpId="4" fill="hold">
                                  <p:stCondLst>
                                    <p:cond delay="0"/>
                                  </p:stCondLst>
                                  <p:iterate type="el" backwards="0">
                                    <p:tmAbs val="0"/>
                                  </p:iterate>
                                  <p:childTnLst>
                                    <p:set>
                                      <p:cBhvr>
                                        <p:cTn id="24" fill="hold"/>
                                        <p:tgtEl>
                                          <p:spTgt spid="187"/>
                                        </p:tgtEl>
                                        <p:attrNameLst>
                                          <p:attrName>style.visibility</p:attrName>
                                        </p:attrNameLst>
                                      </p:cBhvr>
                                      <p:to>
                                        <p:strVal val="visible"/>
                                      </p:to>
                                    </p:set>
                                    <p:anim calcmode="lin" valueType="num">
                                      <p:cBhvr>
                                        <p:cTn id="25" dur="1000" fill="hold"/>
                                        <p:tgtEl>
                                          <p:spTgt spid="187"/>
                                        </p:tgtEl>
                                        <p:attrNameLst>
                                          <p:attrName>ppt_w</p:attrName>
                                        </p:attrNameLst>
                                      </p:cBhvr>
                                      <p:tavLst>
                                        <p:tav tm="0">
                                          <p:val>
                                            <p:fltVal val="0"/>
                                          </p:val>
                                        </p:tav>
                                        <p:tav tm="100000">
                                          <p:val>
                                            <p:strVal val="#ppt_w"/>
                                          </p:val>
                                        </p:tav>
                                      </p:tavLst>
                                    </p:anim>
                                    <p:anim calcmode="lin" valueType="num">
                                      <p:cBhvr>
                                        <p:cTn id="26" dur="1000" fill="hold"/>
                                        <p:tgtEl>
                                          <p:spTgt spid="187"/>
                                        </p:tgtEl>
                                        <p:attrNameLst>
                                          <p:attrName>ppt_h</p:attrName>
                                        </p:attrNameLst>
                                      </p:cBhvr>
                                      <p:tavLst>
                                        <p:tav tm="0">
                                          <p:val>
                                            <p:fltVal val="0"/>
                                          </p:val>
                                        </p:tav>
                                        <p:tav tm="100000">
                                          <p:val>
                                            <p:strVal val="#ppt_h"/>
                                          </p:val>
                                        </p:tav>
                                      </p:tavLst>
                                    </p:anim>
                                    <p:anim calcmode="lin" valueType="num">
                                      <p:cBhvr>
                                        <p:cTn id="27" dur="1000" fill="hold"/>
                                        <p:tgtEl>
                                          <p:spTgt spid="187"/>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8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4" grpId="3"/>
      <p:bldP build="whole" bldLvl="1" animBg="1" rev="0" advAuto="0" spid="178" grpId="1"/>
      <p:bldP build="whole" bldLvl="1" animBg="1" rev="0" advAuto="0" spid="187" grpId="4"/>
      <p:bldP build="whole" bldLvl="1" animBg="1" rev="0" advAuto="0" spid="181" grpId="2"/>
    </p:bldLst>
  </p:timing>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FFFFFF"/>
      </a:dk1>
      <a:lt1>
        <a:srgbClr val="CCFCF9"/>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400" u="none" kumimoji="0" normalizeH="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7200" u="none" kumimoji="0" normalizeH="0">
            <a:ln>
              <a:noFill/>
            </a:ln>
            <a:solidFill>
              <a:srgbClr val="CCFCF9"/>
            </a:solidFill>
            <a:effectLst>
              <a:outerShdw sx="100000" sy="100000" kx="0" ky="0" algn="b" rotWithShape="0" blurRad="25400" dist="25400" dir="840000">
                <a:srgbClr val="000000"/>
              </a:outerShdw>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400" u="none" kumimoji="0" normalizeH="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7200" u="none" kumimoji="0" normalizeH="0">
            <a:ln>
              <a:noFill/>
            </a:ln>
            <a:solidFill>
              <a:srgbClr val="CCFCF9"/>
            </a:solidFill>
            <a:effectLst>
              <a:outerShdw sx="100000" sy="100000" kx="0" ky="0" algn="b" rotWithShape="0" blurRad="25400" dist="25400" dir="840000">
                <a:srgbClr val="000000"/>
              </a:outerShdw>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