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media/image1.jpeg" ContentType="image/jpeg"/>
  <Override PartName="/ppt/media/image2.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b="def" i="def"/>
      <a:tcStyle>
        <a:tcBdr/>
        <a:fill>
          <a:solidFill>
            <a:srgbClr val="E6EA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b="def" i="def"/>
      <a:tcStyle>
        <a:tcBdr/>
        <a:fill>
          <a:solidFill>
            <a:srgbClr val="F8F4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b="def" i="def"/>
      <a:tcStyle>
        <a:tcBdr/>
        <a:fill>
          <a:solidFill>
            <a:srgbClr val="EBE8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72"/>
          <p:cNvSpPr/>
          <p:nvPr>
            <p:ph type="sldImg"/>
          </p:nvPr>
        </p:nvSpPr>
        <p:spPr>
          <a:xfrm>
            <a:off x="1143000" y="685800"/>
            <a:ext cx="4572000" cy="3429000"/>
          </a:xfrm>
          <a:prstGeom prst="rect">
            <a:avLst/>
          </a:prstGeom>
        </p:spPr>
        <p:txBody>
          <a:bodyPr/>
          <a:lstStyle/>
          <a:p>
            <a:pPr/>
          </a:p>
        </p:txBody>
      </p:sp>
      <p:sp>
        <p:nvSpPr>
          <p:cNvPr id="73" name="Shape 7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pic>
        <p:nvPicPr>
          <p:cNvPr id="16" name="image2.jpeg"/>
          <p:cNvPicPr>
            <a:picLocks noChangeAspect="1"/>
          </p:cNvPicPr>
          <p:nvPr/>
        </p:nvPicPr>
        <p:blipFill>
          <a:blip r:embed="rId2">
            <a:extLst/>
          </a:blip>
          <a:srcRect l="0" t="0" r="23956" b="0"/>
          <a:stretch>
            <a:fillRect/>
          </a:stretch>
        </p:blipFill>
        <p:spPr>
          <a:xfrm>
            <a:off x="-2" y="0"/>
            <a:ext cx="1299594" cy="9753600"/>
          </a:xfrm>
          <a:prstGeom prst="rect">
            <a:avLst/>
          </a:prstGeom>
          <a:ln w="12700">
            <a:miter lim="400000"/>
          </a:ln>
          <a:effectLst>
            <a:outerShdw sx="100000" sy="100000" kx="0" ky="0" algn="b" rotWithShape="0" blurRad="190500" dist="76200" dir="41479">
              <a:srgbClr val="000000"/>
            </a:outerShdw>
          </a:effectLst>
        </p:spPr>
      </p:pic>
      <p:pic>
        <p:nvPicPr>
          <p:cNvPr id="17" name="image3.jpeg"/>
          <p:cNvPicPr>
            <a:picLocks noChangeAspect="1"/>
          </p:cNvPicPr>
          <p:nvPr/>
        </p:nvPicPr>
        <p:blipFill>
          <a:blip r:embed="rId3">
            <a:extLst/>
          </a:blip>
          <a:stretch>
            <a:fillRect/>
          </a:stretch>
        </p:blipFill>
        <p:spPr>
          <a:xfrm>
            <a:off x="0" y="0"/>
            <a:ext cx="1304074" cy="1668677"/>
          </a:xfrm>
          <a:prstGeom prst="rect">
            <a:avLst/>
          </a:prstGeom>
          <a:ln w="12700">
            <a:miter lim="400000"/>
          </a:ln>
        </p:spPr>
      </p:pic>
      <p:sp>
        <p:nvSpPr>
          <p:cNvPr id="18" name="Shape 18"/>
          <p:cNvSpPr/>
          <p:nvPr/>
        </p:nvSpPr>
        <p:spPr>
          <a:xfrm>
            <a:off x="0" y="196226"/>
            <a:ext cx="1221992" cy="1276223"/>
          </a:xfrm>
          <a:prstGeom prst="rect">
            <a:avLst/>
          </a:prstGeom>
          <a:ln w="12700">
            <a:miter lim="400000"/>
          </a:ln>
          <a:effectLst>
            <a:outerShdw sx="100000" sy="100000" kx="0" ky="0" algn="b" rotWithShape="0" blurRad="63500" dist="76200" dir="1371204">
              <a:srgbClr val="000000">
                <a:alpha val="798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000">
                <a:solidFill>
                  <a:srgbClr val="FFFFFF"/>
                </a:solidFill>
                <a:latin typeface="Emfatick NF"/>
                <a:ea typeface="Emfatick NF"/>
                <a:cs typeface="Emfatick NF"/>
                <a:sym typeface="Emfatick NF"/>
              </a:defRPr>
            </a:pPr>
            <a:r>
              <a:t>Life </a:t>
            </a:r>
            <a:br/>
            <a:r>
              <a:t>in the Spirit!</a:t>
            </a:r>
          </a:p>
        </p:txBody>
      </p:sp>
      <p:sp>
        <p:nvSpPr>
          <p:cNvPr id="19" name="Shape 19"/>
          <p:cNvSpPr/>
          <p:nvPr/>
        </p:nvSpPr>
        <p:spPr>
          <a:xfrm>
            <a:off x="-1" y="8604249"/>
            <a:ext cx="1299768" cy="863601"/>
          </a:xfrm>
          <a:prstGeom prst="rect">
            <a:avLst/>
          </a:prstGeom>
          <a:ln w="12700">
            <a:miter lim="400000"/>
          </a:ln>
          <a:effectLst>
            <a:outerShdw sx="100000" sy="100000" kx="0" ky="0" algn="b" rotWithShape="0" blurRad="63500" dist="63500" dir="1371204">
              <a:srgbClr val="000000">
                <a:alpha val="6352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2600">
                <a:solidFill>
                  <a:srgbClr val="FFFFFF"/>
                </a:solidFill>
                <a:latin typeface="Gill Sans"/>
                <a:ea typeface="Gill Sans"/>
                <a:cs typeface="Gill Sans"/>
                <a:sym typeface="Gill Sans"/>
              </a:defRPr>
            </a:lvl1pPr>
          </a:lstStyle>
          <a:p>
            <a:pPr/>
            <a:r>
              <a:t>Session #4</a:t>
            </a:r>
          </a:p>
        </p:txBody>
      </p:sp>
      <p:sp>
        <p:nvSpPr>
          <p:cNvPr id="20" name="Shape 20"/>
          <p:cNvSpPr/>
          <p:nvPr/>
        </p:nvSpPr>
        <p:spPr>
          <a:xfrm>
            <a:off x="0" y="2218454"/>
            <a:ext cx="1221992" cy="1625601"/>
          </a:xfrm>
          <a:prstGeom prst="rect">
            <a:avLst/>
          </a:prstGeom>
          <a:ln w="12700">
            <a:miter lim="400000"/>
          </a:ln>
          <a:effectLst>
            <a:outerShdw sx="100000" sy="100000" kx="0" ky="0" algn="b" rotWithShape="0" blurRad="63500" dist="63500" dir="1371204">
              <a:srgbClr val="FFFFFF">
                <a:alpha val="6352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2600">
                <a:latin typeface="Gill Sans"/>
                <a:ea typeface="Gill Sans"/>
                <a:cs typeface="Gill Sans"/>
                <a:sym typeface="Gill Sans"/>
              </a:defRPr>
            </a:lvl1pPr>
          </a:lstStyle>
          <a:p>
            <a:pPr/>
            <a:r>
              <a:t>The Birth of the Spirit</a:t>
            </a:r>
          </a:p>
        </p:txBody>
      </p:sp>
      <p:sp>
        <p:nvSpPr>
          <p:cNvPr id="21" name="Shape 2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pic>
        <p:nvPicPr>
          <p:cNvPr id="28" name="image2.jpeg"/>
          <p:cNvPicPr>
            <a:picLocks noChangeAspect="1"/>
          </p:cNvPicPr>
          <p:nvPr/>
        </p:nvPicPr>
        <p:blipFill>
          <a:blip r:embed="rId2">
            <a:extLst/>
          </a:blip>
          <a:srcRect l="0" t="0" r="23956" b="0"/>
          <a:stretch>
            <a:fillRect/>
          </a:stretch>
        </p:blipFill>
        <p:spPr>
          <a:xfrm>
            <a:off x="-2" y="0"/>
            <a:ext cx="1299594" cy="9753600"/>
          </a:xfrm>
          <a:prstGeom prst="rect">
            <a:avLst/>
          </a:prstGeom>
          <a:ln w="12700">
            <a:miter lim="400000"/>
          </a:ln>
          <a:effectLst>
            <a:outerShdw sx="100000" sy="100000" kx="0" ky="0" algn="b" rotWithShape="0" blurRad="190500" dist="76200" dir="41479">
              <a:srgbClr val="000000"/>
            </a:outerShdw>
          </a:effectLst>
        </p:spPr>
      </p:pic>
      <p:pic>
        <p:nvPicPr>
          <p:cNvPr id="29" name="image3.jpeg"/>
          <p:cNvPicPr>
            <a:picLocks noChangeAspect="1"/>
          </p:cNvPicPr>
          <p:nvPr/>
        </p:nvPicPr>
        <p:blipFill>
          <a:blip r:embed="rId3">
            <a:extLst/>
          </a:blip>
          <a:stretch>
            <a:fillRect/>
          </a:stretch>
        </p:blipFill>
        <p:spPr>
          <a:xfrm>
            <a:off x="0" y="0"/>
            <a:ext cx="1304074" cy="1668677"/>
          </a:xfrm>
          <a:prstGeom prst="rect">
            <a:avLst/>
          </a:prstGeom>
          <a:ln w="12700">
            <a:miter lim="400000"/>
          </a:ln>
        </p:spPr>
      </p:pic>
      <p:sp>
        <p:nvSpPr>
          <p:cNvPr id="30" name="Shape 30"/>
          <p:cNvSpPr/>
          <p:nvPr/>
        </p:nvSpPr>
        <p:spPr>
          <a:xfrm>
            <a:off x="0" y="196226"/>
            <a:ext cx="1221992" cy="1276223"/>
          </a:xfrm>
          <a:prstGeom prst="rect">
            <a:avLst/>
          </a:prstGeom>
          <a:ln w="12700">
            <a:miter lim="400000"/>
          </a:ln>
          <a:effectLst>
            <a:outerShdw sx="100000" sy="100000" kx="0" ky="0" algn="b" rotWithShape="0" blurRad="63500" dist="76200" dir="1371204">
              <a:srgbClr val="000000">
                <a:alpha val="798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000">
                <a:solidFill>
                  <a:srgbClr val="FFFFFF"/>
                </a:solidFill>
                <a:latin typeface="Emfatick NF"/>
                <a:ea typeface="Emfatick NF"/>
                <a:cs typeface="Emfatick NF"/>
                <a:sym typeface="Emfatick NF"/>
              </a:defRPr>
            </a:pPr>
            <a:r>
              <a:t>Life</a:t>
            </a:r>
            <a:br/>
            <a:r>
              <a:t> in the Spirit!</a:t>
            </a:r>
          </a:p>
        </p:txBody>
      </p:sp>
      <p:sp>
        <p:nvSpPr>
          <p:cNvPr id="31" name="Shape 31"/>
          <p:cNvSpPr/>
          <p:nvPr/>
        </p:nvSpPr>
        <p:spPr>
          <a:xfrm>
            <a:off x="0" y="8604249"/>
            <a:ext cx="1221992" cy="863601"/>
          </a:xfrm>
          <a:prstGeom prst="rect">
            <a:avLst/>
          </a:prstGeom>
          <a:ln w="12700">
            <a:miter lim="400000"/>
          </a:ln>
          <a:effectLst>
            <a:outerShdw sx="100000" sy="100000" kx="0" ky="0" algn="b" rotWithShape="0" blurRad="63500" dist="63500" dir="1371204">
              <a:srgbClr val="000000">
                <a:alpha val="6352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2600">
                <a:solidFill>
                  <a:srgbClr val="FFFFFF"/>
                </a:solidFill>
                <a:latin typeface="Gill Sans"/>
                <a:ea typeface="Gill Sans"/>
                <a:cs typeface="Gill Sans"/>
                <a:sym typeface="Gill Sans"/>
              </a:defRPr>
            </a:lvl1pPr>
          </a:lstStyle>
          <a:p>
            <a:pPr/>
            <a:r>
              <a:t>Session #1</a:t>
            </a:r>
          </a:p>
        </p:txBody>
      </p:sp>
      <p:sp>
        <p:nvSpPr>
          <p:cNvPr id="32" name="Shape 32"/>
          <p:cNvSpPr/>
          <p:nvPr/>
        </p:nvSpPr>
        <p:spPr>
          <a:xfrm>
            <a:off x="0" y="2062427"/>
            <a:ext cx="1221992" cy="1244601"/>
          </a:xfrm>
          <a:prstGeom prst="rect">
            <a:avLst/>
          </a:prstGeom>
          <a:ln w="12700">
            <a:miter lim="400000"/>
          </a:ln>
          <a:effectLst>
            <a:outerShdw sx="100000" sy="100000" kx="0" ky="0" algn="b" rotWithShape="0" blurRad="63500" dist="63500" dir="1371204">
              <a:srgbClr val="FFFFFF">
                <a:alpha val="6352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2600">
                <a:latin typeface="Gill Sans"/>
                <a:ea typeface="Gill Sans"/>
                <a:cs typeface="Gill Sans"/>
                <a:sym typeface="Gill Sans"/>
              </a:defRPr>
            </a:lvl1pPr>
          </a:lstStyle>
          <a:p>
            <a:pPr/>
            <a:r>
              <a:t>Sample Lesson Title</a:t>
            </a:r>
          </a:p>
        </p:txBody>
      </p:sp>
      <p:sp>
        <p:nvSpPr>
          <p:cNvPr id="33" name="Shape 3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spTree>
      <p:nvGrpSpPr>
        <p:cNvPr id="1" name=""/>
        <p:cNvGrpSpPr/>
        <p:nvPr/>
      </p:nvGrpSpPr>
      <p:grpSpPr>
        <a:xfrm>
          <a:off x="0" y="0"/>
          <a:ext cx="0" cy="0"/>
          <a:chOff x="0" y="0"/>
          <a:chExt cx="0" cy="0"/>
        </a:xfrm>
      </p:grpSpPr>
      <p:sp>
        <p:nvSpPr>
          <p:cNvPr id="40" name="Shape 40"/>
          <p:cNvSpPr/>
          <p:nvPr>
            <p:ph type="title"/>
          </p:nvPr>
        </p:nvSpPr>
        <p:spPr>
          <a:xfrm>
            <a:off x="1270000" y="1638300"/>
            <a:ext cx="10464800" cy="3302000"/>
          </a:xfrm>
          <a:prstGeom prst="rect">
            <a:avLst/>
          </a:prstGeom>
        </p:spPr>
        <p:txBody>
          <a:bodyPr anchor="b"/>
          <a:lstStyle/>
          <a:p>
            <a:pPr/>
            <a:r>
              <a:t>Title Text</a:t>
            </a:r>
          </a:p>
        </p:txBody>
      </p:sp>
      <p:sp>
        <p:nvSpPr>
          <p:cNvPr id="41" name="Shape 4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2" name="Shape 4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49" name="Shape 49"/>
          <p:cNvSpPr/>
          <p:nvPr>
            <p:ph type="title"/>
          </p:nvPr>
        </p:nvSpPr>
        <p:spPr>
          <a:xfrm>
            <a:off x="1270000" y="3225800"/>
            <a:ext cx="10464800" cy="3302000"/>
          </a:xfrm>
          <a:prstGeom prst="rect">
            <a:avLst/>
          </a:prstGeom>
        </p:spPr>
        <p:txBody>
          <a:bodyPr/>
          <a:lstStyle/>
          <a:p>
            <a:pPr/>
            <a:r>
              <a:t>Title Text</a:t>
            </a:r>
          </a:p>
        </p:txBody>
      </p:sp>
      <p:sp>
        <p:nvSpPr>
          <p:cNvPr id="50" name="Shape 5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Quote">
    <p:spTree>
      <p:nvGrpSpPr>
        <p:cNvPr id="1" name=""/>
        <p:cNvGrpSpPr/>
        <p:nvPr/>
      </p:nvGrpSpPr>
      <p:grpSpPr>
        <a:xfrm>
          <a:off x="0" y="0"/>
          <a:ext cx="0" cy="0"/>
          <a:chOff x="0" y="0"/>
          <a:chExt cx="0" cy="0"/>
        </a:xfrm>
      </p:grpSpPr>
      <p:sp>
        <p:nvSpPr>
          <p:cNvPr id="57" name="Shape 57"/>
          <p:cNvSpPr/>
          <p:nvPr>
            <p:ph type="body" sz="quarter" idx="1"/>
          </p:nvPr>
        </p:nvSpPr>
        <p:spPr>
          <a:xfrm>
            <a:off x="1270000" y="6362700"/>
            <a:ext cx="10464800" cy="469900"/>
          </a:xfrm>
          <a:prstGeom prst="rect">
            <a:avLst/>
          </a:prstGeom>
        </p:spPr>
        <p:txBody>
          <a:bodyPr anchor="t"/>
          <a:lstStyle>
            <a:lvl1pPr marL="0" indent="0" algn="ctr">
              <a:spcBef>
                <a:spcPts val="0"/>
              </a:spcBef>
              <a:buSzTx/>
              <a:buNone/>
              <a:defRPr sz="2400"/>
            </a:lvl1pPr>
            <a:lvl2pPr marL="740833" indent="-296333" algn="ctr">
              <a:spcBef>
                <a:spcPts val="0"/>
              </a:spcBef>
              <a:defRPr sz="2400"/>
            </a:lvl2pPr>
            <a:lvl3pPr marL="1185333" indent="-296333" algn="ctr">
              <a:spcBef>
                <a:spcPts val="0"/>
              </a:spcBef>
              <a:defRPr sz="2400"/>
            </a:lvl3pPr>
            <a:lvl4pPr marL="1629833" indent="-296333" algn="ctr">
              <a:spcBef>
                <a:spcPts val="0"/>
              </a:spcBef>
              <a:defRPr sz="2400"/>
            </a:lvl4pPr>
            <a:lvl5pPr marL="2074333" indent="-296333" algn="ctr">
              <a:spcBef>
                <a:spcPts val="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body" sz="quarter" idx="13"/>
          </p:nvPr>
        </p:nvSpPr>
        <p:spPr>
          <a:xfrm>
            <a:off x="1270000" y="4267200"/>
            <a:ext cx="10464800" cy="685800"/>
          </a:xfrm>
          <a:prstGeom prst="rect">
            <a:avLst/>
          </a:prstGeom>
        </p:spPr>
        <p:txBody>
          <a:bodyPr/>
          <a:lstStyle/>
          <a:p>
            <a:pPr marL="0" indent="0" algn="ctr">
              <a:spcBef>
                <a:spcPts val="0"/>
              </a:spcBef>
              <a:buSzTx/>
              <a:buNone/>
              <a:defRPr sz="3800"/>
            </a:pPr>
          </a:p>
        </p:txBody>
      </p:sp>
      <p:sp>
        <p:nvSpPr>
          <p:cNvPr id="59" name="Shape 5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66" name="Shape 6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pic>
        <p:nvPicPr>
          <p:cNvPr id="2" name="image2.jpeg"/>
          <p:cNvPicPr>
            <a:picLocks noChangeAspect="1"/>
          </p:cNvPicPr>
          <p:nvPr/>
        </p:nvPicPr>
        <p:blipFill>
          <a:blip r:embed="rId2">
            <a:extLst/>
          </a:blip>
          <a:srcRect l="0" t="0" r="23956" b="0"/>
          <a:stretch>
            <a:fillRect/>
          </a:stretch>
        </p:blipFill>
        <p:spPr>
          <a:xfrm>
            <a:off x="-1" y="0"/>
            <a:ext cx="1299592" cy="9753600"/>
          </a:xfrm>
          <a:prstGeom prst="rect">
            <a:avLst/>
          </a:prstGeom>
          <a:ln w="12700">
            <a:miter lim="400000"/>
          </a:ln>
          <a:effectLst>
            <a:outerShdw sx="100000" sy="100000" kx="0" ky="0" algn="b" rotWithShape="0" blurRad="190500" dist="76200" dir="41479">
              <a:srgbClr val="000000"/>
            </a:outerShdw>
          </a:effectLst>
        </p:spPr>
      </p:pic>
      <p:pic>
        <p:nvPicPr>
          <p:cNvPr id="3" name="image3.jpeg"/>
          <p:cNvPicPr>
            <a:picLocks noChangeAspect="1"/>
          </p:cNvPicPr>
          <p:nvPr/>
        </p:nvPicPr>
        <p:blipFill>
          <a:blip r:embed="rId3">
            <a:extLst/>
          </a:blip>
          <a:stretch>
            <a:fillRect/>
          </a:stretch>
        </p:blipFill>
        <p:spPr>
          <a:xfrm>
            <a:off x="0" y="0"/>
            <a:ext cx="1304073" cy="1668676"/>
          </a:xfrm>
          <a:prstGeom prst="rect">
            <a:avLst/>
          </a:prstGeom>
          <a:ln w="12700">
            <a:miter lim="400000"/>
          </a:ln>
        </p:spPr>
      </p:pic>
      <p:sp>
        <p:nvSpPr>
          <p:cNvPr id="4" name="Shape 4"/>
          <p:cNvSpPr/>
          <p:nvPr/>
        </p:nvSpPr>
        <p:spPr>
          <a:xfrm>
            <a:off x="0" y="196226"/>
            <a:ext cx="1221992" cy="1276224"/>
          </a:xfrm>
          <a:prstGeom prst="rect">
            <a:avLst/>
          </a:prstGeom>
          <a:ln w="12700">
            <a:miter lim="400000"/>
          </a:ln>
          <a:effectLst>
            <a:outerShdw sx="100000" sy="100000" kx="0" ky="0" algn="b" rotWithShape="0" blurRad="63500" dist="76200" dir="1371204">
              <a:srgbClr val="000000">
                <a:alpha val="798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000">
                <a:solidFill>
                  <a:srgbClr val="FFFFFF"/>
                </a:solidFill>
                <a:latin typeface="Emfatick NF"/>
                <a:ea typeface="Emfatick NF"/>
                <a:cs typeface="Emfatick NF"/>
                <a:sym typeface="Emfatick NF"/>
              </a:defRPr>
            </a:pPr>
            <a:r>
              <a:t>Life </a:t>
            </a:r>
            <a:br/>
            <a:r>
              <a:t>in the Spirit!</a:t>
            </a:r>
          </a:p>
        </p:txBody>
      </p:sp>
      <p:sp>
        <p:nvSpPr>
          <p:cNvPr id="5" name="Shape 5"/>
          <p:cNvSpPr/>
          <p:nvPr/>
        </p:nvSpPr>
        <p:spPr>
          <a:xfrm>
            <a:off x="0" y="8604249"/>
            <a:ext cx="1299766" cy="863601"/>
          </a:xfrm>
          <a:prstGeom prst="rect">
            <a:avLst/>
          </a:prstGeom>
          <a:ln w="12700">
            <a:miter lim="400000"/>
          </a:ln>
          <a:effectLst>
            <a:outerShdw sx="100000" sy="100000" kx="0" ky="0" algn="b" rotWithShape="0" blurRad="63500" dist="63500" dir="1371204">
              <a:srgbClr val="000000">
                <a:alpha val="6352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2600">
                <a:solidFill>
                  <a:srgbClr val="FFFFFF"/>
                </a:solidFill>
                <a:latin typeface="Gill Sans"/>
                <a:ea typeface="Gill Sans"/>
                <a:cs typeface="Gill Sans"/>
                <a:sym typeface="Gill Sans"/>
              </a:defRPr>
            </a:lvl1pPr>
          </a:lstStyle>
          <a:p>
            <a:pPr/>
            <a:r>
              <a:t>Session #4</a:t>
            </a:r>
          </a:p>
        </p:txBody>
      </p:sp>
      <p:sp>
        <p:nvSpPr>
          <p:cNvPr id="6" name="Shape 6"/>
          <p:cNvSpPr/>
          <p:nvPr/>
        </p:nvSpPr>
        <p:spPr>
          <a:xfrm>
            <a:off x="0" y="2218454"/>
            <a:ext cx="1221992" cy="1625601"/>
          </a:xfrm>
          <a:prstGeom prst="rect">
            <a:avLst/>
          </a:prstGeom>
          <a:ln w="12700">
            <a:miter lim="400000"/>
          </a:ln>
          <a:effectLst>
            <a:outerShdw sx="100000" sy="100000" kx="0" ky="0" algn="b" rotWithShape="0" blurRad="63500" dist="63500" dir="1371204">
              <a:srgbClr val="FFFFFF">
                <a:alpha val="6352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2600">
                <a:latin typeface="Gill Sans"/>
                <a:ea typeface="Gill Sans"/>
                <a:cs typeface="Gill Sans"/>
                <a:sym typeface="Gill Sans"/>
              </a:defRPr>
            </a:lvl1pPr>
          </a:lstStyle>
          <a:p>
            <a:pPr/>
            <a:r>
              <a:t>The Birth of the Spirit</a:t>
            </a:r>
          </a:p>
        </p:txBody>
      </p:sp>
      <p:sp>
        <p:nvSpPr>
          <p:cNvPr id="7" name="Shape 7"/>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8" name="Shape 8"/>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9" name="Shape 9"/>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Lst>
  <p:transition xmlns:p14="http://schemas.microsoft.com/office/powerpoint/2010/main" spd="med" advClick="1"/>
  <p:txStyles>
    <p:titleStyle>
      <a:lvl1pPr marL="0" marR="0" indent="0" algn="ctr" defTabSz="457200" latinLnBrk="0">
        <a:lnSpc>
          <a:spcPct val="100000"/>
        </a:lnSpc>
        <a:spcBef>
          <a:spcPts val="0"/>
        </a:spcBef>
        <a:spcAft>
          <a:spcPts val="0"/>
        </a:spcAft>
        <a:buClrTx/>
        <a:buSzTx/>
        <a:buFontTx/>
        <a:buNone/>
        <a:tabLst/>
        <a:defRPr b="1" baseline="0" cap="none" i="0" spc="0" strike="noStrike" sz="5200" u="none">
          <a:ln>
            <a:noFill/>
          </a:ln>
          <a:solidFill>
            <a:srgbClr val="000000"/>
          </a:solidFill>
          <a:uFillTx/>
          <a:latin typeface="Helvetica Condensed Medium"/>
          <a:ea typeface="Helvetica Condensed Medium"/>
          <a:cs typeface="Helvetica Condensed Medium"/>
          <a:sym typeface="Helvetica Condensed Medium"/>
        </a:defRPr>
      </a:lvl1pPr>
      <a:lvl2pPr marL="0" marR="0" indent="228600" algn="ctr" defTabSz="457200" latinLnBrk="0">
        <a:lnSpc>
          <a:spcPct val="100000"/>
        </a:lnSpc>
        <a:spcBef>
          <a:spcPts val="0"/>
        </a:spcBef>
        <a:spcAft>
          <a:spcPts val="0"/>
        </a:spcAft>
        <a:buClrTx/>
        <a:buSzTx/>
        <a:buFontTx/>
        <a:buNone/>
        <a:tabLst/>
        <a:defRPr b="1" baseline="0" cap="none" i="0" spc="0" strike="noStrike" sz="5200" u="none">
          <a:ln>
            <a:noFill/>
          </a:ln>
          <a:solidFill>
            <a:srgbClr val="000000"/>
          </a:solidFill>
          <a:uFillTx/>
          <a:latin typeface="Helvetica Condensed Medium"/>
          <a:ea typeface="Helvetica Condensed Medium"/>
          <a:cs typeface="Helvetica Condensed Medium"/>
          <a:sym typeface="Helvetica Condensed Medium"/>
        </a:defRPr>
      </a:lvl2pPr>
      <a:lvl3pPr marL="0" marR="0" indent="457200" algn="ctr" defTabSz="457200" latinLnBrk="0">
        <a:lnSpc>
          <a:spcPct val="100000"/>
        </a:lnSpc>
        <a:spcBef>
          <a:spcPts val="0"/>
        </a:spcBef>
        <a:spcAft>
          <a:spcPts val="0"/>
        </a:spcAft>
        <a:buClrTx/>
        <a:buSzTx/>
        <a:buFontTx/>
        <a:buNone/>
        <a:tabLst/>
        <a:defRPr b="1" baseline="0" cap="none" i="0" spc="0" strike="noStrike" sz="5200" u="none">
          <a:ln>
            <a:noFill/>
          </a:ln>
          <a:solidFill>
            <a:srgbClr val="000000"/>
          </a:solidFill>
          <a:uFillTx/>
          <a:latin typeface="Helvetica Condensed Medium"/>
          <a:ea typeface="Helvetica Condensed Medium"/>
          <a:cs typeface="Helvetica Condensed Medium"/>
          <a:sym typeface="Helvetica Condensed Medium"/>
        </a:defRPr>
      </a:lvl3pPr>
      <a:lvl4pPr marL="0" marR="0" indent="685800" algn="ctr" defTabSz="457200" latinLnBrk="0">
        <a:lnSpc>
          <a:spcPct val="100000"/>
        </a:lnSpc>
        <a:spcBef>
          <a:spcPts val="0"/>
        </a:spcBef>
        <a:spcAft>
          <a:spcPts val="0"/>
        </a:spcAft>
        <a:buClrTx/>
        <a:buSzTx/>
        <a:buFontTx/>
        <a:buNone/>
        <a:tabLst/>
        <a:defRPr b="1" baseline="0" cap="none" i="0" spc="0" strike="noStrike" sz="5200" u="none">
          <a:ln>
            <a:noFill/>
          </a:ln>
          <a:solidFill>
            <a:srgbClr val="000000"/>
          </a:solidFill>
          <a:uFillTx/>
          <a:latin typeface="Helvetica Condensed Medium"/>
          <a:ea typeface="Helvetica Condensed Medium"/>
          <a:cs typeface="Helvetica Condensed Medium"/>
          <a:sym typeface="Helvetica Condensed Medium"/>
        </a:defRPr>
      </a:lvl4pPr>
      <a:lvl5pPr marL="0" marR="0" indent="914400" algn="ctr" defTabSz="457200" latinLnBrk="0">
        <a:lnSpc>
          <a:spcPct val="100000"/>
        </a:lnSpc>
        <a:spcBef>
          <a:spcPts val="0"/>
        </a:spcBef>
        <a:spcAft>
          <a:spcPts val="0"/>
        </a:spcAft>
        <a:buClrTx/>
        <a:buSzTx/>
        <a:buFontTx/>
        <a:buNone/>
        <a:tabLst/>
        <a:defRPr b="1" baseline="0" cap="none" i="0" spc="0" strike="noStrike" sz="5200" u="none">
          <a:ln>
            <a:noFill/>
          </a:ln>
          <a:solidFill>
            <a:srgbClr val="000000"/>
          </a:solidFill>
          <a:uFillTx/>
          <a:latin typeface="Helvetica Condensed Medium"/>
          <a:ea typeface="Helvetica Condensed Medium"/>
          <a:cs typeface="Helvetica Condensed Medium"/>
          <a:sym typeface="Helvetica Condensed Medium"/>
        </a:defRPr>
      </a:lvl5pPr>
      <a:lvl6pPr marL="0" marR="0" indent="1143000" algn="ctr" defTabSz="457200" latinLnBrk="0">
        <a:lnSpc>
          <a:spcPct val="100000"/>
        </a:lnSpc>
        <a:spcBef>
          <a:spcPts val="0"/>
        </a:spcBef>
        <a:spcAft>
          <a:spcPts val="0"/>
        </a:spcAft>
        <a:buClrTx/>
        <a:buSzTx/>
        <a:buFontTx/>
        <a:buNone/>
        <a:tabLst/>
        <a:defRPr b="1" baseline="0" cap="none" i="0" spc="0" strike="noStrike" sz="5200" u="none">
          <a:ln>
            <a:noFill/>
          </a:ln>
          <a:solidFill>
            <a:srgbClr val="000000"/>
          </a:solidFill>
          <a:uFillTx/>
          <a:latin typeface="Helvetica Condensed Medium"/>
          <a:ea typeface="Helvetica Condensed Medium"/>
          <a:cs typeface="Helvetica Condensed Medium"/>
          <a:sym typeface="Helvetica Condensed Medium"/>
        </a:defRPr>
      </a:lvl6pPr>
      <a:lvl7pPr marL="0" marR="0" indent="1371600" algn="ctr" defTabSz="457200" latinLnBrk="0">
        <a:lnSpc>
          <a:spcPct val="100000"/>
        </a:lnSpc>
        <a:spcBef>
          <a:spcPts val="0"/>
        </a:spcBef>
        <a:spcAft>
          <a:spcPts val="0"/>
        </a:spcAft>
        <a:buClrTx/>
        <a:buSzTx/>
        <a:buFontTx/>
        <a:buNone/>
        <a:tabLst/>
        <a:defRPr b="1" baseline="0" cap="none" i="0" spc="0" strike="noStrike" sz="5200" u="none">
          <a:ln>
            <a:noFill/>
          </a:ln>
          <a:solidFill>
            <a:srgbClr val="000000"/>
          </a:solidFill>
          <a:uFillTx/>
          <a:latin typeface="Helvetica Condensed Medium"/>
          <a:ea typeface="Helvetica Condensed Medium"/>
          <a:cs typeface="Helvetica Condensed Medium"/>
          <a:sym typeface="Helvetica Condensed Medium"/>
        </a:defRPr>
      </a:lvl7pPr>
      <a:lvl8pPr marL="0" marR="0" indent="1600200" algn="ctr" defTabSz="457200" latinLnBrk="0">
        <a:lnSpc>
          <a:spcPct val="100000"/>
        </a:lnSpc>
        <a:spcBef>
          <a:spcPts val="0"/>
        </a:spcBef>
        <a:spcAft>
          <a:spcPts val="0"/>
        </a:spcAft>
        <a:buClrTx/>
        <a:buSzTx/>
        <a:buFontTx/>
        <a:buNone/>
        <a:tabLst/>
        <a:defRPr b="1" baseline="0" cap="none" i="0" spc="0" strike="noStrike" sz="5200" u="none">
          <a:ln>
            <a:noFill/>
          </a:ln>
          <a:solidFill>
            <a:srgbClr val="000000"/>
          </a:solidFill>
          <a:uFillTx/>
          <a:latin typeface="Helvetica Condensed Medium"/>
          <a:ea typeface="Helvetica Condensed Medium"/>
          <a:cs typeface="Helvetica Condensed Medium"/>
          <a:sym typeface="Helvetica Condensed Medium"/>
        </a:defRPr>
      </a:lvl8pPr>
      <a:lvl9pPr marL="0" marR="0" indent="1828800" algn="ctr" defTabSz="457200" latinLnBrk="0">
        <a:lnSpc>
          <a:spcPct val="100000"/>
        </a:lnSpc>
        <a:spcBef>
          <a:spcPts val="0"/>
        </a:spcBef>
        <a:spcAft>
          <a:spcPts val="0"/>
        </a:spcAft>
        <a:buClrTx/>
        <a:buSzTx/>
        <a:buFontTx/>
        <a:buNone/>
        <a:tabLst/>
        <a:defRPr b="1" baseline="0" cap="none" i="0" spc="0" strike="noStrike" sz="5200" u="none">
          <a:ln>
            <a:noFill/>
          </a:ln>
          <a:solidFill>
            <a:srgbClr val="000000"/>
          </a:solidFill>
          <a:uFillTx/>
          <a:latin typeface="Helvetica Condensed Medium"/>
          <a:ea typeface="Helvetica Condensed Medium"/>
          <a:cs typeface="Helvetica Condensed Medium"/>
          <a:sym typeface="Helvetica Condensed Medium"/>
        </a:defRPr>
      </a:lvl9pPr>
    </p:titleStyle>
    <p:bodyStyle>
      <a:lvl1pPr marL="444500" marR="0" indent="-444500" algn="l" defTabSz="58420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1pPr>
      <a:lvl2pPr marL="889000" marR="0" indent="-444500" algn="l" defTabSz="58420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2pPr>
      <a:lvl3pPr marL="1333500" marR="0" indent="-444500" algn="l" defTabSz="58420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3pPr>
      <a:lvl4pPr marL="1778000" marR="0" indent="-444500" algn="l" defTabSz="58420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4pPr>
      <a:lvl5pPr marL="2222500" marR="0" indent="-444500" algn="l" defTabSz="58420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5pPr>
      <a:lvl6pPr marL="2667000" marR="0" indent="-444500" algn="l" defTabSz="58420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6pPr>
      <a:lvl7pPr marL="3111500" marR="0" indent="-444500" algn="l" defTabSz="58420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7pPr>
      <a:lvl8pPr marL="3556000" marR="0" indent="-444500" algn="l" defTabSz="58420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8pPr>
      <a:lvl9pPr marL="4000500" marR="0" indent="-444500" algn="l" defTabSz="58420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1.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 Id="rId3" Type="http://schemas.openxmlformats.org/officeDocument/2006/relationships/image" Target="../media/image5.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6.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7.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5.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5" name="image4.jpeg"/>
          <p:cNvPicPr>
            <a:picLocks noChangeAspect="1"/>
          </p:cNvPicPr>
          <p:nvPr/>
        </p:nvPicPr>
        <p:blipFill>
          <a:blip r:embed="rId2">
            <a:extLst/>
          </a:blip>
          <a:srcRect l="1040" t="0" r="10180" b="0"/>
          <a:stretch>
            <a:fillRect/>
          </a:stretch>
        </p:blipFill>
        <p:spPr>
          <a:xfrm>
            <a:off x="-1" y="0"/>
            <a:ext cx="13004802" cy="9753601"/>
          </a:xfrm>
          <a:prstGeom prst="rect">
            <a:avLst/>
          </a:prstGeom>
          <a:ln w="12700">
            <a:miter lim="400000"/>
          </a:ln>
        </p:spPr>
      </p:pic>
      <p:sp>
        <p:nvSpPr>
          <p:cNvPr id="76" name="Shape 76"/>
          <p:cNvSpPr/>
          <p:nvPr/>
        </p:nvSpPr>
        <p:spPr>
          <a:xfrm>
            <a:off x="1012990" y="705878"/>
            <a:ext cx="10330424" cy="4887443"/>
          </a:xfrm>
          <a:prstGeom prst="rect">
            <a:avLst/>
          </a:prstGeom>
          <a:ln w="12700">
            <a:miter lim="400000"/>
          </a:ln>
          <a:effectLst>
            <a:outerShdw sx="100000" sy="100000" kx="0" ky="0" algn="b" rotWithShape="0" blurRad="63500" dist="63500" dir="5400000">
              <a:srgbClr val="000000">
                <a:alpha val="7013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8600">
                <a:solidFill>
                  <a:srgbClr val="FFFFFF"/>
                </a:solidFill>
                <a:latin typeface="Emfatick NF"/>
                <a:ea typeface="Emfatick NF"/>
                <a:cs typeface="Emfatick NF"/>
                <a:sym typeface="Emfatick NF"/>
              </a:defRPr>
            </a:lvl1pPr>
          </a:lstStyle>
          <a:p>
            <a:pPr/>
            <a:r>
              <a:t>Life in the Spirit!</a:t>
            </a:r>
          </a:p>
        </p:txBody>
      </p:sp>
      <p:grpSp>
        <p:nvGrpSpPr>
          <p:cNvPr id="80" name="Group 80"/>
          <p:cNvGrpSpPr/>
          <p:nvPr/>
        </p:nvGrpSpPr>
        <p:grpSpPr>
          <a:xfrm>
            <a:off x="-1" y="7531100"/>
            <a:ext cx="13004801" cy="2222500"/>
            <a:chOff x="0" y="0"/>
            <a:chExt cx="13004800" cy="2222500"/>
          </a:xfrm>
        </p:grpSpPr>
        <p:sp>
          <p:nvSpPr>
            <p:cNvPr id="77" name="Shape 77"/>
            <p:cNvSpPr/>
            <p:nvPr/>
          </p:nvSpPr>
          <p:spPr>
            <a:xfrm>
              <a:off x="0" y="0"/>
              <a:ext cx="13004800" cy="2222500"/>
            </a:xfrm>
            <a:prstGeom prst="rect">
              <a:avLst/>
            </a:prstGeom>
            <a:blipFill rotWithShape="1">
              <a:blip r:embed="rId3"/>
              <a:srcRect l="0" t="0" r="0" b="0"/>
              <a:tile tx="0" ty="0" sx="100000" sy="100000" flip="none" algn="tl"/>
            </a:blipFill>
            <a:ln w="12700" cap="flat">
              <a:noFill/>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defRPr i="1" sz="3400">
                  <a:solidFill>
                    <a:srgbClr val="FFFFFF"/>
                  </a:solidFill>
                </a:defRPr>
              </a:pPr>
              <a:r>
                <a:t>Experiencing the Fullness of Christ</a:t>
              </a:r>
            </a:p>
            <a:p>
              <a:pPr>
                <a:defRPr sz="7700">
                  <a:solidFill>
                    <a:srgbClr val="FFFFFF"/>
                  </a:solidFill>
                </a:defRPr>
              </a:pPr>
              <a:r>
                <a:t>#4 The Birth of the Spirit</a:t>
              </a:r>
            </a:p>
          </p:txBody>
        </p:sp>
        <p:sp>
          <p:nvSpPr>
            <p:cNvPr id="78" name="Shape 78"/>
            <p:cNvSpPr/>
            <p:nvPr/>
          </p:nvSpPr>
          <p:spPr>
            <a:xfrm>
              <a:off x="132521" y="1670050"/>
              <a:ext cx="7489403" cy="533401"/>
            </a:xfrm>
            <a:prstGeom prst="rect">
              <a:avLst/>
            </a:prstGeom>
            <a:noFill/>
            <a:ln w="12700" cap="flat">
              <a:noFill/>
              <a:miter lim="400000"/>
            </a:ln>
            <a:effectLst>
              <a:outerShdw sx="100000" sy="100000" kx="0" ky="0" algn="b" rotWithShape="0" blurRad="76200" dist="63500" dir="1371204">
                <a:srgbClr val="000000">
                  <a:alpha val="8046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lnSpc>
                  <a:spcPct val="130000"/>
                </a:lnSpc>
                <a:defRPr sz="2900">
                  <a:solidFill>
                    <a:srgbClr val="FFFFFF"/>
                  </a:solidFill>
                  <a:latin typeface="Gill Sans"/>
                  <a:ea typeface="Gill Sans"/>
                  <a:cs typeface="Gill Sans"/>
                  <a:sym typeface="Gill Sans"/>
                </a:defRPr>
              </a:lvl1pPr>
            </a:lstStyle>
            <a:p>
              <a:pPr/>
              <a:r>
                <a:t>Oakland International Fellowship</a:t>
              </a:r>
            </a:p>
          </p:txBody>
        </p:sp>
        <p:sp>
          <p:nvSpPr>
            <p:cNvPr id="79" name="Shape 79"/>
            <p:cNvSpPr/>
            <p:nvPr/>
          </p:nvSpPr>
          <p:spPr>
            <a:xfrm>
              <a:off x="8121708" y="1670050"/>
              <a:ext cx="4678775" cy="533401"/>
            </a:xfrm>
            <a:prstGeom prst="rect">
              <a:avLst/>
            </a:prstGeom>
            <a:noFill/>
            <a:ln w="12700" cap="flat">
              <a:noFill/>
              <a:miter lim="400000"/>
            </a:ln>
            <a:effectLst>
              <a:outerShdw sx="100000" sy="100000" kx="0" ky="0" algn="b" rotWithShape="0" blurRad="76200" dist="63500" dir="1371204">
                <a:srgbClr val="000000">
                  <a:alpha val="8046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indent="228600" algn="r">
                <a:lnSpc>
                  <a:spcPct val="130000"/>
                </a:lnSpc>
                <a:defRPr sz="2900">
                  <a:solidFill>
                    <a:srgbClr val="FFFFFF"/>
                  </a:solidFill>
                  <a:latin typeface="Gill Sans"/>
                  <a:ea typeface="Gill Sans"/>
                  <a:cs typeface="Gill Sans"/>
                  <a:sym typeface="Gill Sans"/>
                </a:defRPr>
              </a:pPr>
              <a:r>
                <a:t>Michael Lim/Paul J. Bucknell</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5" presetID="19" grpId="1" fill="hold">
                                  <p:stCondLst>
                                    <p:cond delay="400"/>
                                  </p:stCondLst>
                                  <p:iterate type="el" backwards="0">
                                    <p:tmAbs val="0"/>
                                  </p:iterate>
                                  <p:childTnLst>
                                    <p:set>
                                      <p:cBhvr>
                                        <p:cTn id="6" fill="hold"/>
                                        <p:tgtEl>
                                          <p:spTgt spid="80"/>
                                        </p:tgtEl>
                                        <p:attrNameLst>
                                          <p:attrName>style.visibility</p:attrName>
                                        </p:attrNameLst>
                                      </p:cBhvr>
                                      <p:to>
                                        <p:strVal val="visible"/>
                                      </p:to>
                                    </p:set>
                                    <p:anim calcmode="lin" valueType="num">
                                      <p:cBhvr>
                                        <p:cTn id="7" dur="4500" fill="hold"/>
                                        <p:tgtEl>
                                          <p:spTgt spid="80"/>
                                        </p:tgtEl>
                                        <p:attrNameLst>
                                          <p:attrName>ppt_w</p:attrName>
                                        </p:attrNameLst>
                                      </p:cBhvr>
                                      <p:tavLst>
                                        <p:tav tm="0">
                                          <p:val>
                                            <p:strVal val="#ppt_w"/>
                                          </p:val>
                                        </p:tav>
                                        <p:tav tm="100000">
                                          <p:val>
                                            <p:strVal val="#ppt_w"/>
                                          </p:val>
                                        </p:tav>
                                      </p:tavLst>
                                    </p:anim>
                                    <p:anim calcmode="lin" valueType="num">
                                      <p:cBhvr>
                                        <p:cTn id="8" dur="4500" fill="hold"/>
                                        <p:tgtEl>
                                          <p:spTgt spid="80"/>
                                        </p:tgtEl>
                                        <p:attrNameLst>
                                          <p:attrName>ppt_h</p:attrName>
                                        </p:attrNameLst>
                                      </p:cBhvr>
                                      <p:tavLst>
                                        <p:tav tm="0" fmla="#ppt_h*sin(2.5*pi*$)">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0"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 name="Shape 128"/>
          <p:cNvSpPr/>
          <p:nvPr>
            <p:ph type="title" idx="4294967295"/>
          </p:nvPr>
        </p:nvSpPr>
        <p:spPr>
          <a:xfrm>
            <a:off x="1420612" y="24747"/>
            <a:ext cx="11584188" cy="890837"/>
          </a:xfrm>
          <a:prstGeom prst="rect">
            <a:avLst/>
          </a:prstGeom>
        </p:spPr>
        <p:txBody>
          <a:bodyPr lIns="0" tIns="0" rIns="0" bIns="0"/>
          <a:lstStyle>
            <a:lvl1pPr>
              <a:defRPr sz="5600"/>
            </a:lvl1pPr>
          </a:lstStyle>
          <a:p>
            <a:pPr/>
            <a:r>
              <a:t>B) Spiritual Rebirth in the Epistles</a:t>
            </a:r>
          </a:p>
        </p:txBody>
      </p:sp>
      <p:sp>
        <p:nvSpPr>
          <p:cNvPr id="129" name="Shape 129"/>
          <p:cNvSpPr/>
          <p:nvPr/>
        </p:nvSpPr>
        <p:spPr>
          <a:xfrm>
            <a:off x="1703439" y="915583"/>
            <a:ext cx="11151615" cy="355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228599" indent="-228599" algn="l" defTabSz="457200">
              <a:spcBef>
                <a:spcPts val="1600"/>
              </a:spcBef>
              <a:buSzPct val="100000"/>
              <a:buChar char="•"/>
              <a:defRPr sz="3300"/>
            </a:pPr>
            <a:r>
              <a:t>Peter: Like a mother that gives birth, so God gives _________ to our spiritual lives. </a:t>
            </a:r>
          </a:p>
          <a:p>
            <a:pPr lvl="1" marL="228599" indent="-228599" algn="l" defTabSz="457200">
              <a:spcBef>
                <a:spcPts val="1600"/>
              </a:spcBef>
              <a:buSzPct val="100000"/>
              <a:buChar char="•"/>
              <a:defRPr sz="3300"/>
            </a:pPr>
            <a:r>
              <a:t>Paul: We gain the new birth not from our _______ but from God’s promises.</a:t>
            </a:r>
          </a:p>
          <a:p>
            <a:pPr lvl="1" marL="228599" indent="-228599" algn="l" defTabSz="457200">
              <a:spcBef>
                <a:spcPts val="1600"/>
              </a:spcBef>
              <a:buSzPct val="100000"/>
              <a:buChar char="•"/>
              <a:defRPr sz="3300"/>
            </a:pPr>
            <a:r>
              <a:t>John: Believers should anticipate ______ from their lives consistent with God’s purpose. </a:t>
            </a:r>
          </a:p>
        </p:txBody>
      </p:sp>
      <p:sp>
        <p:nvSpPr>
          <p:cNvPr id="130" name="Shape 130"/>
          <p:cNvSpPr/>
          <p:nvPr/>
        </p:nvSpPr>
        <p:spPr>
          <a:xfrm>
            <a:off x="8403935" y="3271992"/>
            <a:ext cx="1053158"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defTabSz="457200">
              <a:spcBef>
                <a:spcPts val="6000"/>
              </a:spcBef>
              <a:defRPr sz="4000">
                <a:solidFill>
                  <a:schemeClr val="accent5"/>
                </a:solidFill>
                <a:latin typeface="Gill Sans SemiBold"/>
                <a:ea typeface="Gill Sans SemiBold"/>
                <a:cs typeface="Gill Sans SemiBold"/>
                <a:sym typeface="Gill Sans SemiBold"/>
              </a:defRPr>
            </a:pPr>
            <a:r>
              <a:t>fruit</a:t>
            </a:r>
          </a:p>
        </p:txBody>
      </p:sp>
      <p:sp>
        <p:nvSpPr>
          <p:cNvPr id="131" name="Shape 131"/>
          <p:cNvSpPr/>
          <p:nvPr/>
        </p:nvSpPr>
        <p:spPr>
          <a:xfrm>
            <a:off x="9563460" y="2047522"/>
            <a:ext cx="1469629"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defTabSz="457200">
              <a:spcBef>
                <a:spcPts val="6000"/>
              </a:spcBef>
              <a:defRPr sz="4000">
                <a:solidFill>
                  <a:schemeClr val="accent5"/>
                </a:solidFill>
                <a:latin typeface="Gill Sans SemiBold"/>
                <a:ea typeface="Gill Sans SemiBold"/>
                <a:cs typeface="Gill Sans SemiBold"/>
                <a:sym typeface="Gill Sans SemiBold"/>
              </a:defRPr>
            </a:pPr>
            <a:r>
              <a:t>works</a:t>
            </a:r>
          </a:p>
        </p:txBody>
      </p:sp>
      <p:sp>
        <p:nvSpPr>
          <p:cNvPr id="132" name="Shape 132"/>
          <p:cNvSpPr/>
          <p:nvPr/>
        </p:nvSpPr>
        <p:spPr>
          <a:xfrm>
            <a:off x="2282606" y="1349022"/>
            <a:ext cx="119380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defTabSz="457200">
              <a:spcBef>
                <a:spcPts val="6000"/>
              </a:spcBef>
              <a:defRPr sz="4000">
                <a:solidFill>
                  <a:schemeClr val="accent5"/>
                </a:solidFill>
                <a:latin typeface="Gill Sans SemiBold"/>
                <a:ea typeface="Gill Sans SemiBold"/>
                <a:cs typeface="Gill Sans SemiBold"/>
                <a:sym typeface="Gill Sans SemiBold"/>
              </a:defRPr>
            </a:pPr>
            <a:r>
              <a:t>birth</a:t>
            </a:r>
          </a:p>
        </p:txBody>
      </p:sp>
      <p:pic>
        <p:nvPicPr>
          <p:cNvPr id="133" name="image10.jpeg"/>
          <p:cNvPicPr>
            <a:picLocks noChangeAspect="1"/>
          </p:cNvPicPr>
          <p:nvPr/>
        </p:nvPicPr>
        <p:blipFill>
          <a:blip r:embed="rId2">
            <a:extLst/>
          </a:blip>
          <a:srcRect l="0" t="2636" r="0" b="0"/>
          <a:stretch>
            <a:fillRect/>
          </a:stretch>
        </p:blipFill>
        <p:spPr>
          <a:xfrm>
            <a:off x="2498472" y="4520508"/>
            <a:ext cx="8386473" cy="5443591"/>
          </a:xfrm>
          <a:prstGeom prst="rect">
            <a:avLst/>
          </a:prstGeom>
          <a:ln w="12700">
            <a:miter lim="400000"/>
          </a:ln>
        </p:spPr>
      </p:pic>
      <p:sp>
        <p:nvSpPr>
          <p:cNvPr id="134" name="Shape 134"/>
          <p:cNvSpPr/>
          <p:nvPr/>
        </p:nvSpPr>
        <p:spPr>
          <a:xfrm>
            <a:off x="1290876" y="8610600"/>
            <a:ext cx="11713924" cy="1143001"/>
          </a:xfrm>
          <a:prstGeom prst="rect">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400">
                <a:solidFill>
                  <a:srgbClr val="FFFFFF"/>
                </a:solidFill>
              </a:defRPr>
            </a:pPr>
            <a:r>
              <a:t>What promises accompany each spiritual birth? </a:t>
            </a:r>
            <a:br/>
            <a:r>
              <a:t>What does God desire from each believer’s life?</a:t>
            </a:r>
          </a:p>
        </p:txBody>
      </p:sp>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129">
                                            <p:bg/>
                                          </p:spTgt>
                                        </p:tgtEl>
                                        <p:attrNameLst>
                                          <p:attrName>style.visibility</p:attrName>
                                        </p:attrNameLst>
                                      </p:cBhvr>
                                      <p:to>
                                        <p:strVal val="visible"/>
                                      </p:to>
                                    </p:set>
                                    <p:animEffect filter="wipe(up)" transition="in">
                                      <p:cBhvr>
                                        <p:cTn id="7" dur="2750"/>
                                        <p:tgtEl>
                                          <p:spTgt spid="129">
                                            <p:bg/>
                                          </p:spTgt>
                                        </p:tgtEl>
                                      </p:cBhvr>
                                    </p:animEffect>
                                  </p:childTnLst>
                                </p:cTn>
                              </p:par>
                              <p:par>
                                <p:cTn id="8" presetClass="entr" nodeType="withEffect" presetSubtype="1" presetID="22" grpId="1" fill="hold">
                                  <p:stCondLst>
                                    <p:cond delay="0"/>
                                  </p:stCondLst>
                                  <p:iterate type="el" backwards="0">
                                    <p:tmAbs val="0"/>
                                  </p:iterate>
                                  <p:childTnLst>
                                    <p:set>
                                      <p:cBhvr>
                                        <p:cTn id="9" fill="hold"/>
                                        <p:tgtEl>
                                          <p:spTgt spid="129">
                                            <p:txEl>
                                              <p:pRg st="0" end="0"/>
                                            </p:txEl>
                                          </p:spTgt>
                                        </p:tgtEl>
                                        <p:attrNameLst>
                                          <p:attrName>style.visibility</p:attrName>
                                        </p:attrNameLst>
                                      </p:cBhvr>
                                      <p:to>
                                        <p:strVal val="visible"/>
                                      </p:to>
                                    </p:set>
                                    <p:animEffect filter="wipe(up)" transition="in">
                                      <p:cBhvr>
                                        <p:cTn id="10" dur="2750"/>
                                        <p:tgtEl>
                                          <p:spTgt spid="129">
                                            <p:txEl>
                                              <p:pRg st="0" end="0"/>
                                            </p:txEl>
                                          </p:spTgt>
                                        </p:tgtEl>
                                      </p:cBhvr>
                                    </p:animEffect>
                                  </p:childTnLst>
                                </p:cTn>
                              </p:par>
                            </p:childTnLst>
                          </p:cTn>
                        </p:par>
                        <p:par>
                          <p:cTn id="11" fill="hold">
                            <p:stCondLst>
                              <p:cond delay="2750"/>
                            </p:stCondLst>
                            <p:childTnLst>
                              <p:par>
                                <p:cTn id="12" presetClass="entr" nodeType="afterEffect" presetSubtype="1" presetID="22" grpId="2" fill="hold">
                                  <p:stCondLst>
                                    <p:cond delay="0"/>
                                  </p:stCondLst>
                                  <p:iterate type="el" backwards="0">
                                    <p:tmAbs val="0"/>
                                  </p:iterate>
                                  <p:childTnLst>
                                    <p:set>
                                      <p:cBhvr>
                                        <p:cTn id="13" fill="hold"/>
                                        <p:tgtEl>
                                          <p:spTgt spid="133"/>
                                        </p:tgtEl>
                                        <p:attrNameLst>
                                          <p:attrName>style.visibility</p:attrName>
                                        </p:attrNameLst>
                                      </p:cBhvr>
                                      <p:to>
                                        <p:strVal val="visible"/>
                                      </p:to>
                                    </p:set>
                                    <p:animEffect filter="wipe(up)" transition="in">
                                      <p:cBhvr>
                                        <p:cTn id="14" dur="4750"/>
                                        <p:tgtEl>
                                          <p:spTgt spid="133"/>
                                        </p:tgtEl>
                                      </p:cBhvr>
                                    </p:animEffect>
                                  </p:childTnLst>
                                </p:cTn>
                              </p:par>
                            </p:childTnLst>
                          </p:cTn>
                        </p:par>
                        <p:par>
                          <p:cTn id="15" fill="hold">
                            <p:stCondLst>
                              <p:cond delay="7500"/>
                            </p:stCondLst>
                            <p:childTnLst>
                              <p:par>
                                <p:cTn id="16" presetClass="entr" nodeType="afterEffect" presetSubtype="8" presetID="2" grpId="3" fill="hold">
                                  <p:stCondLst>
                                    <p:cond delay="0"/>
                                  </p:stCondLst>
                                  <p:iterate type="el" backwards="0">
                                    <p:tmAbs val="0"/>
                                  </p:iterate>
                                  <p:childTnLst>
                                    <p:set>
                                      <p:cBhvr>
                                        <p:cTn id="17" fill="hold"/>
                                        <p:tgtEl>
                                          <p:spTgt spid="132"/>
                                        </p:tgtEl>
                                        <p:attrNameLst>
                                          <p:attrName>style.visibility</p:attrName>
                                        </p:attrNameLst>
                                      </p:cBhvr>
                                      <p:to>
                                        <p:strVal val="visible"/>
                                      </p:to>
                                    </p:set>
                                    <p:anim calcmode="lin" valueType="num">
                                      <p:cBhvr>
                                        <p:cTn id="18" dur="6000" fill="hold"/>
                                        <p:tgtEl>
                                          <p:spTgt spid="132"/>
                                        </p:tgtEl>
                                        <p:attrNameLst>
                                          <p:attrName>ppt_x</p:attrName>
                                        </p:attrNameLst>
                                      </p:cBhvr>
                                      <p:tavLst>
                                        <p:tav tm="0">
                                          <p:val>
                                            <p:strVal val="0-#ppt_w/2"/>
                                          </p:val>
                                        </p:tav>
                                        <p:tav tm="100000">
                                          <p:val>
                                            <p:strVal val="#ppt_x"/>
                                          </p:val>
                                        </p:tav>
                                      </p:tavLst>
                                    </p:anim>
                                    <p:anim calcmode="lin" valueType="num">
                                      <p:cBhvr>
                                        <p:cTn id="19" dur="6000" fill="hold"/>
                                        <p:tgtEl>
                                          <p:spTgt spid="13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1" presetID="22" grpId="1" fill="hold">
                                  <p:stCondLst>
                                    <p:cond delay="0"/>
                                  </p:stCondLst>
                                  <p:iterate type="el" backwards="0">
                                    <p:tmAbs val="0"/>
                                  </p:iterate>
                                  <p:childTnLst>
                                    <p:set>
                                      <p:cBhvr>
                                        <p:cTn id="23" fill="hold"/>
                                        <p:tgtEl>
                                          <p:spTgt spid="129">
                                            <p:txEl>
                                              <p:pRg st="1" end="1"/>
                                            </p:txEl>
                                          </p:spTgt>
                                        </p:tgtEl>
                                        <p:attrNameLst>
                                          <p:attrName>style.visibility</p:attrName>
                                        </p:attrNameLst>
                                      </p:cBhvr>
                                      <p:to>
                                        <p:strVal val="visible"/>
                                      </p:to>
                                    </p:set>
                                    <p:animEffect filter="wipe(up)" transition="in">
                                      <p:cBhvr>
                                        <p:cTn id="24" dur="2750"/>
                                        <p:tgtEl>
                                          <p:spTgt spid="129">
                                            <p:txEl>
                                              <p:pRg st="1" end="1"/>
                                            </p:txEl>
                                          </p:spTgt>
                                        </p:tgtEl>
                                      </p:cBhvr>
                                    </p:animEffect>
                                  </p:childTnLst>
                                </p:cTn>
                              </p:par>
                            </p:childTnLst>
                          </p:cTn>
                        </p:par>
                        <p:par>
                          <p:cTn id="25" fill="hold">
                            <p:stCondLst>
                              <p:cond delay="2750"/>
                            </p:stCondLst>
                            <p:childTnLst>
                              <p:par>
                                <p:cTn id="26" presetClass="entr" nodeType="afterEffect" presetSubtype="8" presetID="2" grpId="4" fill="hold">
                                  <p:stCondLst>
                                    <p:cond delay="0"/>
                                  </p:stCondLst>
                                  <p:iterate type="el" backwards="0">
                                    <p:tmAbs val="0"/>
                                  </p:iterate>
                                  <p:childTnLst>
                                    <p:set>
                                      <p:cBhvr>
                                        <p:cTn id="27" fill="hold"/>
                                        <p:tgtEl>
                                          <p:spTgt spid="131"/>
                                        </p:tgtEl>
                                        <p:attrNameLst>
                                          <p:attrName>style.visibility</p:attrName>
                                        </p:attrNameLst>
                                      </p:cBhvr>
                                      <p:to>
                                        <p:strVal val="visible"/>
                                      </p:to>
                                    </p:set>
                                    <p:anim calcmode="lin" valueType="num">
                                      <p:cBhvr>
                                        <p:cTn id="28" dur="6000" fill="hold"/>
                                        <p:tgtEl>
                                          <p:spTgt spid="131"/>
                                        </p:tgtEl>
                                        <p:attrNameLst>
                                          <p:attrName>ppt_x</p:attrName>
                                        </p:attrNameLst>
                                      </p:cBhvr>
                                      <p:tavLst>
                                        <p:tav tm="0">
                                          <p:val>
                                            <p:strVal val="0-#ppt_w/2"/>
                                          </p:val>
                                        </p:tav>
                                        <p:tav tm="100000">
                                          <p:val>
                                            <p:strVal val="#ppt_x"/>
                                          </p:val>
                                        </p:tav>
                                      </p:tavLst>
                                    </p:anim>
                                    <p:anim calcmode="lin" valueType="num">
                                      <p:cBhvr>
                                        <p:cTn id="29" dur="6000" fill="hold"/>
                                        <p:tgtEl>
                                          <p:spTgt spid="13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1" presetID="22" grpId="1" fill="hold">
                                  <p:stCondLst>
                                    <p:cond delay="0"/>
                                  </p:stCondLst>
                                  <p:iterate type="el" backwards="0">
                                    <p:tmAbs val="0"/>
                                  </p:iterate>
                                  <p:childTnLst>
                                    <p:set>
                                      <p:cBhvr>
                                        <p:cTn id="33" fill="hold"/>
                                        <p:tgtEl>
                                          <p:spTgt spid="129">
                                            <p:txEl>
                                              <p:pRg st="2" end="2"/>
                                            </p:txEl>
                                          </p:spTgt>
                                        </p:tgtEl>
                                        <p:attrNameLst>
                                          <p:attrName>style.visibility</p:attrName>
                                        </p:attrNameLst>
                                      </p:cBhvr>
                                      <p:to>
                                        <p:strVal val="visible"/>
                                      </p:to>
                                    </p:set>
                                    <p:animEffect filter="wipe(up)" transition="in">
                                      <p:cBhvr>
                                        <p:cTn id="34" dur="2750"/>
                                        <p:tgtEl>
                                          <p:spTgt spid="129">
                                            <p:txEl>
                                              <p:pRg st="2" end="2"/>
                                            </p:txEl>
                                          </p:spTgt>
                                        </p:tgtEl>
                                      </p:cBhvr>
                                    </p:animEffect>
                                  </p:childTnLst>
                                </p:cTn>
                              </p:par>
                            </p:childTnLst>
                          </p:cTn>
                        </p:par>
                        <p:par>
                          <p:cTn id="35" fill="hold">
                            <p:stCondLst>
                              <p:cond delay="2750"/>
                            </p:stCondLst>
                            <p:childTnLst>
                              <p:par>
                                <p:cTn id="36" presetClass="entr" nodeType="afterEffect" presetSubtype="8" presetID="2" grpId="5" fill="hold">
                                  <p:stCondLst>
                                    <p:cond delay="0"/>
                                  </p:stCondLst>
                                  <p:iterate type="el" backwards="0">
                                    <p:tmAbs val="0"/>
                                  </p:iterate>
                                  <p:childTnLst>
                                    <p:set>
                                      <p:cBhvr>
                                        <p:cTn id="37" fill="hold"/>
                                        <p:tgtEl>
                                          <p:spTgt spid="130"/>
                                        </p:tgtEl>
                                        <p:attrNameLst>
                                          <p:attrName>style.visibility</p:attrName>
                                        </p:attrNameLst>
                                      </p:cBhvr>
                                      <p:to>
                                        <p:strVal val="visible"/>
                                      </p:to>
                                    </p:set>
                                    <p:anim calcmode="lin" valueType="num">
                                      <p:cBhvr>
                                        <p:cTn id="38" dur="6000" fill="hold"/>
                                        <p:tgtEl>
                                          <p:spTgt spid="130"/>
                                        </p:tgtEl>
                                        <p:attrNameLst>
                                          <p:attrName>ppt_x</p:attrName>
                                        </p:attrNameLst>
                                      </p:cBhvr>
                                      <p:tavLst>
                                        <p:tav tm="0">
                                          <p:val>
                                            <p:strVal val="0-#ppt_w/2"/>
                                          </p:val>
                                        </p:tav>
                                        <p:tav tm="100000">
                                          <p:val>
                                            <p:strVal val="#ppt_x"/>
                                          </p:val>
                                        </p:tav>
                                      </p:tavLst>
                                    </p:anim>
                                    <p:anim calcmode="lin" valueType="num">
                                      <p:cBhvr>
                                        <p:cTn id="39" dur="6000" fill="hold"/>
                                        <p:tgtEl>
                                          <p:spTgt spid="130"/>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10" presetID="19" grpId="6" fill="hold">
                                  <p:stCondLst>
                                    <p:cond delay="0"/>
                                  </p:stCondLst>
                                  <p:iterate type="el" backwards="0">
                                    <p:tmAbs val="0"/>
                                  </p:iterate>
                                  <p:childTnLst>
                                    <p:set>
                                      <p:cBhvr>
                                        <p:cTn id="43" fill="hold"/>
                                        <p:tgtEl>
                                          <p:spTgt spid="134"/>
                                        </p:tgtEl>
                                        <p:attrNameLst>
                                          <p:attrName>style.visibility</p:attrName>
                                        </p:attrNameLst>
                                      </p:cBhvr>
                                      <p:to>
                                        <p:strVal val="visible"/>
                                      </p:to>
                                    </p:set>
                                    <p:anim calcmode="lin" valueType="num">
                                      <p:cBhvr>
                                        <p:cTn id="44" dur="3250" fill="hold"/>
                                        <p:tgtEl>
                                          <p:spTgt spid="134"/>
                                        </p:tgtEl>
                                        <p:attrNameLst>
                                          <p:attrName>ppt_w</p:attrName>
                                        </p:attrNameLst>
                                      </p:cBhvr>
                                      <p:tavLst>
                                        <p:tav tm="0" fmla="#ppt_w*sin(2.5*pi*$)">
                                          <p:val>
                                            <p:fltVal val="0"/>
                                          </p:val>
                                        </p:tav>
                                        <p:tav tm="100000">
                                          <p:val>
                                            <p:fltVal val="1"/>
                                          </p:val>
                                        </p:tav>
                                      </p:tavLst>
                                    </p:anim>
                                    <p:anim calcmode="lin" valueType="num">
                                      <p:cBhvr>
                                        <p:cTn id="45" dur="3250" fill="hold"/>
                                        <p:tgtEl>
                                          <p:spTgt spid="1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3" grpId="2"/>
      <p:bldP build="whole" bldLvl="1" animBg="1" rev="0" advAuto="0" spid="131" grpId="4"/>
      <p:bldP build="whole" bldLvl="1" animBg="1" rev="0" advAuto="0" spid="132" grpId="3"/>
      <p:bldP build="whole" bldLvl="1" animBg="1" rev="0" advAuto="0" spid="130" grpId="5"/>
      <p:bldP build="p" bldLvl="5" animBg="1" rev="0" advAuto="0" spid="129" grpId="1"/>
      <p:bldP build="whole" bldLvl="1" animBg="1" rev="0" advAuto="0" spid="134" grpId="6"/>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6" name="image12.jpeg"/>
          <p:cNvPicPr>
            <a:picLocks noChangeAspect="1"/>
          </p:cNvPicPr>
          <p:nvPr/>
        </p:nvPicPr>
        <p:blipFill>
          <a:blip r:embed="rId2">
            <a:extLst/>
          </a:blip>
          <a:srcRect l="38885" t="9671" r="6049" b="21339"/>
          <a:stretch>
            <a:fillRect/>
          </a:stretch>
        </p:blipFill>
        <p:spPr>
          <a:xfrm>
            <a:off x="1304072" y="-9650"/>
            <a:ext cx="11700728" cy="9772900"/>
          </a:xfrm>
          <a:prstGeom prst="rect">
            <a:avLst/>
          </a:prstGeom>
          <a:ln w="12700">
            <a:miter lim="400000"/>
          </a:ln>
        </p:spPr>
      </p:pic>
      <p:sp>
        <p:nvSpPr>
          <p:cNvPr id="137" name="Shape 137"/>
          <p:cNvSpPr/>
          <p:nvPr>
            <p:ph type="title" idx="4294967295"/>
          </p:nvPr>
        </p:nvSpPr>
        <p:spPr>
          <a:xfrm>
            <a:off x="1420612" y="24747"/>
            <a:ext cx="11584188" cy="890837"/>
          </a:xfrm>
          <a:prstGeom prst="rect">
            <a:avLst/>
          </a:prstGeom>
        </p:spPr>
        <p:txBody>
          <a:bodyPr lIns="0" tIns="0" rIns="0" bIns="0"/>
          <a:lstStyle>
            <a:lvl1pPr>
              <a:defRPr sz="5600">
                <a:solidFill>
                  <a:srgbClr val="FFFFFF"/>
                </a:solidFill>
              </a:defRPr>
            </a:lvl1pPr>
          </a:lstStyle>
          <a:p>
            <a:pPr/>
            <a:r>
              <a:t>C) Baptized with Fire (Luke 3:16)</a:t>
            </a:r>
          </a:p>
        </p:txBody>
      </p:sp>
      <p:grpSp>
        <p:nvGrpSpPr>
          <p:cNvPr id="140" name="Group 140"/>
          <p:cNvGrpSpPr/>
          <p:nvPr/>
        </p:nvGrpSpPr>
        <p:grpSpPr>
          <a:xfrm>
            <a:off x="1885701" y="5377949"/>
            <a:ext cx="10537411" cy="1726251"/>
            <a:chOff x="0" y="0"/>
            <a:chExt cx="10537409" cy="1726249"/>
          </a:xfrm>
        </p:grpSpPr>
        <p:sp>
          <p:nvSpPr>
            <p:cNvPr id="138" name="Shape 138"/>
            <p:cNvSpPr/>
            <p:nvPr/>
          </p:nvSpPr>
          <p:spPr>
            <a:xfrm>
              <a:off x="0" y="0"/>
              <a:ext cx="10537410" cy="1726250"/>
            </a:xfrm>
            <a:prstGeom prst="rect">
              <a:avLst/>
            </a:prstGeom>
            <a:blipFill rotWithShape="1">
              <a:blip r:embed="rId3">
                <a:alphaModFix amt="25218"/>
              </a:blip>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sz="2400">
                  <a:solidFill>
                    <a:srgbClr val="FFFFFF"/>
                  </a:solidFill>
                </a:defRPr>
              </a:pPr>
            </a:p>
          </p:txBody>
        </p:sp>
        <p:sp>
          <p:nvSpPr>
            <p:cNvPr id="139" name="Shape 139"/>
            <p:cNvSpPr/>
            <p:nvPr/>
          </p:nvSpPr>
          <p:spPr>
            <a:xfrm>
              <a:off x="201528" y="0"/>
              <a:ext cx="10289828" cy="166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lvl="1" algn="just">
                <a:spcBef>
                  <a:spcPts val="1500"/>
                </a:spcBef>
                <a:defRPr sz="3400">
                  <a:solidFill>
                    <a:srgbClr val="FFFFFF"/>
                  </a:solidFill>
                </a:defRPr>
              </a:pPr>
              <a:r>
                <a:t>“Fire” represents a thorough purging of the sinful self through the Spirit’s conviction and repentance which is also pictured by baptism (Ro 6:2-4;1 Pe 2:24).</a:t>
              </a:r>
            </a:p>
          </p:txBody>
        </p:sp>
      </p:grpSp>
      <p:grpSp>
        <p:nvGrpSpPr>
          <p:cNvPr id="143" name="Group 143"/>
          <p:cNvGrpSpPr/>
          <p:nvPr/>
        </p:nvGrpSpPr>
        <p:grpSpPr>
          <a:xfrm>
            <a:off x="2181874" y="2143466"/>
            <a:ext cx="10061664" cy="2006601"/>
            <a:chOff x="0" y="0"/>
            <a:chExt cx="10061663" cy="2006600"/>
          </a:xfrm>
        </p:grpSpPr>
        <p:sp>
          <p:nvSpPr>
            <p:cNvPr id="141" name="Shape 141"/>
            <p:cNvSpPr/>
            <p:nvPr/>
          </p:nvSpPr>
          <p:spPr>
            <a:xfrm>
              <a:off x="0" y="0"/>
              <a:ext cx="10061664" cy="2006601"/>
            </a:xfrm>
            <a:prstGeom prst="rect">
              <a:avLst/>
            </a:prstGeom>
            <a:solidFill>
              <a:srgbClr val="FFF9DA">
                <a:alpha val="79160"/>
              </a:srgbClr>
            </a:solidFill>
            <a:ln w="25400" cap="flat">
              <a:solidFill>
                <a:srgbClr val="85888D">
                  <a:alpha val="79160"/>
                </a:srgbClr>
              </a:solidFill>
              <a:prstDash val="solid"/>
              <a:miter lim="400000"/>
            </a:ln>
            <a:effectLst>
              <a:outerShdw sx="100000" sy="100000" kx="0" ky="0" algn="b" rotWithShape="0" blurRad="190500" dist="8455" dir="5400000">
                <a:srgbClr val="000000"/>
              </a:outerShdw>
            </a:effectLst>
          </p:spPr>
          <p:txBody>
            <a:bodyPr wrap="square" lIns="50800" tIns="50800" rIns="50800" bIns="50800" numCol="1" anchor="ctr">
              <a:noAutofit/>
            </a:bodyPr>
            <a:lstStyle/>
            <a:p>
              <a:pPr>
                <a:defRPr sz="2400"/>
              </a:pPr>
            </a:p>
          </p:txBody>
        </p:sp>
        <p:sp>
          <p:nvSpPr>
            <p:cNvPr id="142" name="Shape 142"/>
            <p:cNvSpPr/>
            <p:nvPr/>
          </p:nvSpPr>
          <p:spPr>
            <a:xfrm>
              <a:off x="216874" y="139700"/>
              <a:ext cx="9627915" cy="172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a:spcBef>
                  <a:spcPts val="500"/>
                </a:spcBef>
                <a:defRPr sz="2700"/>
              </a:lvl1pPr>
            </a:lstStyle>
            <a:p>
              <a:pPr/>
              <a:r>
                <a:t>John answered and said to them all, “As for me, I baptize you with water; but One is coming who is mightier than I, and I am not fit to untie the thong of His sandals; He will baptize you with the Holy Spirit and fire (Luke 3:16; Mat 3:11; Mk 1:8).</a:t>
              </a:r>
            </a:p>
          </p:txBody>
        </p:sp>
      </p:grpSp>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43"/>
                                        </p:tgtEl>
                                        <p:attrNameLst>
                                          <p:attrName>style.visibility</p:attrName>
                                        </p:attrNameLst>
                                      </p:cBhvr>
                                      <p:to>
                                        <p:strVal val="visible"/>
                                      </p:to>
                                    </p:set>
                                    <p:animEffect filter="dissolve" transition="in">
                                      <p:cBhvr>
                                        <p:cTn id="7" dur="3250"/>
                                        <p:tgtEl>
                                          <p:spTgt spid="14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 grpId="2" fill="hold">
                                  <p:stCondLst>
                                    <p:cond delay="0"/>
                                  </p:stCondLst>
                                  <p:iterate type="el" backwards="0">
                                    <p:tmAbs val="0"/>
                                  </p:iterate>
                                  <p:childTnLst>
                                    <p:set>
                                      <p:cBhvr>
                                        <p:cTn id="11" fill="hold"/>
                                        <p:tgtEl>
                                          <p:spTgt spid="140"/>
                                        </p:tgtEl>
                                        <p:attrNameLst>
                                          <p:attrName>style.visibility</p:attrName>
                                        </p:attrNameLst>
                                      </p:cBhvr>
                                      <p:to>
                                        <p:strVal val="visible"/>
                                      </p:to>
                                    </p:set>
                                    <p:anim calcmode="lin" valueType="num">
                                      <p:cBhvr>
                                        <p:cTn id="12" dur="3250" fill="hold"/>
                                        <p:tgtEl>
                                          <p:spTgt spid="140"/>
                                        </p:tgtEl>
                                        <p:attrNameLst>
                                          <p:attrName>ppt_x</p:attrName>
                                        </p:attrNameLst>
                                      </p:cBhvr>
                                      <p:tavLst>
                                        <p:tav tm="0">
                                          <p:val>
                                            <p:strVal val="1+#ppt_w/2"/>
                                          </p:val>
                                        </p:tav>
                                        <p:tav tm="100000">
                                          <p:val>
                                            <p:strVal val="#ppt_x"/>
                                          </p:val>
                                        </p:tav>
                                      </p:tavLst>
                                    </p:anim>
                                    <p:anim calcmode="lin" valueType="num">
                                      <p:cBhvr>
                                        <p:cTn id="13" dur="3250" fill="hold"/>
                                        <p:tgtEl>
                                          <p:spTgt spid="1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3" grpId="1"/>
      <p:bldP build="whole" bldLvl="1" animBg="1" rev="0" advAuto="0" spid="140" grpId="2"/>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5" name="000605-0002-009963.jpg"/>
          <p:cNvPicPr>
            <a:picLocks noChangeAspect="1"/>
          </p:cNvPicPr>
          <p:nvPr/>
        </p:nvPicPr>
        <p:blipFill>
          <a:blip r:embed="rId2">
            <a:extLst/>
          </a:blip>
          <a:stretch>
            <a:fillRect/>
          </a:stretch>
        </p:blipFill>
        <p:spPr>
          <a:xfrm rot="10800000">
            <a:off x="7903057" y="915583"/>
            <a:ext cx="3788867" cy="3160547"/>
          </a:xfrm>
          <a:prstGeom prst="rect">
            <a:avLst/>
          </a:prstGeom>
          <a:ln w="12700">
            <a:miter lim="400000"/>
          </a:ln>
        </p:spPr>
      </p:pic>
      <p:sp>
        <p:nvSpPr>
          <p:cNvPr id="146" name="Shape 146"/>
          <p:cNvSpPr/>
          <p:nvPr>
            <p:ph type="title" idx="4294967295"/>
          </p:nvPr>
        </p:nvSpPr>
        <p:spPr>
          <a:xfrm>
            <a:off x="1420612" y="24747"/>
            <a:ext cx="11584188" cy="890837"/>
          </a:xfrm>
          <a:prstGeom prst="rect">
            <a:avLst/>
          </a:prstGeom>
        </p:spPr>
        <p:txBody>
          <a:bodyPr lIns="0" tIns="0" rIns="0" bIns="0"/>
          <a:lstStyle>
            <a:lvl1pPr>
              <a:defRPr sz="5400"/>
            </a:lvl1pPr>
          </a:lstStyle>
          <a:p>
            <a:pPr/>
            <a:r>
              <a:t>C) Baptized with Fire (Luke 3:16)</a:t>
            </a:r>
          </a:p>
        </p:txBody>
      </p:sp>
      <p:sp>
        <p:nvSpPr>
          <p:cNvPr id="147" name="Shape 147"/>
          <p:cNvSpPr/>
          <p:nvPr/>
        </p:nvSpPr>
        <p:spPr>
          <a:xfrm>
            <a:off x="1849012" y="8379977"/>
            <a:ext cx="10727388" cy="1231901"/>
          </a:xfrm>
          <a:prstGeom prst="rect">
            <a:avLst/>
          </a:prstGeom>
          <a:solidFill>
            <a:schemeClr val="accent3"/>
          </a:solidFill>
          <a:ln w="38100">
            <a:solidFill>
              <a:srgbClr val="FFFFFF"/>
            </a:solidFill>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lvl="1">
              <a:defRPr>
                <a:solidFill>
                  <a:srgbClr val="FFFFFF"/>
                </a:solidFill>
              </a:defRPr>
            </a:pPr>
            <a:r>
              <a:t>If we depend only on water baptism and tradition, we will completely miss God’s work for our lives.</a:t>
            </a:r>
          </a:p>
        </p:txBody>
      </p:sp>
      <p:pic>
        <p:nvPicPr>
          <p:cNvPr id="148" name="000605-0002-009963.jpg"/>
          <p:cNvPicPr>
            <a:picLocks noChangeAspect="1"/>
          </p:cNvPicPr>
          <p:nvPr/>
        </p:nvPicPr>
        <p:blipFill>
          <a:blip r:embed="rId2">
            <a:extLst/>
          </a:blip>
          <a:stretch>
            <a:fillRect/>
          </a:stretch>
        </p:blipFill>
        <p:spPr>
          <a:xfrm>
            <a:off x="2184449" y="915583"/>
            <a:ext cx="3788868" cy="3160547"/>
          </a:xfrm>
          <a:prstGeom prst="rect">
            <a:avLst/>
          </a:prstGeom>
          <a:ln w="12700">
            <a:miter lim="400000"/>
          </a:ln>
        </p:spPr>
      </p:pic>
      <p:sp>
        <p:nvSpPr>
          <p:cNvPr id="149" name="Shape 149"/>
          <p:cNvSpPr/>
          <p:nvPr/>
        </p:nvSpPr>
        <p:spPr>
          <a:xfrm>
            <a:off x="1695458" y="3837704"/>
            <a:ext cx="4847036" cy="246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spcBef>
                <a:spcPts val="300"/>
              </a:spcBef>
              <a:defRPr u="sng"/>
            </a:pPr>
            <a:r>
              <a:rPr b="1">
                <a:latin typeface="+mn-lt"/>
                <a:ea typeface="+mn-ea"/>
                <a:cs typeface="+mn-cs"/>
                <a:sym typeface="Helvetica"/>
              </a:rPr>
              <a:t>Repentance</a:t>
            </a:r>
          </a:p>
          <a:p>
            <a:pPr lvl="1" marL="228600" indent="-228600" algn="l">
              <a:buSzPct val="90000"/>
              <a:buChar char="•"/>
              <a:defRPr sz="2900"/>
            </a:pPr>
            <a:r>
              <a:t>Dead to self (flesh)</a:t>
            </a:r>
          </a:p>
          <a:p>
            <a:pPr lvl="1" marL="228600" indent="-228600" algn="l">
              <a:buSzPct val="90000"/>
              <a:buChar char="•"/>
              <a:defRPr sz="2900"/>
            </a:pPr>
            <a:r>
              <a:t>Flesh engendered strength</a:t>
            </a:r>
          </a:p>
          <a:p>
            <a:pPr lvl="1" marL="228600" indent="-228600" algn="l">
              <a:buSzPct val="90000"/>
              <a:buChar char="•"/>
              <a:defRPr sz="2900"/>
            </a:pPr>
            <a:r>
              <a:t>Identify with Christ’s death</a:t>
            </a:r>
          </a:p>
          <a:p>
            <a:pPr lvl="1" marL="228600" indent="-228600" algn="l">
              <a:buSzPct val="90000"/>
              <a:buChar char="•"/>
              <a:defRPr sz="2900"/>
            </a:pPr>
            <a:r>
              <a:t>Purging of fire (conviction)</a:t>
            </a:r>
          </a:p>
        </p:txBody>
      </p:sp>
      <p:sp>
        <p:nvSpPr>
          <p:cNvPr id="150" name="Shape 150"/>
          <p:cNvSpPr/>
          <p:nvPr/>
        </p:nvSpPr>
        <p:spPr>
          <a:xfrm>
            <a:off x="5707502" y="1144743"/>
            <a:ext cx="2461370" cy="246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28600" marR="228600" defTabSz="457200">
              <a:spcBef>
                <a:spcPts val="400"/>
              </a:spcBef>
              <a:defRPr i="1" sz="2800">
                <a:latin typeface="Gill Sans"/>
                <a:ea typeface="Gill Sans"/>
                <a:cs typeface="Gill Sans"/>
                <a:sym typeface="Gill Sans"/>
              </a:defRPr>
            </a:lvl1pPr>
          </a:lstStyle>
          <a:p>
            <a:pPr/>
            <a:r>
              <a:t>“He will baptize you with the Holy Spirit and fire” (Luke 3:16).</a:t>
            </a:r>
          </a:p>
        </p:txBody>
      </p:sp>
      <p:sp>
        <p:nvSpPr>
          <p:cNvPr id="151" name="Shape 151"/>
          <p:cNvSpPr/>
          <p:nvPr/>
        </p:nvSpPr>
        <p:spPr>
          <a:xfrm>
            <a:off x="6938186" y="3837704"/>
            <a:ext cx="5854672" cy="246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spcBef>
                <a:spcPts val="300"/>
              </a:spcBef>
              <a:defRPr b="1" u="sng">
                <a:latin typeface="+mn-lt"/>
                <a:ea typeface="+mn-ea"/>
                <a:cs typeface="+mn-cs"/>
                <a:sym typeface="Helvetica"/>
              </a:defRPr>
            </a:pPr>
            <a:r>
              <a:t>Faith</a:t>
            </a:r>
          </a:p>
          <a:p>
            <a:pPr lvl="1" marL="228600" indent="-228600" algn="l">
              <a:buSzPct val="90000"/>
              <a:buChar char="•"/>
              <a:defRPr sz="2900"/>
            </a:pPr>
            <a:r>
              <a:t>New life</a:t>
            </a:r>
          </a:p>
          <a:p>
            <a:pPr lvl="1" marL="228600" indent="-228600" algn="l">
              <a:buSzPct val="90000"/>
              <a:buChar char="•"/>
              <a:defRPr sz="2900"/>
            </a:pPr>
            <a:r>
              <a:t>Spirit–empowered life</a:t>
            </a:r>
          </a:p>
          <a:p>
            <a:pPr lvl="1" marL="228600" indent="-228600" algn="l">
              <a:buSzPct val="90000"/>
              <a:buChar char="•"/>
              <a:defRPr sz="2900"/>
            </a:pPr>
            <a:r>
              <a:t>Identify with Christ’s Resurrection</a:t>
            </a:r>
          </a:p>
          <a:p>
            <a:pPr lvl="1" marL="228600" indent="-228600" algn="l">
              <a:buSzPct val="90000"/>
              <a:buChar char="•"/>
              <a:defRPr sz="2900"/>
            </a:pPr>
            <a:r>
              <a:t>Washing by Spirit</a:t>
            </a:r>
          </a:p>
        </p:txBody>
      </p:sp>
      <p:sp>
        <p:nvSpPr>
          <p:cNvPr id="152" name="Shape 152"/>
          <p:cNvSpPr/>
          <p:nvPr/>
        </p:nvSpPr>
        <p:spPr>
          <a:xfrm>
            <a:off x="1420612" y="6417827"/>
            <a:ext cx="11584189" cy="1943101"/>
          </a:xfrm>
          <a:prstGeom prst="rect">
            <a:avLst/>
          </a:prstGeom>
          <a:gradFill>
            <a:gsLst>
              <a:gs pos="0">
                <a:srgbClr val="C3C9EB"/>
              </a:gs>
              <a:gs pos="100000">
                <a:srgbClr val="FFFFFF"/>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just">
              <a:spcBef>
                <a:spcPts val="1500"/>
              </a:spcBef>
              <a:defRPr sz="2400"/>
            </a:pPr>
            <a:r>
              <a:t>“May it never be! How shall we who died to sin still live in it? Or do you not know that all of us who have been baptized into Christ Jesus have been baptized into His death? Therefore we have been buried with Him through baptism into death, in order that as Christ was raised from the dead through the glory of the Father, so we too might walk in newness of life” (Rom 6:2-4).</a:t>
            </a:r>
          </a:p>
        </p:txBody>
      </p:sp>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5" presetID="19" grpId="1" fill="hold">
                                  <p:stCondLst>
                                    <p:cond delay="0"/>
                                  </p:stCondLst>
                                  <p:iterate type="el" backwards="0">
                                    <p:tmAbs val="0"/>
                                  </p:iterate>
                                  <p:childTnLst>
                                    <p:set>
                                      <p:cBhvr>
                                        <p:cTn id="6" fill="hold"/>
                                        <p:tgtEl>
                                          <p:spTgt spid="145"/>
                                        </p:tgtEl>
                                        <p:attrNameLst>
                                          <p:attrName>style.visibility</p:attrName>
                                        </p:attrNameLst>
                                      </p:cBhvr>
                                      <p:to>
                                        <p:strVal val="visible"/>
                                      </p:to>
                                    </p:set>
                                    <p:anim calcmode="lin" valueType="num">
                                      <p:cBhvr>
                                        <p:cTn id="7" dur="3750" fill="hold"/>
                                        <p:tgtEl>
                                          <p:spTgt spid="145"/>
                                        </p:tgtEl>
                                        <p:attrNameLst>
                                          <p:attrName>ppt_w</p:attrName>
                                        </p:attrNameLst>
                                      </p:cBhvr>
                                      <p:tavLst>
                                        <p:tav tm="0">
                                          <p:val>
                                            <p:strVal val="#ppt_w"/>
                                          </p:val>
                                        </p:tav>
                                        <p:tav tm="100000">
                                          <p:val>
                                            <p:strVal val="#ppt_w"/>
                                          </p:val>
                                        </p:tav>
                                      </p:tavLst>
                                    </p:anim>
                                    <p:anim calcmode="lin" valueType="num">
                                      <p:cBhvr>
                                        <p:cTn id="8" dur="3750" fill="hold"/>
                                        <p:tgtEl>
                                          <p:spTgt spid="145"/>
                                        </p:tgtEl>
                                        <p:attrNameLst>
                                          <p:attrName>ppt_h</p:attrName>
                                        </p:attrNameLst>
                                      </p:cBhvr>
                                      <p:tavLst>
                                        <p:tav tm="0" fmla="#ppt_h*sin(2.5*pi*$)">
                                          <p:val>
                                            <p:fltVal val="0"/>
                                          </p:val>
                                        </p:tav>
                                        <p:tav tm="100000">
                                          <p:val>
                                            <p:fltVal val="1"/>
                                          </p:val>
                                        </p:tav>
                                      </p:tavLst>
                                    </p:anim>
                                  </p:childTnLst>
                                </p:cTn>
                              </p:par>
                            </p:childTnLst>
                          </p:cTn>
                        </p:par>
                        <p:par>
                          <p:cTn id="9" fill="hold">
                            <p:stCondLst>
                              <p:cond delay="3750"/>
                            </p:stCondLst>
                            <p:childTnLst>
                              <p:par>
                                <p:cTn id="10" presetClass="entr" nodeType="afterEffect" presetSubtype="5" presetID="19" grpId="2" fill="hold">
                                  <p:stCondLst>
                                    <p:cond delay="0"/>
                                  </p:stCondLst>
                                  <p:iterate type="el" backwards="0">
                                    <p:tmAbs val="0"/>
                                  </p:iterate>
                                  <p:childTnLst>
                                    <p:set>
                                      <p:cBhvr>
                                        <p:cTn id="11" fill="hold"/>
                                        <p:tgtEl>
                                          <p:spTgt spid="148"/>
                                        </p:tgtEl>
                                        <p:attrNameLst>
                                          <p:attrName>style.visibility</p:attrName>
                                        </p:attrNameLst>
                                      </p:cBhvr>
                                      <p:to>
                                        <p:strVal val="visible"/>
                                      </p:to>
                                    </p:set>
                                    <p:anim calcmode="lin" valueType="num">
                                      <p:cBhvr>
                                        <p:cTn id="12" dur="3750" fill="hold"/>
                                        <p:tgtEl>
                                          <p:spTgt spid="148"/>
                                        </p:tgtEl>
                                        <p:attrNameLst>
                                          <p:attrName>ppt_w</p:attrName>
                                        </p:attrNameLst>
                                      </p:cBhvr>
                                      <p:tavLst>
                                        <p:tav tm="0">
                                          <p:val>
                                            <p:strVal val="#ppt_w"/>
                                          </p:val>
                                        </p:tav>
                                        <p:tav tm="100000">
                                          <p:val>
                                            <p:strVal val="#ppt_w"/>
                                          </p:val>
                                        </p:tav>
                                      </p:tavLst>
                                    </p:anim>
                                    <p:anim calcmode="lin" valueType="num">
                                      <p:cBhvr>
                                        <p:cTn id="13" dur="3750" fill="hold"/>
                                        <p:tgtEl>
                                          <p:spTgt spid="148"/>
                                        </p:tgtEl>
                                        <p:attrNameLst>
                                          <p:attrName>ppt_h</p:attrName>
                                        </p:attrNameLst>
                                      </p:cBhvr>
                                      <p:tavLst>
                                        <p:tav tm="0" fmla="#ppt_h*sin(2.5*pi*$)">
                                          <p:val>
                                            <p:fltVal val="0"/>
                                          </p:val>
                                        </p:tav>
                                        <p:tav tm="100000">
                                          <p:val>
                                            <p:fltVal val="1"/>
                                          </p:val>
                                        </p:tav>
                                      </p:tavLst>
                                    </p:anim>
                                  </p:childTnLst>
                                </p:cTn>
                              </p:par>
                            </p:childTnLst>
                          </p:cTn>
                        </p:par>
                        <p:par>
                          <p:cTn id="14" fill="hold">
                            <p:stCondLst>
                              <p:cond delay="7500"/>
                            </p:stCondLst>
                            <p:childTnLst>
                              <p:par>
                                <p:cTn id="15" presetClass="entr" nodeType="afterEffect" presetSubtype="16" presetID="23" grpId="3" fill="hold">
                                  <p:stCondLst>
                                    <p:cond delay="0"/>
                                  </p:stCondLst>
                                  <p:iterate type="el" backwards="0">
                                    <p:tmAbs val="0"/>
                                  </p:iterate>
                                  <p:childTnLst>
                                    <p:set>
                                      <p:cBhvr>
                                        <p:cTn id="16" fill="hold"/>
                                        <p:tgtEl>
                                          <p:spTgt spid="150"/>
                                        </p:tgtEl>
                                        <p:attrNameLst>
                                          <p:attrName>style.visibility</p:attrName>
                                        </p:attrNameLst>
                                      </p:cBhvr>
                                      <p:to>
                                        <p:strVal val="visible"/>
                                      </p:to>
                                    </p:set>
                                    <p:anim calcmode="lin" valueType="num">
                                      <p:cBhvr>
                                        <p:cTn id="17" dur="2500" fill="hold"/>
                                        <p:tgtEl>
                                          <p:spTgt spid="150"/>
                                        </p:tgtEl>
                                        <p:attrNameLst>
                                          <p:attrName>ppt_w</p:attrName>
                                        </p:attrNameLst>
                                      </p:cBhvr>
                                      <p:tavLst>
                                        <p:tav tm="0">
                                          <p:val>
                                            <p:fltVal val="0"/>
                                          </p:val>
                                        </p:tav>
                                        <p:tav tm="100000">
                                          <p:val>
                                            <p:strVal val="#ppt_w"/>
                                          </p:val>
                                        </p:tav>
                                      </p:tavLst>
                                    </p:anim>
                                    <p:anim calcmode="lin" valueType="num">
                                      <p:cBhvr>
                                        <p:cTn id="18" dur="2500" fill="hold"/>
                                        <p:tgtEl>
                                          <p:spTgt spid="150"/>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32" presetID="23" grpId="4" fill="hold">
                                  <p:stCondLst>
                                    <p:cond delay="0"/>
                                  </p:stCondLst>
                                  <p:iterate type="el" backwards="0">
                                    <p:tmAbs val="0"/>
                                  </p:iterate>
                                  <p:childTnLst>
                                    <p:set>
                                      <p:cBhvr>
                                        <p:cTn id="22" fill="hold"/>
                                        <p:tgtEl>
                                          <p:spTgt spid="152"/>
                                        </p:tgtEl>
                                        <p:attrNameLst>
                                          <p:attrName>style.visibility</p:attrName>
                                        </p:attrNameLst>
                                      </p:cBhvr>
                                      <p:to>
                                        <p:strVal val="visible"/>
                                      </p:to>
                                    </p:set>
                                    <p:anim calcmode="lin" valueType="num">
                                      <p:cBhvr>
                                        <p:cTn id="23" dur="1000" fill="hold"/>
                                        <p:tgtEl>
                                          <p:spTgt spid="152"/>
                                        </p:tgtEl>
                                        <p:attrNameLst>
                                          <p:attrName>ppt_w</p:attrName>
                                        </p:attrNameLst>
                                      </p:cBhvr>
                                      <p:tavLst>
                                        <p:tav tm="0">
                                          <p:val>
                                            <p:strVal val="4*#ppt_w"/>
                                          </p:val>
                                        </p:tav>
                                        <p:tav tm="100000">
                                          <p:val>
                                            <p:strVal val="#ppt_w"/>
                                          </p:val>
                                        </p:tav>
                                      </p:tavLst>
                                    </p:anim>
                                    <p:anim calcmode="lin" valueType="num">
                                      <p:cBhvr>
                                        <p:cTn id="24" dur="1000" fill="hold"/>
                                        <p:tgtEl>
                                          <p:spTgt spid="152"/>
                                        </p:tgtEl>
                                        <p:attrNameLst>
                                          <p:attrName>ppt_h</p:attrName>
                                        </p:attrNameLst>
                                      </p:cBhvr>
                                      <p:tavLst>
                                        <p:tav tm="0">
                                          <p:val>
                                            <p:strVal val="4*#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 presetID="22" grpId="5" fill="hold">
                                  <p:stCondLst>
                                    <p:cond delay="0"/>
                                  </p:stCondLst>
                                  <p:iterate type="el" backwards="0">
                                    <p:tmAbs val="0"/>
                                  </p:iterate>
                                  <p:childTnLst>
                                    <p:set>
                                      <p:cBhvr>
                                        <p:cTn id="28" fill="hold"/>
                                        <p:tgtEl>
                                          <p:spTgt spid="149"/>
                                        </p:tgtEl>
                                        <p:attrNameLst>
                                          <p:attrName>style.visibility</p:attrName>
                                        </p:attrNameLst>
                                      </p:cBhvr>
                                      <p:to>
                                        <p:strVal val="visible"/>
                                      </p:to>
                                    </p:set>
                                    <p:animEffect filter="wipe(up)" transition="in">
                                      <p:cBhvr>
                                        <p:cTn id="29" dur="4500"/>
                                        <p:tgtEl>
                                          <p:spTgt spid="149"/>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1" presetID="22" grpId="6" fill="hold">
                                  <p:stCondLst>
                                    <p:cond delay="0"/>
                                  </p:stCondLst>
                                  <p:iterate type="el" backwards="0">
                                    <p:tmAbs val="0"/>
                                  </p:iterate>
                                  <p:childTnLst>
                                    <p:set>
                                      <p:cBhvr>
                                        <p:cTn id="33" fill="hold"/>
                                        <p:tgtEl>
                                          <p:spTgt spid="151"/>
                                        </p:tgtEl>
                                        <p:attrNameLst>
                                          <p:attrName>style.visibility</p:attrName>
                                        </p:attrNameLst>
                                      </p:cBhvr>
                                      <p:to>
                                        <p:strVal val="visible"/>
                                      </p:to>
                                    </p:set>
                                    <p:animEffect filter="wipe(up)" transition="in">
                                      <p:cBhvr>
                                        <p:cTn id="34" dur="4500"/>
                                        <p:tgtEl>
                                          <p:spTgt spid="151"/>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10" presetID="19" grpId="7" fill="hold">
                                  <p:stCondLst>
                                    <p:cond delay="0"/>
                                  </p:stCondLst>
                                  <p:iterate type="el" backwards="0">
                                    <p:tmAbs val="0"/>
                                  </p:iterate>
                                  <p:childTnLst>
                                    <p:set>
                                      <p:cBhvr>
                                        <p:cTn id="38" fill="hold"/>
                                        <p:tgtEl>
                                          <p:spTgt spid="147"/>
                                        </p:tgtEl>
                                        <p:attrNameLst>
                                          <p:attrName>style.visibility</p:attrName>
                                        </p:attrNameLst>
                                      </p:cBhvr>
                                      <p:to>
                                        <p:strVal val="visible"/>
                                      </p:to>
                                    </p:set>
                                    <p:anim calcmode="lin" valueType="num">
                                      <p:cBhvr>
                                        <p:cTn id="39" dur="3000" fill="hold"/>
                                        <p:tgtEl>
                                          <p:spTgt spid="147"/>
                                        </p:tgtEl>
                                        <p:attrNameLst>
                                          <p:attrName>ppt_w</p:attrName>
                                        </p:attrNameLst>
                                      </p:cBhvr>
                                      <p:tavLst>
                                        <p:tav tm="0" fmla="#ppt_w*sin(2.5*pi*$)">
                                          <p:val>
                                            <p:fltVal val="0"/>
                                          </p:val>
                                        </p:tav>
                                        <p:tav tm="100000">
                                          <p:val>
                                            <p:fltVal val="1"/>
                                          </p:val>
                                        </p:tav>
                                      </p:tavLst>
                                    </p:anim>
                                    <p:anim calcmode="lin" valueType="num">
                                      <p:cBhvr>
                                        <p:cTn id="40" dur="3000" fill="hold"/>
                                        <p:tgtEl>
                                          <p:spTgt spid="1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8" grpId="2"/>
      <p:bldP build="whole" bldLvl="1" animBg="1" rev="0" advAuto="0" spid="152" grpId="4"/>
      <p:bldP build="whole" bldLvl="1" animBg="1" rev="0" advAuto="0" spid="147" grpId="7"/>
      <p:bldP build="whole" bldLvl="1" animBg="1" rev="0" advAuto="0" spid="150" grpId="3"/>
      <p:bldP build="whole" bldLvl="1" animBg="1" rev="0" advAuto="0" spid="149" grpId="5"/>
      <p:bldP build="whole" bldLvl="1" animBg="1" rev="0" advAuto="0" spid="145" grpId="1"/>
      <p:bldP build="whole" bldLvl="1" animBg="1" rev="0" advAuto="0" spid="151" grpId="6"/>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Shape 154"/>
          <p:cNvSpPr/>
          <p:nvPr>
            <p:ph type="title" idx="4294967295"/>
          </p:nvPr>
        </p:nvSpPr>
        <p:spPr>
          <a:xfrm>
            <a:off x="1420612" y="24747"/>
            <a:ext cx="11584188" cy="890837"/>
          </a:xfrm>
          <a:prstGeom prst="rect">
            <a:avLst/>
          </a:prstGeom>
        </p:spPr>
        <p:txBody>
          <a:bodyPr lIns="0" tIns="0" rIns="0" bIns="0"/>
          <a:lstStyle>
            <a:lvl1pPr>
              <a:defRPr sz="5400"/>
            </a:lvl1pPr>
          </a:lstStyle>
          <a:p>
            <a:pPr/>
            <a:r>
              <a:t>C) Baptized with Fire (Luke 3:16)</a:t>
            </a:r>
          </a:p>
        </p:txBody>
      </p:sp>
      <p:sp>
        <p:nvSpPr>
          <p:cNvPr id="155" name="Shape 155"/>
          <p:cNvSpPr/>
          <p:nvPr/>
        </p:nvSpPr>
        <p:spPr>
          <a:xfrm>
            <a:off x="1786435" y="1884518"/>
            <a:ext cx="9648948"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228599" indent="-228599" algn="just">
              <a:spcBef>
                <a:spcPts val="1500"/>
              </a:spcBef>
              <a:buSzPct val="100000"/>
              <a:buChar char="•"/>
              <a:defRPr sz="2600"/>
            </a:pPr>
            <a:r>
              <a:t>“He will baptize you.” This is God’s work. Regeneration happens to us. God brings forth this birth of spiritual life.</a:t>
            </a:r>
          </a:p>
        </p:txBody>
      </p:sp>
      <p:sp>
        <p:nvSpPr>
          <p:cNvPr id="156" name="Shape 156"/>
          <p:cNvSpPr/>
          <p:nvPr/>
        </p:nvSpPr>
        <p:spPr>
          <a:xfrm>
            <a:off x="1362342" y="7505700"/>
            <a:ext cx="11700729" cy="1435101"/>
          </a:xfrm>
          <a:prstGeom prst="rect">
            <a:avLst/>
          </a:prstGeom>
          <a:blipFill>
            <a:blip r:embed="rId2"/>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2900">
                <a:solidFill>
                  <a:srgbClr val="FFFFFF"/>
                </a:solidFill>
              </a:defRPr>
            </a:lvl1pPr>
          </a:lstStyle>
          <a:p>
            <a:pPr/>
            <a:r>
              <a:t>A true believer obtains a new birth from the Spirit of God and, though not often understood at the start, the Spirit of God brings increasing comfort, security, leading and empowering to do God’s will.</a:t>
            </a:r>
          </a:p>
        </p:txBody>
      </p:sp>
      <p:sp>
        <p:nvSpPr>
          <p:cNvPr id="157" name="Shape 157"/>
          <p:cNvSpPr/>
          <p:nvPr/>
        </p:nvSpPr>
        <p:spPr>
          <a:xfrm>
            <a:off x="1786435" y="4876799"/>
            <a:ext cx="10346110"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228599" indent="-228599" algn="just">
              <a:spcBef>
                <a:spcPts val="1500"/>
              </a:spcBef>
              <a:buSzPct val="100000"/>
              <a:buChar char="•"/>
              <a:defRPr sz="2400"/>
            </a:pPr>
            <a:r>
              <a:t>The word ‘fire’ associated with the Holy Spirit was not again used after Acts 2 giving evidence that Pentecost was a special and unique event and yet establishing that the presence of the Spirit is to be associated with every true believer’s life</a:t>
            </a:r>
          </a:p>
        </p:txBody>
      </p:sp>
      <p:sp>
        <p:nvSpPr>
          <p:cNvPr id="158" name="Shape 158"/>
          <p:cNvSpPr/>
          <p:nvPr/>
        </p:nvSpPr>
        <p:spPr>
          <a:xfrm>
            <a:off x="8894341" y="3272709"/>
            <a:ext cx="2541043" cy="1270001"/>
          </a:xfrm>
          <a:prstGeom prst="roundRect">
            <a:avLst>
              <a:gd name="adj" fmla="val 15000"/>
            </a:avLst>
          </a:prstGeom>
          <a:blipFill>
            <a:blip r:embed="rId3"/>
          </a:blipFill>
          <a:ln w="12700">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i="1" sz="3400">
                <a:solidFill>
                  <a:srgbClr val="FFFFFF"/>
                </a:solidFill>
              </a:defRPr>
            </a:lvl1pPr>
          </a:lstStyle>
          <a:p>
            <a:pPr/>
            <a:r>
              <a:t>New life!</a:t>
            </a:r>
          </a:p>
        </p:txBody>
      </p:sp>
      <p:sp>
        <p:nvSpPr>
          <p:cNvPr id="159" name="Shape 159"/>
          <p:cNvSpPr/>
          <p:nvPr/>
        </p:nvSpPr>
        <p:spPr>
          <a:xfrm>
            <a:off x="4738786" y="3272709"/>
            <a:ext cx="3527228" cy="1270001"/>
          </a:xfrm>
          <a:prstGeom prst="rightArrow">
            <a:avLst>
              <a:gd name="adj1" fmla="val 32000"/>
              <a:gd name="adj2" fmla="val 64000"/>
            </a:avLst>
          </a:prstGeom>
          <a:blipFill>
            <a:blip r:embed="rId3"/>
          </a:blipFill>
          <a:ln w="12700">
            <a:miter lim="400000"/>
          </a:ln>
          <a:effectLst>
            <a:outerShdw sx="100000" sy="100000" kx="0" ky="0" algn="b" rotWithShape="0" blurRad="190500" dist="8455" dir="5400000">
              <a:srgbClr val="000000"/>
            </a:outerShdw>
          </a:effectLst>
        </p:spPr>
        <p:txBody>
          <a:bodyPr lIns="50800" tIns="50800" rIns="50800" bIns="50800" anchor="ctr"/>
          <a:lstStyle/>
          <a:p>
            <a:pPr>
              <a:defRPr i="1" sz="3400">
                <a:solidFill>
                  <a:srgbClr val="FFFFFF"/>
                </a:solidFill>
              </a:defRPr>
            </a:pPr>
          </a:p>
        </p:txBody>
      </p:sp>
      <p:sp>
        <p:nvSpPr>
          <p:cNvPr id="160" name="Shape 160"/>
          <p:cNvSpPr/>
          <p:nvPr/>
        </p:nvSpPr>
        <p:spPr>
          <a:xfrm>
            <a:off x="2743200" y="3094909"/>
            <a:ext cx="1625600" cy="1625601"/>
          </a:xfrm>
          <a:prstGeom prst="ellipse">
            <a:avLst/>
          </a:prstGeom>
          <a:blipFill>
            <a:blip r:embed="rId3"/>
          </a:blipFill>
          <a:ln w="12700">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i="1" sz="3400">
                <a:solidFill>
                  <a:srgbClr val="FFFFFF"/>
                </a:solidFill>
              </a:defRPr>
            </a:lvl1pPr>
          </a:lstStyle>
          <a:p>
            <a:pPr/>
            <a:r>
              <a:t>New birth</a:t>
            </a:r>
          </a:p>
        </p:txBody>
      </p:sp>
      <p:sp>
        <p:nvSpPr>
          <p:cNvPr id="161" name="Shape 161"/>
          <p:cNvSpPr/>
          <p:nvPr/>
        </p:nvSpPr>
        <p:spPr>
          <a:xfrm>
            <a:off x="3053202" y="915583"/>
            <a:ext cx="7297298"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28600" marR="228600" defTabSz="457200">
              <a:spcBef>
                <a:spcPts val="400"/>
              </a:spcBef>
              <a:defRPr i="1" sz="2800">
                <a:latin typeface="Gill Sans"/>
                <a:ea typeface="Gill Sans"/>
                <a:cs typeface="Gill Sans"/>
                <a:sym typeface="Gill Sans"/>
              </a:defRPr>
            </a:lvl1pPr>
          </a:lstStyle>
          <a:p>
            <a:pPr/>
            <a:r>
              <a:t>“He will baptize you with the Holy Spirit and fire” (Luke 3:16).</a:t>
            </a:r>
          </a:p>
        </p:txBody>
      </p:sp>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61"/>
                                        </p:tgtEl>
                                        <p:attrNameLst>
                                          <p:attrName>style.visibility</p:attrName>
                                        </p:attrNameLst>
                                      </p:cBhvr>
                                      <p:to>
                                        <p:strVal val="visible"/>
                                      </p:to>
                                    </p:set>
                                    <p:anim calcmode="lin" valueType="num">
                                      <p:cBhvr>
                                        <p:cTn id="7" dur="2500" fill="hold"/>
                                        <p:tgtEl>
                                          <p:spTgt spid="161"/>
                                        </p:tgtEl>
                                        <p:attrNameLst>
                                          <p:attrName>ppt_w</p:attrName>
                                        </p:attrNameLst>
                                      </p:cBhvr>
                                      <p:tavLst>
                                        <p:tav tm="0">
                                          <p:val>
                                            <p:fltVal val="0"/>
                                          </p:val>
                                        </p:tav>
                                        <p:tav tm="100000">
                                          <p:val>
                                            <p:strVal val="#ppt_w"/>
                                          </p:val>
                                        </p:tav>
                                      </p:tavLst>
                                    </p:anim>
                                    <p:anim calcmode="lin" valueType="num">
                                      <p:cBhvr>
                                        <p:cTn id="8" dur="2500" fill="hold"/>
                                        <p:tgtEl>
                                          <p:spTgt spid="161"/>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Class="entr" nodeType="afterEffect" presetSubtype="4" presetID="2" grpId="2" fill="hold">
                                  <p:stCondLst>
                                    <p:cond delay="0"/>
                                  </p:stCondLst>
                                  <p:iterate type="el" backwards="0">
                                    <p:tmAbs val="0"/>
                                  </p:iterate>
                                  <p:childTnLst>
                                    <p:set>
                                      <p:cBhvr>
                                        <p:cTn id="11" fill="hold"/>
                                        <p:tgtEl>
                                          <p:spTgt spid="155">
                                            <p:bg/>
                                          </p:spTgt>
                                        </p:tgtEl>
                                        <p:attrNameLst>
                                          <p:attrName>style.visibility</p:attrName>
                                        </p:attrNameLst>
                                      </p:cBhvr>
                                      <p:to>
                                        <p:strVal val="visible"/>
                                      </p:to>
                                    </p:set>
                                    <p:anim calcmode="lin" valueType="num">
                                      <p:cBhvr>
                                        <p:cTn id="12" dur="2500" fill="hold"/>
                                        <p:tgtEl>
                                          <p:spTgt spid="155">
                                            <p:bg/>
                                          </p:spTgt>
                                        </p:tgtEl>
                                        <p:attrNameLst>
                                          <p:attrName>ppt_x</p:attrName>
                                        </p:attrNameLst>
                                      </p:cBhvr>
                                      <p:tavLst>
                                        <p:tav tm="0">
                                          <p:val>
                                            <p:strVal val="#ppt_x"/>
                                          </p:val>
                                        </p:tav>
                                        <p:tav tm="100000">
                                          <p:val>
                                            <p:strVal val="#ppt_x"/>
                                          </p:val>
                                        </p:tav>
                                      </p:tavLst>
                                    </p:anim>
                                    <p:anim calcmode="lin" valueType="num">
                                      <p:cBhvr>
                                        <p:cTn id="13" dur="2500" fill="hold"/>
                                        <p:tgtEl>
                                          <p:spTgt spid="155">
                                            <p:bg/>
                                          </p:spTgt>
                                        </p:tgtEl>
                                        <p:attrNameLst>
                                          <p:attrName>ppt_y</p:attrName>
                                        </p:attrNameLst>
                                      </p:cBhvr>
                                      <p:tavLst>
                                        <p:tav tm="0">
                                          <p:val>
                                            <p:strVal val="1+#ppt_h/2"/>
                                          </p:val>
                                        </p:tav>
                                        <p:tav tm="100000">
                                          <p:val>
                                            <p:strVal val="#ppt_y"/>
                                          </p:val>
                                        </p:tav>
                                      </p:tavLst>
                                    </p:anim>
                                  </p:childTnLst>
                                </p:cTn>
                              </p:par>
                              <p:par>
                                <p:cTn id="14" presetClass="entr" nodeType="withEffect" presetSubtype="4" presetID="2" grpId="2" fill="hold">
                                  <p:stCondLst>
                                    <p:cond delay="0"/>
                                  </p:stCondLst>
                                  <p:iterate type="el" backwards="0">
                                    <p:tmAbs val="0"/>
                                  </p:iterate>
                                  <p:childTnLst>
                                    <p:set>
                                      <p:cBhvr>
                                        <p:cTn id="15" fill="hold"/>
                                        <p:tgtEl>
                                          <p:spTgt spid="155">
                                            <p:txEl>
                                              <p:pRg st="0" end="0"/>
                                            </p:txEl>
                                          </p:spTgt>
                                        </p:tgtEl>
                                        <p:attrNameLst>
                                          <p:attrName>style.visibility</p:attrName>
                                        </p:attrNameLst>
                                      </p:cBhvr>
                                      <p:to>
                                        <p:strVal val="visible"/>
                                      </p:to>
                                    </p:set>
                                    <p:anim calcmode="lin" valueType="num">
                                      <p:cBhvr>
                                        <p:cTn id="16" dur="2500" fill="hold"/>
                                        <p:tgtEl>
                                          <p:spTgt spid="155">
                                            <p:txEl>
                                              <p:pRg st="0" end="0"/>
                                            </p:txEl>
                                          </p:spTgt>
                                        </p:tgtEl>
                                        <p:attrNameLst>
                                          <p:attrName>ppt_x</p:attrName>
                                        </p:attrNameLst>
                                      </p:cBhvr>
                                      <p:tavLst>
                                        <p:tav tm="0">
                                          <p:val>
                                            <p:strVal val="#ppt_x"/>
                                          </p:val>
                                        </p:tav>
                                        <p:tav tm="100000">
                                          <p:val>
                                            <p:strVal val="#ppt_x"/>
                                          </p:val>
                                        </p:tav>
                                      </p:tavLst>
                                    </p:anim>
                                    <p:anim calcmode="lin" valueType="num">
                                      <p:cBhvr>
                                        <p:cTn id="17" dur="2500" fill="hold"/>
                                        <p:tgtEl>
                                          <p:spTgt spid="1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 grpId="3" fill="hold">
                                  <p:stCondLst>
                                    <p:cond delay="0"/>
                                  </p:stCondLst>
                                  <p:iterate type="lt" backwards="0">
                                    <p:tmAbs val="0"/>
                                  </p:iterate>
                                  <p:childTnLst>
                                    <p:set>
                                      <p:cBhvr>
                                        <p:cTn id="21" fill="hold"/>
                                        <p:tgtEl>
                                          <p:spTgt spid="160"/>
                                        </p:tgtEl>
                                        <p:attrNameLst>
                                          <p:attrName>style.visibility</p:attrName>
                                        </p:attrNameLst>
                                      </p:cBhvr>
                                      <p:to>
                                        <p:strVal val="visible"/>
                                      </p:to>
                                    </p:set>
                                    <p:anim calcmode="lin" valueType="num">
                                      <p:cBhvr>
                                        <p:cTn id="22" dur="1000" fill="hold"/>
                                        <p:tgtEl>
                                          <p:spTgt spid="160"/>
                                        </p:tgtEl>
                                        <p:attrNameLst>
                                          <p:attrName>ppt_x</p:attrName>
                                        </p:attrNameLst>
                                      </p:cBhvr>
                                      <p:tavLst>
                                        <p:tav tm="0">
                                          <p:val>
                                            <p:strVal val="0-#ppt_w/2"/>
                                          </p:val>
                                        </p:tav>
                                        <p:tav tm="100000">
                                          <p:val>
                                            <p:strVal val="#ppt_x"/>
                                          </p:val>
                                        </p:tav>
                                      </p:tavLst>
                                    </p:anim>
                                    <p:anim calcmode="lin" valueType="num">
                                      <p:cBhvr>
                                        <p:cTn id="23" dur="1000" fill="hold"/>
                                        <p:tgtEl>
                                          <p:spTgt spid="160"/>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Class="entr" nodeType="afterEffect" presetSubtype="8" presetID="2" grpId="4" fill="hold">
                                  <p:stCondLst>
                                    <p:cond delay="0"/>
                                  </p:stCondLst>
                                  <p:iterate type="lt" backwards="0">
                                    <p:tmAbs val="0"/>
                                  </p:iterate>
                                  <p:childTnLst>
                                    <p:set>
                                      <p:cBhvr>
                                        <p:cTn id="26" fill="hold"/>
                                        <p:tgtEl>
                                          <p:spTgt spid="159"/>
                                        </p:tgtEl>
                                        <p:attrNameLst>
                                          <p:attrName>style.visibility</p:attrName>
                                        </p:attrNameLst>
                                      </p:cBhvr>
                                      <p:to>
                                        <p:strVal val="visible"/>
                                      </p:to>
                                    </p:set>
                                    <p:anim calcmode="lin" valueType="num">
                                      <p:cBhvr>
                                        <p:cTn id="27" dur="1000" fill="hold"/>
                                        <p:tgtEl>
                                          <p:spTgt spid="159"/>
                                        </p:tgtEl>
                                        <p:attrNameLst>
                                          <p:attrName>ppt_x</p:attrName>
                                        </p:attrNameLst>
                                      </p:cBhvr>
                                      <p:tavLst>
                                        <p:tav tm="0">
                                          <p:val>
                                            <p:strVal val="0-#ppt_w/2"/>
                                          </p:val>
                                        </p:tav>
                                        <p:tav tm="100000">
                                          <p:val>
                                            <p:strVal val="#ppt_x"/>
                                          </p:val>
                                        </p:tav>
                                      </p:tavLst>
                                    </p:anim>
                                    <p:anim calcmode="lin" valueType="num">
                                      <p:cBhvr>
                                        <p:cTn id="28" dur="1000" fill="hold"/>
                                        <p:tgtEl>
                                          <p:spTgt spid="159"/>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Class="entr" nodeType="afterEffect" presetSubtype="8" presetID="2" grpId="5" fill="hold">
                                  <p:stCondLst>
                                    <p:cond delay="0"/>
                                  </p:stCondLst>
                                  <p:iterate type="lt" backwards="0">
                                    <p:tmAbs val="0"/>
                                  </p:iterate>
                                  <p:childTnLst>
                                    <p:set>
                                      <p:cBhvr>
                                        <p:cTn id="31" fill="hold"/>
                                        <p:tgtEl>
                                          <p:spTgt spid="158"/>
                                        </p:tgtEl>
                                        <p:attrNameLst>
                                          <p:attrName>style.visibility</p:attrName>
                                        </p:attrNameLst>
                                      </p:cBhvr>
                                      <p:to>
                                        <p:strVal val="visible"/>
                                      </p:to>
                                    </p:set>
                                    <p:anim calcmode="lin" valueType="num">
                                      <p:cBhvr>
                                        <p:cTn id="32" dur="1000" fill="hold"/>
                                        <p:tgtEl>
                                          <p:spTgt spid="158"/>
                                        </p:tgtEl>
                                        <p:attrNameLst>
                                          <p:attrName>ppt_x</p:attrName>
                                        </p:attrNameLst>
                                      </p:cBhvr>
                                      <p:tavLst>
                                        <p:tav tm="0">
                                          <p:val>
                                            <p:strVal val="0-#ppt_w/2"/>
                                          </p:val>
                                        </p:tav>
                                        <p:tav tm="100000">
                                          <p:val>
                                            <p:strVal val="#ppt_x"/>
                                          </p:val>
                                        </p:tav>
                                      </p:tavLst>
                                    </p:anim>
                                    <p:anim calcmode="lin" valueType="num">
                                      <p:cBhvr>
                                        <p:cTn id="33" dur="1000" fill="hold"/>
                                        <p:tgtEl>
                                          <p:spTgt spid="158"/>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4" presetID="2" grpId="6" fill="hold">
                                  <p:stCondLst>
                                    <p:cond delay="0"/>
                                  </p:stCondLst>
                                  <p:iterate type="el" backwards="0">
                                    <p:tmAbs val="0"/>
                                  </p:iterate>
                                  <p:childTnLst>
                                    <p:set>
                                      <p:cBhvr>
                                        <p:cTn id="37" fill="hold"/>
                                        <p:tgtEl>
                                          <p:spTgt spid="157"/>
                                        </p:tgtEl>
                                        <p:attrNameLst>
                                          <p:attrName>style.visibility</p:attrName>
                                        </p:attrNameLst>
                                      </p:cBhvr>
                                      <p:to>
                                        <p:strVal val="visible"/>
                                      </p:to>
                                    </p:set>
                                    <p:anim calcmode="lin" valueType="num">
                                      <p:cBhvr>
                                        <p:cTn id="38" dur="2250" fill="hold"/>
                                        <p:tgtEl>
                                          <p:spTgt spid="157"/>
                                        </p:tgtEl>
                                        <p:attrNameLst>
                                          <p:attrName>ppt_x</p:attrName>
                                        </p:attrNameLst>
                                      </p:cBhvr>
                                      <p:tavLst>
                                        <p:tav tm="0">
                                          <p:val>
                                            <p:strVal val="#ppt_x"/>
                                          </p:val>
                                        </p:tav>
                                        <p:tav tm="100000">
                                          <p:val>
                                            <p:strVal val="#ppt_x"/>
                                          </p:val>
                                        </p:tav>
                                      </p:tavLst>
                                    </p:anim>
                                    <p:anim calcmode="lin" valueType="num">
                                      <p:cBhvr>
                                        <p:cTn id="39" dur="2250" fill="hold"/>
                                        <p:tgtEl>
                                          <p:spTgt spid="15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10" presetID="19" grpId="7" fill="hold">
                                  <p:stCondLst>
                                    <p:cond delay="0"/>
                                  </p:stCondLst>
                                  <p:iterate type="el" backwards="0">
                                    <p:tmAbs val="0"/>
                                  </p:iterate>
                                  <p:childTnLst>
                                    <p:set>
                                      <p:cBhvr>
                                        <p:cTn id="43" fill="hold"/>
                                        <p:tgtEl>
                                          <p:spTgt spid="156"/>
                                        </p:tgtEl>
                                        <p:attrNameLst>
                                          <p:attrName>style.visibility</p:attrName>
                                        </p:attrNameLst>
                                      </p:cBhvr>
                                      <p:to>
                                        <p:strVal val="visible"/>
                                      </p:to>
                                    </p:set>
                                    <p:anim calcmode="lin" valueType="num">
                                      <p:cBhvr>
                                        <p:cTn id="44" dur="3750" fill="hold"/>
                                        <p:tgtEl>
                                          <p:spTgt spid="156"/>
                                        </p:tgtEl>
                                        <p:attrNameLst>
                                          <p:attrName>ppt_w</p:attrName>
                                        </p:attrNameLst>
                                      </p:cBhvr>
                                      <p:tavLst>
                                        <p:tav tm="0" fmla="#ppt_w*sin(2.5*pi*$)">
                                          <p:val>
                                            <p:fltVal val="0"/>
                                          </p:val>
                                        </p:tav>
                                        <p:tav tm="100000">
                                          <p:val>
                                            <p:fltVal val="1"/>
                                          </p:val>
                                        </p:tav>
                                      </p:tavLst>
                                    </p:anim>
                                    <p:anim calcmode="lin" valueType="num">
                                      <p:cBhvr>
                                        <p:cTn id="45" dur="3750" fill="hold"/>
                                        <p:tgtEl>
                                          <p:spTgt spid="15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9" grpId="4"/>
      <p:bldP build="whole" bldLvl="1" animBg="1" rev="0" advAuto="0" spid="156" grpId="7"/>
      <p:bldP build="whole" bldLvl="1" animBg="1" rev="0" advAuto="0" spid="160" grpId="3"/>
      <p:bldP build="whole" bldLvl="1" animBg="1" rev="0" advAuto="0" spid="157" grpId="6"/>
      <p:bldP build="whole" bldLvl="1" animBg="1" rev="0" advAuto="0" spid="161" grpId="1"/>
      <p:bldP build="whole" bldLvl="1" animBg="1" rev="0" advAuto="0" spid="158" grpId="5"/>
      <p:bldP build="p" bldLvl="5" animBg="1" rev="0" advAuto="0" spid="155" grpId="2"/>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Shape 163"/>
          <p:cNvSpPr/>
          <p:nvPr>
            <p:ph type="title" idx="4294967295"/>
          </p:nvPr>
        </p:nvSpPr>
        <p:spPr>
          <a:xfrm>
            <a:off x="1629669" y="-56499"/>
            <a:ext cx="3718031" cy="890837"/>
          </a:xfrm>
          <a:prstGeom prst="rect">
            <a:avLst/>
          </a:prstGeom>
        </p:spPr>
        <p:txBody>
          <a:bodyPr lIns="0" tIns="0" rIns="0" bIns="0"/>
          <a:lstStyle>
            <a:lvl1pPr algn="l" defTabSz="384047">
              <a:defRPr sz="4703"/>
            </a:lvl1pPr>
          </a:lstStyle>
          <a:p>
            <a:pPr/>
            <a:r>
              <a:t>Final Summary</a:t>
            </a:r>
          </a:p>
        </p:txBody>
      </p:sp>
      <p:sp>
        <p:nvSpPr>
          <p:cNvPr id="164" name="Shape 164"/>
          <p:cNvSpPr/>
          <p:nvPr/>
        </p:nvSpPr>
        <p:spPr>
          <a:xfrm>
            <a:off x="1848504" y="726663"/>
            <a:ext cx="10786982" cy="454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just">
              <a:spcBef>
                <a:spcPts val="1500"/>
              </a:spcBef>
              <a:buSzPct val="100000"/>
              <a:buChar char="•"/>
              <a:defRPr sz="2400"/>
            </a:pPr>
            <a:r>
              <a:t>The new birth is the new creation having inner desires to please God (Rom 8:1-6).</a:t>
            </a:r>
          </a:p>
          <a:p>
            <a:pPr marL="457200" indent="-457200" algn="just">
              <a:spcBef>
                <a:spcPts val="1500"/>
              </a:spcBef>
              <a:buSzPct val="100000"/>
              <a:buChar char="•"/>
              <a:defRPr sz="2400"/>
            </a:pPr>
            <a:r>
              <a:t>The new birth does not nullify the need for faith (John 3:16) but isolates God’s special work in us leading us to belief, showing us how utterly dependent upon God we are for the new life rather than on ourselves. </a:t>
            </a:r>
          </a:p>
          <a:p>
            <a:pPr marL="457200" indent="-457200" algn="just">
              <a:spcBef>
                <a:spcPts val="1500"/>
              </a:spcBef>
              <a:buSzPct val="100000"/>
              <a:buChar char="•"/>
              <a:defRPr sz="2400"/>
            </a:pPr>
            <a:r>
              <a:t>Salvation, much like a possession, is something we either have or do not have, but it’s consequences are eternal.</a:t>
            </a:r>
          </a:p>
          <a:p>
            <a:pPr marL="457200" indent="-457200" algn="just">
              <a:spcBef>
                <a:spcPts val="1500"/>
              </a:spcBef>
              <a:buSzPct val="100000"/>
              <a:buChar char="•"/>
              <a:defRPr sz="2400"/>
            </a:pPr>
            <a:r>
              <a:t>The Spirit’s work in our lives is not inconsequential but links to a larger purpose that God has for our lives and well-being. </a:t>
            </a:r>
          </a:p>
          <a:p>
            <a:pPr marL="457200" indent="-457200" algn="just">
              <a:spcBef>
                <a:spcPts val="1500"/>
              </a:spcBef>
              <a:buSzPct val="100000"/>
              <a:buChar char="•"/>
              <a:defRPr sz="2400"/>
            </a:pPr>
            <a:r>
              <a:t>True spirituality starts with a new birth and life.</a:t>
            </a:r>
          </a:p>
        </p:txBody>
      </p:sp>
      <p:sp>
        <p:nvSpPr>
          <p:cNvPr id="165" name="Shape 165"/>
          <p:cNvSpPr/>
          <p:nvPr/>
        </p:nvSpPr>
        <p:spPr>
          <a:xfrm>
            <a:off x="1629669" y="5450342"/>
            <a:ext cx="11224652" cy="812801"/>
          </a:xfrm>
          <a:prstGeom prst="rect">
            <a:avLst/>
          </a:prstGeom>
          <a:gradFill>
            <a:gsLst>
              <a:gs pos="0">
                <a:srgbClr val="FBFBFB"/>
              </a:gs>
              <a:gs pos="100000">
                <a:srgbClr val="ADBCD1"/>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2300"/>
            </a:lvl1pPr>
          </a:lstStyle>
          <a:p>
            <a:pPr/>
            <a:r>
              <a:t>“For God so loved the world, that He gave His only begotten Son, that whoever believes in Him should not perish, but have eternal life” (John 3:16).</a:t>
            </a:r>
          </a:p>
        </p:txBody>
      </p:sp>
      <p:grpSp>
        <p:nvGrpSpPr>
          <p:cNvPr id="168" name="Group 168"/>
          <p:cNvGrpSpPr/>
          <p:nvPr/>
        </p:nvGrpSpPr>
        <p:grpSpPr>
          <a:xfrm>
            <a:off x="3726190" y="6605184"/>
            <a:ext cx="7031610" cy="1117601"/>
            <a:chOff x="0" y="0"/>
            <a:chExt cx="7031608" cy="1117599"/>
          </a:xfrm>
        </p:grpSpPr>
        <p:sp>
          <p:nvSpPr>
            <p:cNvPr id="166" name="Shape 166"/>
            <p:cNvSpPr/>
            <p:nvPr/>
          </p:nvSpPr>
          <p:spPr>
            <a:xfrm>
              <a:off x="0" y="0"/>
              <a:ext cx="7031610"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100"/>
              </a:lvl1pPr>
            </a:lstStyle>
            <a:p>
              <a:pPr/>
              <a:r>
                <a:t>Guilt =&gt; Improved life =&gt; Human belief</a:t>
              </a:r>
            </a:p>
          </p:txBody>
        </p:sp>
        <p:sp>
          <p:nvSpPr>
            <p:cNvPr id="167" name="Shape 167"/>
            <p:cNvSpPr/>
            <p:nvPr/>
          </p:nvSpPr>
          <p:spPr>
            <a:xfrm>
              <a:off x="453905" y="571499"/>
              <a:ext cx="6205983" cy="546101"/>
            </a:xfrm>
            <a:prstGeom prst="rect">
              <a:avLst/>
            </a:prstGeom>
            <a:blipFill rotWithShape="1">
              <a:blip r:embed="rId2"/>
              <a:srcRect l="0" t="0" r="0" b="0"/>
              <a:tile tx="0" ty="0" sx="100000" sy="100000" flip="none" algn="tl"/>
            </a:blipFill>
            <a:ln w="12700" cap="flat">
              <a:noFill/>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900">
                  <a:solidFill>
                    <a:srgbClr val="FFFFFF"/>
                  </a:solidFill>
                </a:defRPr>
              </a:lvl1pPr>
            </a:lstStyle>
            <a:p>
              <a:pPr/>
              <a:r>
                <a:t>Religion/humanism’s impoverishment</a:t>
              </a:r>
            </a:p>
          </p:txBody>
        </p:sp>
      </p:grpSp>
      <p:grpSp>
        <p:nvGrpSpPr>
          <p:cNvPr id="171" name="Group 171"/>
          <p:cNvGrpSpPr/>
          <p:nvPr/>
        </p:nvGrpSpPr>
        <p:grpSpPr>
          <a:xfrm>
            <a:off x="1971272" y="8305834"/>
            <a:ext cx="10541446" cy="1162017"/>
            <a:chOff x="0" y="0"/>
            <a:chExt cx="10541444" cy="1162015"/>
          </a:xfrm>
        </p:grpSpPr>
        <p:sp>
          <p:nvSpPr>
            <p:cNvPr id="169" name="Shape 169"/>
            <p:cNvSpPr/>
            <p:nvPr/>
          </p:nvSpPr>
          <p:spPr>
            <a:xfrm>
              <a:off x="0" y="0"/>
              <a:ext cx="10541445"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100"/>
              </a:lvl1pPr>
            </a:lstStyle>
            <a:p>
              <a:pPr/>
              <a:r>
                <a:t>Conviction =&gt; New birth =&gt; Faith in Christ =&gt; Changed life</a:t>
              </a:r>
            </a:p>
          </p:txBody>
        </p:sp>
        <p:sp>
          <p:nvSpPr>
            <p:cNvPr id="170" name="Shape 170"/>
            <p:cNvSpPr/>
            <p:nvPr/>
          </p:nvSpPr>
          <p:spPr>
            <a:xfrm>
              <a:off x="3036728" y="603215"/>
              <a:ext cx="4467988" cy="558801"/>
            </a:xfrm>
            <a:prstGeom prst="rect">
              <a:avLst/>
            </a:prstGeom>
            <a:blipFill rotWithShape="1">
              <a:blip r:embed="rId3"/>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FFFF"/>
                  </a:solidFill>
                </a:defRPr>
              </a:lvl1pPr>
            </a:lstStyle>
            <a:p>
              <a:pPr/>
              <a:r>
                <a:t>Spirit’s empowering of life</a:t>
              </a:r>
            </a:p>
          </p:txBody>
        </p:sp>
      </p:grpSp>
      <p:grpSp>
        <p:nvGrpSpPr>
          <p:cNvPr id="174" name="Group 174"/>
          <p:cNvGrpSpPr/>
          <p:nvPr/>
        </p:nvGrpSpPr>
        <p:grpSpPr>
          <a:xfrm>
            <a:off x="3915367" y="6541606"/>
            <a:ext cx="6735440" cy="1485766"/>
            <a:chOff x="0" y="0"/>
            <a:chExt cx="6735438" cy="1485764"/>
          </a:xfrm>
        </p:grpSpPr>
        <p:sp>
          <p:nvSpPr>
            <p:cNvPr id="172" name="Shape 172"/>
            <p:cNvSpPr/>
            <p:nvPr/>
          </p:nvSpPr>
          <p:spPr>
            <a:xfrm rot="696456">
              <a:off x="-56415" y="679396"/>
              <a:ext cx="6766083" cy="126971"/>
            </a:xfrm>
            <a:prstGeom prst="rect">
              <a:avLst/>
            </a:prstGeom>
            <a:solidFill>
              <a:srgbClr val="000000">
                <a:alpha val="36554"/>
              </a:srgbClr>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sz="2400">
                  <a:solidFill>
                    <a:srgbClr val="FFFFFF"/>
                  </a:solidFill>
                </a:defRPr>
              </a:pPr>
            </a:p>
          </p:txBody>
        </p:sp>
        <p:sp>
          <p:nvSpPr>
            <p:cNvPr id="173" name="Shape 173"/>
            <p:cNvSpPr/>
            <p:nvPr/>
          </p:nvSpPr>
          <p:spPr>
            <a:xfrm rot="20914730">
              <a:off x="23776" y="690142"/>
              <a:ext cx="6766083" cy="126971"/>
            </a:xfrm>
            <a:prstGeom prst="rect">
              <a:avLst/>
            </a:prstGeom>
            <a:solidFill>
              <a:srgbClr val="000000">
                <a:alpha val="36554"/>
              </a:srgbClr>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sz="2400">
                  <a:solidFill>
                    <a:srgbClr val="FFFFFF"/>
                  </a:solidFill>
                </a:defRPr>
              </a:pPr>
            </a:p>
          </p:txBody>
        </p:sp>
      </p:grpSp>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64">
                                            <p:bg/>
                                          </p:spTgt>
                                        </p:tgtEl>
                                        <p:attrNameLst>
                                          <p:attrName>style.visibility</p:attrName>
                                        </p:attrNameLst>
                                      </p:cBhvr>
                                      <p:to>
                                        <p:strVal val="visible"/>
                                      </p:to>
                                    </p:set>
                                    <p:anim calcmode="lin" valueType="num">
                                      <p:cBhvr>
                                        <p:cTn id="7" dur="2750" fill="hold"/>
                                        <p:tgtEl>
                                          <p:spTgt spid="164">
                                            <p:bg/>
                                          </p:spTgt>
                                        </p:tgtEl>
                                        <p:attrNameLst>
                                          <p:attrName>ppt_x</p:attrName>
                                        </p:attrNameLst>
                                      </p:cBhvr>
                                      <p:tavLst>
                                        <p:tav tm="0">
                                          <p:val>
                                            <p:strVal val="#ppt_x"/>
                                          </p:val>
                                        </p:tav>
                                        <p:tav tm="100000">
                                          <p:val>
                                            <p:strVal val="#ppt_x"/>
                                          </p:val>
                                        </p:tav>
                                      </p:tavLst>
                                    </p:anim>
                                    <p:anim calcmode="lin" valueType="num">
                                      <p:cBhvr>
                                        <p:cTn id="8" dur="2750" fill="hold"/>
                                        <p:tgtEl>
                                          <p:spTgt spid="164">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64">
                                            <p:txEl>
                                              <p:pRg st="0" end="0"/>
                                            </p:txEl>
                                          </p:spTgt>
                                        </p:tgtEl>
                                        <p:attrNameLst>
                                          <p:attrName>style.visibility</p:attrName>
                                        </p:attrNameLst>
                                      </p:cBhvr>
                                      <p:to>
                                        <p:strVal val="visible"/>
                                      </p:to>
                                    </p:set>
                                    <p:anim calcmode="lin" valueType="num">
                                      <p:cBhvr>
                                        <p:cTn id="11" dur="2750" fill="hold"/>
                                        <p:tgtEl>
                                          <p:spTgt spid="164">
                                            <p:txEl>
                                              <p:pRg st="0" end="0"/>
                                            </p:txEl>
                                          </p:spTgt>
                                        </p:tgtEl>
                                        <p:attrNameLst>
                                          <p:attrName>ppt_x</p:attrName>
                                        </p:attrNameLst>
                                      </p:cBhvr>
                                      <p:tavLst>
                                        <p:tav tm="0">
                                          <p:val>
                                            <p:strVal val="#ppt_x"/>
                                          </p:val>
                                        </p:tav>
                                        <p:tav tm="100000">
                                          <p:val>
                                            <p:strVal val="#ppt_x"/>
                                          </p:val>
                                        </p:tav>
                                      </p:tavLst>
                                    </p:anim>
                                    <p:anim calcmode="lin" valueType="num">
                                      <p:cBhvr>
                                        <p:cTn id="12" dur="2750" fill="hold"/>
                                        <p:tgtEl>
                                          <p:spTgt spid="164">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750"/>
                            </p:stCondLst>
                            <p:childTnLst>
                              <p:par>
                                <p:cTn id="14" presetClass="entr" nodeType="afterEffect" presetSubtype="4" presetID="2" grpId="1" fill="hold">
                                  <p:stCondLst>
                                    <p:cond delay="0"/>
                                  </p:stCondLst>
                                  <p:iterate type="el" backwards="0">
                                    <p:tmAbs val="0"/>
                                  </p:iterate>
                                  <p:childTnLst>
                                    <p:set>
                                      <p:cBhvr>
                                        <p:cTn id="15" fill="hold"/>
                                        <p:tgtEl>
                                          <p:spTgt spid="164">
                                            <p:txEl>
                                              <p:pRg st="1" end="1"/>
                                            </p:txEl>
                                          </p:spTgt>
                                        </p:tgtEl>
                                        <p:attrNameLst>
                                          <p:attrName>style.visibility</p:attrName>
                                        </p:attrNameLst>
                                      </p:cBhvr>
                                      <p:to>
                                        <p:strVal val="visible"/>
                                      </p:to>
                                    </p:set>
                                    <p:anim calcmode="lin" valueType="num">
                                      <p:cBhvr>
                                        <p:cTn id="16" dur="2750" fill="hold"/>
                                        <p:tgtEl>
                                          <p:spTgt spid="164">
                                            <p:txEl>
                                              <p:pRg st="1" end="1"/>
                                            </p:txEl>
                                          </p:spTgt>
                                        </p:tgtEl>
                                        <p:attrNameLst>
                                          <p:attrName>ppt_x</p:attrName>
                                        </p:attrNameLst>
                                      </p:cBhvr>
                                      <p:tavLst>
                                        <p:tav tm="0">
                                          <p:val>
                                            <p:strVal val="#ppt_x"/>
                                          </p:val>
                                        </p:tav>
                                        <p:tav tm="100000">
                                          <p:val>
                                            <p:strVal val="#ppt_x"/>
                                          </p:val>
                                        </p:tav>
                                      </p:tavLst>
                                    </p:anim>
                                    <p:anim calcmode="lin" valueType="num">
                                      <p:cBhvr>
                                        <p:cTn id="17" dur="2750" fill="hold"/>
                                        <p:tgtEl>
                                          <p:spTgt spid="164">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5500"/>
                            </p:stCondLst>
                            <p:childTnLst>
                              <p:par>
                                <p:cTn id="19" presetClass="entr" nodeType="afterEffect" presetSubtype="4" presetID="2" grpId="1" fill="hold">
                                  <p:stCondLst>
                                    <p:cond delay="0"/>
                                  </p:stCondLst>
                                  <p:iterate type="el" backwards="0">
                                    <p:tmAbs val="0"/>
                                  </p:iterate>
                                  <p:childTnLst>
                                    <p:set>
                                      <p:cBhvr>
                                        <p:cTn id="20" fill="hold"/>
                                        <p:tgtEl>
                                          <p:spTgt spid="164">
                                            <p:txEl>
                                              <p:pRg st="2" end="2"/>
                                            </p:txEl>
                                          </p:spTgt>
                                        </p:tgtEl>
                                        <p:attrNameLst>
                                          <p:attrName>style.visibility</p:attrName>
                                        </p:attrNameLst>
                                      </p:cBhvr>
                                      <p:to>
                                        <p:strVal val="visible"/>
                                      </p:to>
                                    </p:set>
                                    <p:anim calcmode="lin" valueType="num">
                                      <p:cBhvr>
                                        <p:cTn id="21" dur="2750" fill="hold"/>
                                        <p:tgtEl>
                                          <p:spTgt spid="164">
                                            <p:txEl>
                                              <p:pRg st="2" end="2"/>
                                            </p:txEl>
                                          </p:spTgt>
                                        </p:tgtEl>
                                        <p:attrNameLst>
                                          <p:attrName>ppt_x</p:attrName>
                                        </p:attrNameLst>
                                      </p:cBhvr>
                                      <p:tavLst>
                                        <p:tav tm="0">
                                          <p:val>
                                            <p:strVal val="#ppt_x"/>
                                          </p:val>
                                        </p:tav>
                                        <p:tav tm="100000">
                                          <p:val>
                                            <p:strVal val="#ppt_x"/>
                                          </p:val>
                                        </p:tav>
                                      </p:tavLst>
                                    </p:anim>
                                    <p:anim calcmode="lin" valueType="num">
                                      <p:cBhvr>
                                        <p:cTn id="22" dur="2750" fill="hold"/>
                                        <p:tgtEl>
                                          <p:spTgt spid="164">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8250"/>
                            </p:stCondLst>
                            <p:childTnLst>
                              <p:par>
                                <p:cTn id="24" presetClass="entr" nodeType="afterEffect" presetSubtype="4" presetID="2" grpId="1" fill="hold">
                                  <p:stCondLst>
                                    <p:cond delay="0"/>
                                  </p:stCondLst>
                                  <p:iterate type="el" backwards="0">
                                    <p:tmAbs val="0"/>
                                  </p:iterate>
                                  <p:childTnLst>
                                    <p:set>
                                      <p:cBhvr>
                                        <p:cTn id="25" fill="hold"/>
                                        <p:tgtEl>
                                          <p:spTgt spid="164">
                                            <p:txEl>
                                              <p:pRg st="3" end="3"/>
                                            </p:txEl>
                                          </p:spTgt>
                                        </p:tgtEl>
                                        <p:attrNameLst>
                                          <p:attrName>style.visibility</p:attrName>
                                        </p:attrNameLst>
                                      </p:cBhvr>
                                      <p:to>
                                        <p:strVal val="visible"/>
                                      </p:to>
                                    </p:set>
                                    <p:anim calcmode="lin" valueType="num">
                                      <p:cBhvr>
                                        <p:cTn id="26" dur="2750" fill="hold"/>
                                        <p:tgtEl>
                                          <p:spTgt spid="164">
                                            <p:txEl>
                                              <p:pRg st="3" end="3"/>
                                            </p:txEl>
                                          </p:spTgt>
                                        </p:tgtEl>
                                        <p:attrNameLst>
                                          <p:attrName>ppt_x</p:attrName>
                                        </p:attrNameLst>
                                      </p:cBhvr>
                                      <p:tavLst>
                                        <p:tav tm="0">
                                          <p:val>
                                            <p:strVal val="#ppt_x"/>
                                          </p:val>
                                        </p:tav>
                                        <p:tav tm="100000">
                                          <p:val>
                                            <p:strVal val="#ppt_x"/>
                                          </p:val>
                                        </p:tav>
                                      </p:tavLst>
                                    </p:anim>
                                    <p:anim calcmode="lin" valueType="num">
                                      <p:cBhvr>
                                        <p:cTn id="27" dur="2750" fill="hold"/>
                                        <p:tgtEl>
                                          <p:spTgt spid="164">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11000"/>
                            </p:stCondLst>
                            <p:childTnLst>
                              <p:par>
                                <p:cTn id="29" presetClass="entr" nodeType="afterEffect" presetSubtype="4" presetID="2" grpId="1" fill="hold">
                                  <p:stCondLst>
                                    <p:cond delay="0"/>
                                  </p:stCondLst>
                                  <p:iterate type="el" backwards="0">
                                    <p:tmAbs val="0"/>
                                  </p:iterate>
                                  <p:childTnLst>
                                    <p:set>
                                      <p:cBhvr>
                                        <p:cTn id="30" fill="hold"/>
                                        <p:tgtEl>
                                          <p:spTgt spid="164">
                                            <p:txEl>
                                              <p:pRg st="4" end="4"/>
                                            </p:txEl>
                                          </p:spTgt>
                                        </p:tgtEl>
                                        <p:attrNameLst>
                                          <p:attrName>style.visibility</p:attrName>
                                        </p:attrNameLst>
                                      </p:cBhvr>
                                      <p:to>
                                        <p:strVal val="visible"/>
                                      </p:to>
                                    </p:set>
                                    <p:anim calcmode="lin" valueType="num">
                                      <p:cBhvr>
                                        <p:cTn id="31" dur="2750" fill="hold"/>
                                        <p:tgtEl>
                                          <p:spTgt spid="164">
                                            <p:txEl>
                                              <p:pRg st="4" end="4"/>
                                            </p:txEl>
                                          </p:spTgt>
                                        </p:tgtEl>
                                        <p:attrNameLst>
                                          <p:attrName>ppt_x</p:attrName>
                                        </p:attrNameLst>
                                      </p:cBhvr>
                                      <p:tavLst>
                                        <p:tav tm="0">
                                          <p:val>
                                            <p:strVal val="#ppt_x"/>
                                          </p:val>
                                        </p:tav>
                                        <p:tav tm="100000">
                                          <p:val>
                                            <p:strVal val="#ppt_x"/>
                                          </p:val>
                                        </p:tav>
                                      </p:tavLst>
                                    </p:anim>
                                    <p:anim calcmode="lin" valueType="num">
                                      <p:cBhvr>
                                        <p:cTn id="32" dur="2750" fill="hold"/>
                                        <p:tgtEl>
                                          <p:spTgt spid="16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10" presetID="19" grpId="2" fill="hold">
                                  <p:stCondLst>
                                    <p:cond delay="0"/>
                                  </p:stCondLst>
                                  <p:iterate type="el" backwards="0">
                                    <p:tmAbs val="0"/>
                                  </p:iterate>
                                  <p:childTnLst>
                                    <p:set>
                                      <p:cBhvr>
                                        <p:cTn id="36" fill="hold"/>
                                        <p:tgtEl>
                                          <p:spTgt spid="165"/>
                                        </p:tgtEl>
                                        <p:attrNameLst>
                                          <p:attrName>style.visibility</p:attrName>
                                        </p:attrNameLst>
                                      </p:cBhvr>
                                      <p:to>
                                        <p:strVal val="visible"/>
                                      </p:to>
                                    </p:set>
                                    <p:anim calcmode="lin" valueType="num">
                                      <p:cBhvr>
                                        <p:cTn id="37" dur="2000" fill="hold"/>
                                        <p:tgtEl>
                                          <p:spTgt spid="165"/>
                                        </p:tgtEl>
                                        <p:attrNameLst>
                                          <p:attrName>ppt_w</p:attrName>
                                        </p:attrNameLst>
                                      </p:cBhvr>
                                      <p:tavLst>
                                        <p:tav tm="0" fmla="#ppt_w*sin(2.5*pi*$)">
                                          <p:val>
                                            <p:fltVal val="0"/>
                                          </p:val>
                                        </p:tav>
                                        <p:tav tm="100000">
                                          <p:val>
                                            <p:fltVal val="1"/>
                                          </p:val>
                                        </p:tav>
                                      </p:tavLst>
                                    </p:anim>
                                    <p:anim calcmode="lin" valueType="num">
                                      <p:cBhvr>
                                        <p:cTn id="38" dur="2000" fill="hold"/>
                                        <p:tgtEl>
                                          <p:spTgt spid="165"/>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6" presetID="18" grpId="3" fill="hold">
                                  <p:stCondLst>
                                    <p:cond delay="0"/>
                                  </p:stCondLst>
                                  <p:iterate type="el" backwards="0">
                                    <p:tmAbs val="0"/>
                                  </p:iterate>
                                  <p:childTnLst>
                                    <p:set>
                                      <p:cBhvr>
                                        <p:cTn id="42" fill="hold"/>
                                        <p:tgtEl>
                                          <p:spTgt spid="168"/>
                                        </p:tgtEl>
                                        <p:attrNameLst>
                                          <p:attrName>style.visibility</p:attrName>
                                        </p:attrNameLst>
                                      </p:cBhvr>
                                      <p:to>
                                        <p:strVal val="visible"/>
                                      </p:to>
                                    </p:set>
                                    <p:animEffect filter="strips(downRight)" transition="in">
                                      <p:cBhvr>
                                        <p:cTn id="43" dur="2750"/>
                                        <p:tgtEl>
                                          <p:spTgt spid="168"/>
                                        </p:tgtEl>
                                      </p:cBhvr>
                                    </p:animEffect>
                                  </p:childTnLst>
                                </p:cTn>
                              </p:par>
                            </p:childTnLst>
                          </p:cTn>
                        </p:par>
                      </p:childTnLst>
                    </p:cTn>
                  </p:par>
                  <p:par>
                    <p:cTn id="44" fill="hold">
                      <p:stCondLst>
                        <p:cond delay="indefinite"/>
                      </p:stCondLst>
                      <p:childTnLst>
                        <p:par>
                          <p:cTn id="45" fill="hold">
                            <p:stCondLst>
                              <p:cond delay="0"/>
                            </p:stCondLst>
                            <p:childTnLst>
                              <p:par>
                                <p:cTn id="46" presetClass="entr" nodeType="clickEffect" presetSubtype="16" presetID="23" grpId="4" fill="hold">
                                  <p:stCondLst>
                                    <p:cond delay="0"/>
                                  </p:stCondLst>
                                  <p:iterate type="el" backwards="0">
                                    <p:tmAbs val="0"/>
                                  </p:iterate>
                                  <p:childTnLst>
                                    <p:set>
                                      <p:cBhvr>
                                        <p:cTn id="47" fill="hold"/>
                                        <p:tgtEl>
                                          <p:spTgt spid="174"/>
                                        </p:tgtEl>
                                        <p:attrNameLst>
                                          <p:attrName>style.visibility</p:attrName>
                                        </p:attrNameLst>
                                      </p:cBhvr>
                                      <p:to>
                                        <p:strVal val="visible"/>
                                      </p:to>
                                    </p:set>
                                    <p:anim calcmode="lin" valueType="num">
                                      <p:cBhvr>
                                        <p:cTn id="48" dur="6750" fill="hold"/>
                                        <p:tgtEl>
                                          <p:spTgt spid="174"/>
                                        </p:tgtEl>
                                        <p:attrNameLst>
                                          <p:attrName>ppt_w</p:attrName>
                                        </p:attrNameLst>
                                      </p:cBhvr>
                                      <p:tavLst>
                                        <p:tav tm="0">
                                          <p:val>
                                            <p:fltVal val="0"/>
                                          </p:val>
                                        </p:tav>
                                        <p:tav tm="100000">
                                          <p:val>
                                            <p:strVal val="#ppt_w"/>
                                          </p:val>
                                        </p:tav>
                                      </p:tavLst>
                                    </p:anim>
                                    <p:anim calcmode="lin" valueType="num">
                                      <p:cBhvr>
                                        <p:cTn id="49" dur="6750" fill="hold"/>
                                        <p:tgtEl>
                                          <p:spTgt spid="174"/>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Class="entr" nodeType="clickEffect" presetSubtype="6" presetID="18" grpId="5" fill="hold">
                                  <p:stCondLst>
                                    <p:cond delay="0"/>
                                  </p:stCondLst>
                                  <p:iterate type="el" backwards="0">
                                    <p:tmAbs val="0"/>
                                  </p:iterate>
                                  <p:childTnLst>
                                    <p:set>
                                      <p:cBhvr>
                                        <p:cTn id="53" fill="hold"/>
                                        <p:tgtEl>
                                          <p:spTgt spid="171"/>
                                        </p:tgtEl>
                                        <p:attrNameLst>
                                          <p:attrName>style.visibility</p:attrName>
                                        </p:attrNameLst>
                                      </p:cBhvr>
                                      <p:to>
                                        <p:strVal val="visible"/>
                                      </p:to>
                                    </p:set>
                                    <p:animEffect filter="strips(downRight)" transition="in">
                                      <p:cBhvr>
                                        <p:cTn id="54" dur="3250"/>
                                        <p:tgtEl>
                                          <p:spTgt spid="1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8" grpId="3"/>
      <p:bldP build="whole" bldLvl="1" animBg="1" rev="0" advAuto="0" spid="171" grpId="5"/>
      <p:bldP build="p" bldLvl="5" animBg="1" rev="0" advAuto="0" spid="164" grpId="1"/>
      <p:bldP build="whole" bldLvl="1" animBg="1" rev="0" advAuto="0" spid="165" grpId="2"/>
      <p:bldP build="whole" bldLvl="1" animBg="1" rev="0" advAuto="0" spid="174" grpId="4"/>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6" name="image14.jpeg"/>
          <p:cNvPicPr>
            <a:picLocks noChangeAspect="1"/>
          </p:cNvPicPr>
          <p:nvPr/>
        </p:nvPicPr>
        <p:blipFill>
          <a:blip r:embed="rId2">
            <a:extLst/>
          </a:blip>
          <a:stretch>
            <a:fillRect/>
          </a:stretch>
        </p:blipFill>
        <p:spPr>
          <a:xfrm>
            <a:off x="1304072" y="0"/>
            <a:ext cx="11700728" cy="4568160"/>
          </a:xfrm>
          <a:prstGeom prst="rect">
            <a:avLst/>
          </a:prstGeom>
          <a:ln w="12700">
            <a:miter lim="400000"/>
          </a:ln>
          <a:effectLst>
            <a:outerShdw sx="100000" sy="100000" kx="0" ky="0" algn="b" rotWithShape="0" blurRad="190500" dist="8455" dir="5400000">
              <a:srgbClr val="000000"/>
            </a:outerShdw>
          </a:effectLst>
        </p:spPr>
      </p:pic>
      <p:sp>
        <p:nvSpPr>
          <p:cNvPr id="177" name="Shape 177"/>
          <p:cNvSpPr/>
          <p:nvPr>
            <p:ph type="title" idx="4294967295"/>
          </p:nvPr>
        </p:nvSpPr>
        <p:spPr>
          <a:xfrm>
            <a:off x="1616654" y="3175131"/>
            <a:ext cx="11584190" cy="890838"/>
          </a:xfrm>
          <a:prstGeom prst="rect">
            <a:avLst/>
          </a:prstGeom>
        </p:spPr>
        <p:txBody>
          <a:bodyPr lIns="0" tIns="0" rIns="0" bIns="0"/>
          <a:lstStyle>
            <a:lvl1pPr>
              <a:defRPr sz="5600"/>
            </a:lvl1pPr>
          </a:lstStyle>
          <a:p>
            <a:pPr/>
            <a:r>
              <a:t>Discussion Questions</a:t>
            </a:r>
          </a:p>
        </p:txBody>
      </p:sp>
      <p:sp>
        <p:nvSpPr>
          <p:cNvPr id="178" name="Shape 178"/>
          <p:cNvSpPr/>
          <p:nvPr/>
        </p:nvSpPr>
        <p:spPr>
          <a:xfrm>
            <a:off x="1616654" y="5103629"/>
            <a:ext cx="10687572" cy="412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28599" indent="-228599" algn="just">
              <a:spcBef>
                <a:spcPts val="2900"/>
              </a:spcBef>
              <a:buSzPct val="100000"/>
              <a:buChar char="•"/>
              <a:defRPr sz="3100"/>
            </a:pPr>
            <a:r>
              <a:t>How is a person ‘born again’? Are there different ways to be saved? Why or why not?</a:t>
            </a:r>
          </a:p>
          <a:p>
            <a:pPr marL="228599" indent="-228599" algn="just">
              <a:spcBef>
                <a:spcPts val="2900"/>
              </a:spcBef>
              <a:buSzPct val="100000"/>
              <a:buChar char="•"/>
              <a:defRPr sz="3100"/>
            </a:pPr>
            <a:r>
              <a:t>Why do you think some believers are very clear on the time when they came to know the Lord while others are not?</a:t>
            </a:r>
          </a:p>
          <a:p>
            <a:pPr marL="228599" indent="-228599" algn="just">
              <a:spcBef>
                <a:spcPts val="2900"/>
              </a:spcBef>
              <a:buSzPct val="100000"/>
              <a:buChar char="•"/>
              <a:defRPr sz="3100"/>
            </a:pPr>
            <a:r>
              <a:t>How does the pictures of the fire and wind help us understand God’s spiritual work in one’s life?</a:t>
            </a:r>
          </a:p>
        </p:txBody>
      </p:sp>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178">
                                            <p:bg/>
                                          </p:spTgt>
                                        </p:tgtEl>
                                        <p:attrNameLst>
                                          <p:attrName>style.visibility</p:attrName>
                                        </p:attrNameLst>
                                      </p:cBhvr>
                                      <p:to>
                                        <p:strVal val="visible"/>
                                      </p:to>
                                    </p:set>
                                    <p:animEffect filter="wipe(up)" transition="in">
                                      <p:cBhvr>
                                        <p:cTn id="7" dur="2250"/>
                                        <p:tgtEl>
                                          <p:spTgt spid="178">
                                            <p:bg/>
                                          </p:spTgt>
                                        </p:tgtEl>
                                      </p:cBhvr>
                                    </p:animEffect>
                                  </p:childTnLst>
                                </p:cTn>
                              </p:par>
                              <p:par>
                                <p:cTn id="8" presetClass="entr" nodeType="withEffect" presetSubtype="1" presetID="22" grpId="1" fill="hold">
                                  <p:stCondLst>
                                    <p:cond delay="0"/>
                                  </p:stCondLst>
                                  <p:iterate type="el" backwards="0">
                                    <p:tmAbs val="0"/>
                                  </p:iterate>
                                  <p:childTnLst>
                                    <p:set>
                                      <p:cBhvr>
                                        <p:cTn id="9" fill="hold"/>
                                        <p:tgtEl>
                                          <p:spTgt spid="178">
                                            <p:txEl>
                                              <p:pRg st="0" end="0"/>
                                            </p:txEl>
                                          </p:spTgt>
                                        </p:tgtEl>
                                        <p:attrNameLst>
                                          <p:attrName>style.visibility</p:attrName>
                                        </p:attrNameLst>
                                      </p:cBhvr>
                                      <p:to>
                                        <p:strVal val="visible"/>
                                      </p:to>
                                    </p:set>
                                    <p:animEffect filter="wipe(up)" transition="in">
                                      <p:cBhvr>
                                        <p:cTn id="10" dur="2250"/>
                                        <p:tgtEl>
                                          <p:spTgt spid="178">
                                            <p:txEl>
                                              <p:pRg st="0" end="0"/>
                                            </p:txEl>
                                          </p:spTgt>
                                        </p:tgtEl>
                                      </p:cBhvr>
                                    </p:animEffect>
                                  </p:childTnLst>
                                </p:cTn>
                              </p:par>
                            </p:childTnLst>
                          </p:cTn>
                        </p:par>
                        <p:par>
                          <p:cTn id="11" fill="hold">
                            <p:stCondLst>
                              <p:cond delay="2250"/>
                            </p:stCondLst>
                            <p:childTnLst>
                              <p:par>
                                <p:cTn id="12" presetClass="entr" nodeType="afterEffect" presetSubtype="1" presetID="22" grpId="1" fill="hold">
                                  <p:stCondLst>
                                    <p:cond delay="0"/>
                                  </p:stCondLst>
                                  <p:iterate type="el" backwards="0">
                                    <p:tmAbs val="0"/>
                                  </p:iterate>
                                  <p:childTnLst>
                                    <p:set>
                                      <p:cBhvr>
                                        <p:cTn id="13" fill="hold"/>
                                        <p:tgtEl>
                                          <p:spTgt spid="178">
                                            <p:txEl>
                                              <p:pRg st="1" end="1"/>
                                            </p:txEl>
                                          </p:spTgt>
                                        </p:tgtEl>
                                        <p:attrNameLst>
                                          <p:attrName>style.visibility</p:attrName>
                                        </p:attrNameLst>
                                      </p:cBhvr>
                                      <p:to>
                                        <p:strVal val="visible"/>
                                      </p:to>
                                    </p:set>
                                    <p:animEffect filter="wipe(up)" transition="in">
                                      <p:cBhvr>
                                        <p:cTn id="14" dur="2250"/>
                                        <p:tgtEl>
                                          <p:spTgt spid="178">
                                            <p:txEl>
                                              <p:pRg st="1" end="1"/>
                                            </p:txEl>
                                          </p:spTgt>
                                        </p:tgtEl>
                                      </p:cBhvr>
                                    </p:animEffect>
                                  </p:childTnLst>
                                </p:cTn>
                              </p:par>
                            </p:childTnLst>
                          </p:cTn>
                        </p:par>
                        <p:par>
                          <p:cTn id="15" fill="hold">
                            <p:stCondLst>
                              <p:cond delay="4500"/>
                            </p:stCondLst>
                            <p:childTnLst>
                              <p:par>
                                <p:cTn id="16" presetClass="entr" nodeType="afterEffect" presetSubtype="1" presetID="22" grpId="1" fill="hold">
                                  <p:stCondLst>
                                    <p:cond delay="0"/>
                                  </p:stCondLst>
                                  <p:iterate type="el" backwards="0">
                                    <p:tmAbs val="0"/>
                                  </p:iterate>
                                  <p:childTnLst>
                                    <p:set>
                                      <p:cBhvr>
                                        <p:cTn id="17" fill="hold"/>
                                        <p:tgtEl>
                                          <p:spTgt spid="178">
                                            <p:txEl>
                                              <p:pRg st="2" end="2"/>
                                            </p:txEl>
                                          </p:spTgt>
                                        </p:tgtEl>
                                        <p:attrNameLst>
                                          <p:attrName>style.visibility</p:attrName>
                                        </p:attrNameLst>
                                      </p:cBhvr>
                                      <p:to>
                                        <p:strVal val="visible"/>
                                      </p:to>
                                    </p:set>
                                    <p:animEffect filter="wipe(up)" transition="in">
                                      <p:cBhvr>
                                        <p:cTn id="18" dur="2250"/>
                                        <p:tgtEl>
                                          <p:spTgt spid="17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8"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0" name="image4.jpeg"/>
          <p:cNvPicPr>
            <a:picLocks noChangeAspect="1"/>
          </p:cNvPicPr>
          <p:nvPr/>
        </p:nvPicPr>
        <p:blipFill>
          <a:blip r:embed="rId2">
            <a:extLst/>
          </a:blip>
          <a:srcRect l="1040" t="0" r="10180" b="0"/>
          <a:stretch>
            <a:fillRect/>
          </a:stretch>
        </p:blipFill>
        <p:spPr>
          <a:xfrm>
            <a:off x="-1" y="0"/>
            <a:ext cx="13004802" cy="9753601"/>
          </a:xfrm>
          <a:prstGeom prst="rect">
            <a:avLst/>
          </a:prstGeom>
          <a:ln w="12700">
            <a:miter lim="400000"/>
          </a:ln>
        </p:spPr>
      </p:pic>
      <p:sp>
        <p:nvSpPr>
          <p:cNvPr id="181" name="Shape 181"/>
          <p:cNvSpPr/>
          <p:nvPr/>
        </p:nvSpPr>
        <p:spPr>
          <a:xfrm>
            <a:off x="1012990" y="705878"/>
            <a:ext cx="10330424" cy="4887443"/>
          </a:xfrm>
          <a:prstGeom prst="rect">
            <a:avLst/>
          </a:prstGeom>
          <a:ln w="12700">
            <a:miter lim="400000"/>
          </a:ln>
          <a:effectLst>
            <a:outerShdw sx="100000" sy="100000" kx="0" ky="0" algn="b" rotWithShape="0" blurRad="63500" dist="63500" dir="5400000">
              <a:srgbClr val="000000">
                <a:alpha val="7013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8600">
                <a:solidFill>
                  <a:srgbClr val="FFFFFF"/>
                </a:solidFill>
                <a:latin typeface="Emfatick NF"/>
                <a:ea typeface="Emfatick NF"/>
                <a:cs typeface="Emfatick NF"/>
                <a:sym typeface="Emfatick NF"/>
              </a:defRPr>
            </a:lvl1pPr>
          </a:lstStyle>
          <a:p>
            <a:pPr/>
            <a:r>
              <a:t>Life in the Spirit!</a:t>
            </a:r>
          </a:p>
        </p:txBody>
      </p:sp>
      <p:grpSp>
        <p:nvGrpSpPr>
          <p:cNvPr id="185" name="Group 185"/>
          <p:cNvGrpSpPr/>
          <p:nvPr/>
        </p:nvGrpSpPr>
        <p:grpSpPr>
          <a:xfrm>
            <a:off x="-1" y="7531100"/>
            <a:ext cx="13004801" cy="2222500"/>
            <a:chOff x="0" y="0"/>
            <a:chExt cx="13004800" cy="2222500"/>
          </a:xfrm>
        </p:grpSpPr>
        <p:sp>
          <p:nvSpPr>
            <p:cNvPr id="182" name="Shape 182"/>
            <p:cNvSpPr/>
            <p:nvPr/>
          </p:nvSpPr>
          <p:spPr>
            <a:xfrm>
              <a:off x="0" y="0"/>
              <a:ext cx="13004800" cy="2222500"/>
            </a:xfrm>
            <a:prstGeom prst="rect">
              <a:avLst/>
            </a:prstGeom>
            <a:blipFill rotWithShape="1">
              <a:blip r:embed="rId3"/>
              <a:srcRect l="0" t="0" r="0" b="0"/>
              <a:tile tx="0" ty="0" sx="100000" sy="100000" flip="none" algn="tl"/>
            </a:blipFill>
            <a:ln w="12700" cap="flat">
              <a:noFill/>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defRPr i="1" sz="3400">
                  <a:solidFill>
                    <a:srgbClr val="FFFFFF"/>
                  </a:solidFill>
                </a:defRPr>
              </a:pPr>
              <a:r>
                <a:t>Experiencing the Fullness of Christ</a:t>
              </a:r>
            </a:p>
            <a:p>
              <a:pPr>
                <a:defRPr sz="7700">
                  <a:solidFill>
                    <a:srgbClr val="FFFFFF"/>
                  </a:solidFill>
                </a:defRPr>
              </a:pPr>
              <a:r>
                <a:t>#4 The Birth of the Spirit</a:t>
              </a:r>
            </a:p>
          </p:txBody>
        </p:sp>
        <p:sp>
          <p:nvSpPr>
            <p:cNvPr id="183" name="Shape 183"/>
            <p:cNvSpPr/>
            <p:nvPr/>
          </p:nvSpPr>
          <p:spPr>
            <a:xfrm>
              <a:off x="132521" y="1670050"/>
              <a:ext cx="7489403" cy="533401"/>
            </a:xfrm>
            <a:prstGeom prst="rect">
              <a:avLst/>
            </a:prstGeom>
            <a:noFill/>
            <a:ln w="12700" cap="flat">
              <a:noFill/>
              <a:miter lim="400000"/>
            </a:ln>
            <a:effectLst>
              <a:outerShdw sx="100000" sy="100000" kx="0" ky="0" algn="b" rotWithShape="0" blurRad="76200" dist="63500" dir="1371204">
                <a:srgbClr val="000000">
                  <a:alpha val="8046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lnSpc>
                  <a:spcPct val="130000"/>
                </a:lnSpc>
                <a:defRPr sz="2900">
                  <a:solidFill>
                    <a:srgbClr val="FFFFFF"/>
                  </a:solidFill>
                  <a:latin typeface="Gill Sans"/>
                  <a:ea typeface="Gill Sans"/>
                  <a:cs typeface="Gill Sans"/>
                  <a:sym typeface="Gill Sans"/>
                </a:defRPr>
              </a:lvl1pPr>
            </a:lstStyle>
            <a:p>
              <a:pPr/>
              <a:r>
                <a:t>Oakland International Fellowship</a:t>
              </a:r>
            </a:p>
          </p:txBody>
        </p:sp>
        <p:sp>
          <p:nvSpPr>
            <p:cNvPr id="184" name="Shape 184"/>
            <p:cNvSpPr/>
            <p:nvPr/>
          </p:nvSpPr>
          <p:spPr>
            <a:xfrm>
              <a:off x="8121708" y="1670050"/>
              <a:ext cx="4678775" cy="533401"/>
            </a:xfrm>
            <a:prstGeom prst="rect">
              <a:avLst/>
            </a:prstGeom>
            <a:noFill/>
            <a:ln w="12700" cap="flat">
              <a:noFill/>
              <a:miter lim="400000"/>
            </a:ln>
            <a:effectLst>
              <a:outerShdw sx="100000" sy="100000" kx="0" ky="0" algn="b" rotWithShape="0" blurRad="76200" dist="63500" dir="1371204">
                <a:srgbClr val="000000">
                  <a:alpha val="8046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indent="228600" algn="r">
                <a:lnSpc>
                  <a:spcPct val="130000"/>
                </a:lnSpc>
                <a:defRPr sz="2900">
                  <a:solidFill>
                    <a:srgbClr val="FFFFFF"/>
                  </a:solidFill>
                  <a:latin typeface="Gill Sans"/>
                  <a:ea typeface="Gill Sans"/>
                  <a:cs typeface="Gill Sans"/>
                  <a:sym typeface="Gill Sans"/>
                </a:defRPr>
              </a:pPr>
              <a:r>
                <a:t>Michael Lim/Paul J. Bucknell</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5" presetID="19" grpId="1" fill="hold">
                                  <p:stCondLst>
                                    <p:cond delay="400"/>
                                  </p:stCondLst>
                                  <p:iterate type="el" backwards="0">
                                    <p:tmAbs val="0"/>
                                  </p:iterate>
                                  <p:childTnLst>
                                    <p:set>
                                      <p:cBhvr>
                                        <p:cTn id="6" fill="hold"/>
                                        <p:tgtEl>
                                          <p:spTgt spid="185"/>
                                        </p:tgtEl>
                                        <p:attrNameLst>
                                          <p:attrName>style.visibility</p:attrName>
                                        </p:attrNameLst>
                                      </p:cBhvr>
                                      <p:to>
                                        <p:strVal val="visible"/>
                                      </p:to>
                                    </p:set>
                                    <p:anim calcmode="lin" valueType="num">
                                      <p:cBhvr>
                                        <p:cTn id="7" dur="4500" fill="hold"/>
                                        <p:tgtEl>
                                          <p:spTgt spid="185"/>
                                        </p:tgtEl>
                                        <p:attrNameLst>
                                          <p:attrName>ppt_w</p:attrName>
                                        </p:attrNameLst>
                                      </p:cBhvr>
                                      <p:tavLst>
                                        <p:tav tm="0">
                                          <p:val>
                                            <p:strVal val="#ppt_w"/>
                                          </p:val>
                                        </p:tav>
                                        <p:tav tm="100000">
                                          <p:val>
                                            <p:strVal val="#ppt_w"/>
                                          </p:val>
                                        </p:tav>
                                      </p:tavLst>
                                    </p:anim>
                                    <p:anim calcmode="lin" valueType="num">
                                      <p:cBhvr>
                                        <p:cTn id="8" dur="4500" fill="hold"/>
                                        <p:tgtEl>
                                          <p:spTgt spid="185"/>
                                        </p:tgtEl>
                                        <p:attrNameLst>
                                          <p:attrName>ppt_h</p:attrName>
                                        </p:attrNameLst>
                                      </p:cBhvr>
                                      <p:tavLst>
                                        <p:tav tm="0" fmla="#ppt_h*sin(2.5*pi*$)">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5"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2" name="image6.png"/>
          <p:cNvPicPr>
            <a:picLocks noChangeAspect="1"/>
          </p:cNvPicPr>
          <p:nvPr/>
        </p:nvPicPr>
        <p:blipFill>
          <a:blip r:embed="rId2">
            <a:extLst/>
          </a:blip>
          <a:stretch>
            <a:fillRect/>
          </a:stretch>
        </p:blipFill>
        <p:spPr>
          <a:xfrm>
            <a:off x="9162196" y="0"/>
            <a:ext cx="3962114" cy="2944899"/>
          </a:xfrm>
          <a:prstGeom prst="rect">
            <a:avLst/>
          </a:prstGeom>
          <a:ln w="12700">
            <a:miter lim="400000"/>
          </a:ln>
        </p:spPr>
      </p:pic>
      <p:sp>
        <p:nvSpPr>
          <p:cNvPr id="83" name="Shape 83"/>
          <p:cNvSpPr/>
          <p:nvPr/>
        </p:nvSpPr>
        <p:spPr>
          <a:xfrm>
            <a:off x="1469915" y="-1"/>
            <a:ext cx="8789143" cy="10236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b="1" sz="4500">
                <a:latin typeface="Helvetica Condensed Medium"/>
                <a:ea typeface="Helvetica Condensed Medium"/>
                <a:cs typeface="Helvetica Condensed Medium"/>
                <a:sym typeface="Helvetica Condensed Medium"/>
              </a:defRPr>
            </a:lvl1pPr>
          </a:lstStyle>
          <a:p>
            <a:pPr/>
            <a:r>
              <a:t>Section 1: Christian Beginnings</a:t>
            </a:r>
          </a:p>
        </p:txBody>
      </p:sp>
      <p:sp>
        <p:nvSpPr>
          <p:cNvPr id="84" name="Shape 84"/>
          <p:cNvSpPr/>
          <p:nvPr/>
        </p:nvSpPr>
        <p:spPr>
          <a:xfrm>
            <a:off x="4489733" y="5011785"/>
            <a:ext cx="926097" cy="2095501"/>
          </a:xfrm>
          <a:prstGeom prst="rect">
            <a:avLst/>
          </a:prstGeom>
          <a:ln w="12700">
            <a:miter lim="400000"/>
          </a:ln>
          <a:effectLst>
            <a:outerShdw sx="100000" sy="100000" kx="0" ky="0" algn="b" rotWithShape="0" blurRad="76200" dist="63500" dir="2800645">
              <a:srgbClr val="000000">
                <a:alpha val="8046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0">
                <a:solidFill>
                  <a:srgbClr val="4E9832"/>
                </a:solidFill>
                <a:latin typeface="Baskerville Old Face"/>
                <a:ea typeface="Baskerville Old Face"/>
                <a:cs typeface="Baskerville Old Face"/>
                <a:sym typeface="Baskerville Old Face"/>
              </a:defRPr>
            </a:lvl1pPr>
          </a:lstStyle>
          <a:p>
            <a:pPr/>
            <a:r>
              <a:t>1</a:t>
            </a:r>
          </a:p>
        </p:txBody>
      </p:sp>
      <p:pic>
        <p:nvPicPr>
          <p:cNvPr id="85" name="image7.jpeg" descr="L&amp;Bisland.jpg"/>
          <p:cNvPicPr>
            <a:picLocks noChangeAspect="1"/>
          </p:cNvPicPr>
          <p:nvPr/>
        </p:nvPicPr>
        <p:blipFill>
          <a:blip r:embed="rId3">
            <a:extLst/>
          </a:blip>
          <a:srcRect l="890" t="2052" r="965" b="1379"/>
          <a:stretch>
            <a:fillRect/>
          </a:stretch>
        </p:blipFill>
        <p:spPr>
          <a:xfrm>
            <a:off x="2521791" y="1472449"/>
            <a:ext cx="9336196" cy="6310246"/>
          </a:xfrm>
          <a:custGeom>
            <a:avLst/>
            <a:gdLst/>
            <a:ahLst/>
            <a:cxnLst>
              <a:cxn ang="0">
                <a:pos x="wd2" y="hd2"/>
              </a:cxn>
              <a:cxn ang="5400000">
                <a:pos x="wd2" y="hd2"/>
              </a:cxn>
              <a:cxn ang="10800000">
                <a:pos x="wd2" y="hd2"/>
              </a:cxn>
              <a:cxn ang="16200000">
                <a:pos x="wd2" y="hd2"/>
              </a:cxn>
            </a:cxnLst>
            <a:rect l="0" t="0" r="r" b="b"/>
            <a:pathLst>
              <a:path w="21561" h="21594" fill="norm" stroke="1" extrusionOk="0">
                <a:moveTo>
                  <a:pt x="3209" y="1"/>
                </a:moveTo>
                <a:cubicBezTo>
                  <a:pt x="2915" y="-4"/>
                  <a:pt x="2804" y="10"/>
                  <a:pt x="2741" y="91"/>
                </a:cubicBezTo>
                <a:lnTo>
                  <a:pt x="2709" y="171"/>
                </a:lnTo>
                <a:lnTo>
                  <a:pt x="2641" y="345"/>
                </a:lnTo>
                <a:lnTo>
                  <a:pt x="2244" y="358"/>
                </a:lnTo>
                <a:lnTo>
                  <a:pt x="2219" y="361"/>
                </a:lnTo>
                <a:cubicBezTo>
                  <a:pt x="1861" y="375"/>
                  <a:pt x="1785" y="394"/>
                  <a:pt x="1724" y="475"/>
                </a:cubicBezTo>
                <a:cubicBezTo>
                  <a:pt x="1684" y="528"/>
                  <a:pt x="1653" y="615"/>
                  <a:pt x="1653" y="668"/>
                </a:cubicBezTo>
                <a:cubicBezTo>
                  <a:pt x="1653" y="721"/>
                  <a:pt x="1595" y="866"/>
                  <a:pt x="1525" y="990"/>
                </a:cubicBezTo>
                <a:cubicBezTo>
                  <a:pt x="1402" y="1209"/>
                  <a:pt x="1392" y="1214"/>
                  <a:pt x="1201" y="1214"/>
                </a:cubicBezTo>
                <a:cubicBezTo>
                  <a:pt x="1022" y="1214"/>
                  <a:pt x="952" y="1257"/>
                  <a:pt x="916" y="1468"/>
                </a:cubicBezTo>
                <a:cubicBezTo>
                  <a:pt x="904" y="1538"/>
                  <a:pt x="896" y="1629"/>
                  <a:pt x="889" y="1741"/>
                </a:cubicBezTo>
                <a:cubicBezTo>
                  <a:pt x="884" y="1818"/>
                  <a:pt x="874" y="1880"/>
                  <a:pt x="863" y="1939"/>
                </a:cubicBezTo>
                <a:cubicBezTo>
                  <a:pt x="850" y="2025"/>
                  <a:pt x="832" y="2098"/>
                  <a:pt x="804" y="2144"/>
                </a:cubicBezTo>
                <a:cubicBezTo>
                  <a:pt x="772" y="2196"/>
                  <a:pt x="717" y="2336"/>
                  <a:pt x="671" y="2462"/>
                </a:cubicBezTo>
                <a:cubicBezTo>
                  <a:pt x="671" y="2463"/>
                  <a:pt x="671" y="2463"/>
                  <a:pt x="671" y="2464"/>
                </a:cubicBezTo>
                <a:cubicBezTo>
                  <a:pt x="628" y="2594"/>
                  <a:pt x="590" y="2733"/>
                  <a:pt x="576" y="2833"/>
                </a:cubicBezTo>
                <a:cubicBezTo>
                  <a:pt x="565" y="2902"/>
                  <a:pt x="526" y="2997"/>
                  <a:pt x="486" y="3064"/>
                </a:cubicBezTo>
                <a:cubicBezTo>
                  <a:pt x="482" y="3071"/>
                  <a:pt x="480" y="3077"/>
                  <a:pt x="475" y="3084"/>
                </a:cubicBezTo>
                <a:cubicBezTo>
                  <a:pt x="411" y="3182"/>
                  <a:pt x="386" y="3278"/>
                  <a:pt x="386" y="3411"/>
                </a:cubicBezTo>
                <a:cubicBezTo>
                  <a:pt x="386" y="3509"/>
                  <a:pt x="371" y="3564"/>
                  <a:pt x="345" y="3611"/>
                </a:cubicBezTo>
                <a:cubicBezTo>
                  <a:pt x="337" y="3632"/>
                  <a:pt x="331" y="3656"/>
                  <a:pt x="322" y="3671"/>
                </a:cubicBezTo>
                <a:cubicBezTo>
                  <a:pt x="228" y="3825"/>
                  <a:pt x="181" y="4080"/>
                  <a:pt x="181" y="4426"/>
                </a:cubicBezTo>
                <a:cubicBezTo>
                  <a:pt x="181" y="4627"/>
                  <a:pt x="172" y="4712"/>
                  <a:pt x="134" y="4794"/>
                </a:cubicBezTo>
                <a:cubicBezTo>
                  <a:pt x="125" y="4817"/>
                  <a:pt x="115" y="4836"/>
                  <a:pt x="102" y="4854"/>
                </a:cubicBezTo>
                <a:cubicBezTo>
                  <a:pt x="98" y="4860"/>
                  <a:pt x="95" y="4866"/>
                  <a:pt x="91" y="4873"/>
                </a:cubicBezTo>
                <a:lnTo>
                  <a:pt x="0" y="5013"/>
                </a:lnTo>
                <a:lnTo>
                  <a:pt x="31" y="5582"/>
                </a:lnTo>
                <a:lnTo>
                  <a:pt x="61" y="6151"/>
                </a:lnTo>
                <a:lnTo>
                  <a:pt x="215" y="6312"/>
                </a:lnTo>
                <a:cubicBezTo>
                  <a:pt x="237" y="6335"/>
                  <a:pt x="247" y="6348"/>
                  <a:pt x="263" y="6365"/>
                </a:cubicBezTo>
                <a:cubicBezTo>
                  <a:pt x="265" y="6366"/>
                  <a:pt x="267" y="6370"/>
                  <a:pt x="269" y="6371"/>
                </a:cubicBezTo>
                <a:cubicBezTo>
                  <a:pt x="328" y="6406"/>
                  <a:pt x="386" y="6514"/>
                  <a:pt x="386" y="6615"/>
                </a:cubicBezTo>
                <a:cubicBezTo>
                  <a:pt x="386" y="6674"/>
                  <a:pt x="371" y="6744"/>
                  <a:pt x="352" y="6812"/>
                </a:cubicBezTo>
                <a:cubicBezTo>
                  <a:pt x="347" y="6894"/>
                  <a:pt x="341" y="6978"/>
                  <a:pt x="332" y="7107"/>
                </a:cubicBezTo>
                <a:cubicBezTo>
                  <a:pt x="312" y="7387"/>
                  <a:pt x="316" y="7406"/>
                  <a:pt x="445" y="7641"/>
                </a:cubicBezTo>
                <a:cubicBezTo>
                  <a:pt x="518" y="7774"/>
                  <a:pt x="604" y="7963"/>
                  <a:pt x="636" y="8060"/>
                </a:cubicBezTo>
                <a:cubicBezTo>
                  <a:pt x="733" y="8352"/>
                  <a:pt x="886" y="8640"/>
                  <a:pt x="1098" y="8931"/>
                </a:cubicBezTo>
                <a:cubicBezTo>
                  <a:pt x="1208" y="9082"/>
                  <a:pt x="1341" y="9313"/>
                  <a:pt x="1393" y="9444"/>
                </a:cubicBezTo>
                <a:cubicBezTo>
                  <a:pt x="1495" y="9702"/>
                  <a:pt x="1642" y="9886"/>
                  <a:pt x="1745" y="9886"/>
                </a:cubicBezTo>
                <a:cubicBezTo>
                  <a:pt x="1753" y="9886"/>
                  <a:pt x="1763" y="9897"/>
                  <a:pt x="1772" y="9900"/>
                </a:cubicBezTo>
                <a:cubicBezTo>
                  <a:pt x="1796" y="9899"/>
                  <a:pt x="1820" y="9913"/>
                  <a:pt x="1856" y="9960"/>
                </a:cubicBezTo>
                <a:cubicBezTo>
                  <a:pt x="1867" y="9976"/>
                  <a:pt x="1875" y="9993"/>
                  <a:pt x="1883" y="10010"/>
                </a:cubicBezTo>
                <a:cubicBezTo>
                  <a:pt x="1960" y="10119"/>
                  <a:pt x="2034" y="10278"/>
                  <a:pt x="2059" y="10419"/>
                </a:cubicBezTo>
                <a:cubicBezTo>
                  <a:pt x="2081" y="10542"/>
                  <a:pt x="2147" y="10694"/>
                  <a:pt x="2230" y="10816"/>
                </a:cubicBezTo>
                <a:cubicBezTo>
                  <a:pt x="2265" y="10866"/>
                  <a:pt x="2298" y="10915"/>
                  <a:pt x="2331" y="10950"/>
                </a:cubicBezTo>
                <a:cubicBezTo>
                  <a:pt x="2350" y="10971"/>
                  <a:pt x="2368" y="10988"/>
                  <a:pt x="2389" y="10999"/>
                </a:cubicBezTo>
                <a:cubicBezTo>
                  <a:pt x="2390" y="11000"/>
                  <a:pt x="2392" y="11001"/>
                  <a:pt x="2394" y="11002"/>
                </a:cubicBezTo>
                <a:cubicBezTo>
                  <a:pt x="2446" y="11026"/>
                  <a:pt x="2515" y="11027"/>
                  <a:pt x="2651" y="11029"/>
                </a:cubicBezTo>
                <a:cubicBezTo>
                  <a:pt x="2911" y="11033"/>
                  <a:pt x="2936" y="11044"/>
                  <a:pt x="3059" y="11197"/>
                </a:cubicBezTo>
                <a:cubicBezTo>
                  <a:pt x="3239" y="11421"/>
                  <a:pt x="3576" y="11643"/>
                  <a:pt x="3840" y="11712"/>
                </a:cubicBezTo>
                <a:cubicBezTo>
                  <a:pt x="3846" y="11714"/>
                  <a:pt x="3850" y="11716"/>
                  <a:pt x="3855" y="11718"/>
                </a:cubicBezTo>
                <a:cubicBezTo>
                  <a:pt x="3881" y="11723"/>
                  <a:pt x="3886" y="11725"/>
                  <a:pt x="3919" y="11733"/>
                </a:cubicBezTo>
                <a:cubicBezTo>
                  <a:pt x="3948" y="11739"/>
                  <a:pt x="3965" y="11751"/>
                  <a:pt x="3987" y="11760"/>
                </a:cubicBezTo>
                <a:cubicBezTo>
                  <a:pt x="4017" y="11772"/>
                  <a:pt x="4045" y="11783"/>
                  <a:pt x="4065" y="11800"/>
                </a:cubicBezTo>
                <a:cubicBezTo>
                  <a:pt x="4152" y="11847"/>
                  <a:pt x="4244" y="11922"/>
                  <a:pt x="4346" y="12016"/>
                </a:cubicBezTo>
                <a:cubicBezTo>
                  <a:pt x="4372" y="12036"/>
                  <a:pt x="4395" y="12052"/>
                  <a:pt x="4420" y="12076"/>
                </a:cubicBezTo>
                <a:cubicBezTo>
                  <a:pt x="4477" y="12130"/>
                  <a:pt x="4561" y="12203"/>
                  <a:pt x="4616" y="12240"/>
                </a:cubicBezTo>
                <a:cubicBezTo>
                  <a:pt x="4674" y="12281"/>
                  <a:pt x="4740" y="12349"/>
                  <a:pt x="4764" y="12393"/>
                </a:cubicBezTo>
                <a:cubicBezTo>
                  <a:pt x="4789" y="12436"/>
                  <a:pt x="4900" y="12458"/>
                  <a:pt x="5026" y="12466"/>
                </a:cubicBezTo>
                <a:cubicBezTo>
                  <a:pt x="5040" y="12466"/>
                  <a:pt x="5040" y="12468"/>
                  <a:pt x="5055" y="12469"/>
                </a:cubicBezTo>
                <a:cubicBezTo>
                  <a:pt x="5173" y="12471"/>
                  <a:pt x="5242" y="12464"/>
                  <a:pt x="5309" y="12456"/>
                </a:cubicBezTo>
                <a:cubicBezTo>
                  <a:pt x="5309" y="12456"/>
                  <a:pt x="5309" y="12456"/>
                  <a:pt x="5310" y="12456"/>
                </a:cubicBezTo>
                <a:cubicBezTo>
                  <a:pt x="5382" y="12445"/>
                  <a:pt x="5448" y="12428"/>
                  <a:pt x="5495" y="12403"/>
                </a:cubicBezTo>
                <a:cubicBezTo>
                  <a:pt x="5645" y="12326"/>
                  <a:pt x="5855" y="12042"/>
                  <a:pt x="5882" y="11879"/>
                </a:cubicBezTo>
                <a:cubicBezTo>
                  <a:pt x="5885" y="11862"/>
                  <a:pt x="5899" y="11838"/>
                  <a:pt x="5907" y="11818"/>
                </a:cubicBezTo>
                <a:cubicBezTo>
                  <a:pt x="5909" y="11812"/>
                  <a:pt x="5911" y="11806"/>
                  <a:pt x="5914" y="11800"/>
                </a:cubicBezTo>
                <a:cubicBezTo>
                  <a:pt x="5923" y="11781"/>
                  <a:pt x="5931" y="11764"/>
                  <a:pt x="5943" y="11743"/>
                </a:cubicBezTo>
                <a:cubicBezTo>
                  <a:pt x="5958" y="11716"/>
                  <a:pt x="5973" y="11696"/>
                  <a:pt x="5990" y="11677"/>
                </a:cubicBezTo>
                <a:cubicBezTo>
                  <a:pt x="6058" y="11586"/>
                  <a:pt x="6140" y="11508"/>
                  <a:pt x="6189" y="11508"/>
                </a:cubicBezTo>
                <a:cubicBezTo>
                  <a:pt x="6196" y="11508"/>
                  <a:pt x="6221" y="11523"/>
                  <a:pt x="6235" y="11529"/>
                </a:cubicBezTo>
                <a:cubicBezTo>
                  <a:pt x="6267" y="11536"/>
                  <a:pt x="6296" y="11548"/>
                  <a:pt x="6326" y="11572"/>
                </a:cubicBezTo>
                <a:cubicBezTo>
                  <a:pt x="6379" y="11603"/>
                  <a:pt x="6439" y="11641"/>
                  <a:pt x="6501" y="11685"/>
                </a:cubicBezTo>
                <a:cubicBezTo>
                  <a:pt x="6640" y="11783"/>
                  <a:pt x="6766" y="11863"/>
                  <a:pt x="6781" y="11863"/>
                </a:cubicBezTo>
                <a:cubicBezTo>
                  <a:pt x="6796" y="11863"/>
                  <a:pt x="6816" y="11884"/>
                  <a:pt x="6837" y="11915"/>
                </a:cubicBezTo>
                <a:cubicBezTo>
                  <a:pt x="6852" y="11932"/>
                  <a:pt x="6862" y="11951"/>
                  <a:pt x="6869" y="11968"/>
                </a:cubicBezTo>
                <a:cubicBezTo>
                  <a:pt x="6913" y="12048"/>
                  <a:pt x="6957" y="12157"/>
                  <a:pt x="6970" y="12243"/>
                </a:cubicBezTo>
                <a:cubicBezTo>
                  <a:pt x="6973" y="12262"/>
                  <a:pt x="6979" y="12355"/>
                  <a:pt x="6983" y="12394"/>
                </a:cubicBezTo>
                <a:cubicBezTo>
                  <a:pt x="6990" y="12436"/>
                  <a:pt x="6995" y="12490"/>
                  <a:pt x="7001" y="12507"/>
                </a:cubicBezTo>
                <a:cubicBezTo>
                  <a:pt x="7015" y="12538"/>
                  <a:pt x="7018" y="12678"/>
                  <a:pt x="7019" y="12830"/>
                </a:cubicBezTo>
                <a:cubicBezTo>
                  <a:pt x="7021" y="12861"/>
                  <a:pt x="7023" y="12871"/>
                  <a:pt x="7025" y="12902"/>
                </a:cubicBezTo>
                <a:cubicBezTo>
                  <a:pt x="7066" y="13538"/>
                  <a:pt x="7115" y="13957"/>
                  <a:pt x="7175" y="14222"/>
                </a:cubicBezTo>
                <a:cubicBezTo>
                  <a:pt x="7175" y="14226"/>
                  <a:pt x="7176" y="14226"/>
                  <a:pt x="7177" y="14230"/>
                </a:cubicBezTo>
                <a:cubicBezTo>
                  <a:pt x="7185" y="14277"/>
                  <a:pt x="7200" y="14329"/>
                  <a:pt x="7216" y="14380"/>
                </a:cubicBezTo>
                <a:cubicBezTo>
                  <a:pt x="7235" y="14436"/>
                  <a:pt x="7256" y="14490"/>
                  <a:pt x="7277" y="14518"/>
                </a:cubicBezTo>
                <a:cubicBezTo>
                  <a:pt x="7300" y="14547"/>
                  <a:pt x="7321" y="14602"/>
                  <a:pt x="7341" y="14669"/>
                </a:cubicBezTo>
                <a:cubicBezTo>
                  <a:pt x="7343" y="14674"/>
                  <a:pt x="7343" y="14676"/>
                  <a:pt x="7344" y="14681"/>
                </a:cubicBezTo>
                <a:cubicBezTo>
                  <a:pt x="7394" y="14852"/>
                  <a:pt x="7432" y="15111"/>
                  <a:pt x="7434" y="15340"/>
                </a:cubicBezTo>
                <a:cubicBezTo>
                  <a:pt x="7435" y="15453"/>
                  <a:pt x="7455" y="15572"/>
                  <a:pt x="7478" y="15607"/>
                </a:cubicBezTo>
                <a:cubicBezTo>
                  <a:pt x="7499" y="15639"/>
                  <a:pt x="7511" y="15830"/>
                  <a:pt x="7518" y="16108"/>
                </a:cubicBezTo>
                <a:cubicBezTo>
                  <a:pt x="7519" y="16149"/>
                  <a:pt x="7521" y="16187"/>
                  <a:pt x="7521" y="16233"/>
                </a:cubicBezTo>
                <a:cubicBezTo>
                  <a:pt x="7523" y="16318"/>
                  <a:pt x="7525" y="16362"/>
                  <a:pt x="7526" y="16467"/>
                </a:cubicBezTo>
                <a:cubicBezTo>
                  <a:pt x="7529" y="16905"/>
                  <a:pt x="7533" y="17331"/>
                  <a:pt x="7535" y="17415"/>
                </a:cubicBezTo>
                <a:cubicBezTo>
                  <a:pt x="7539" y="17624"/>
                  <a:pt x="7523" y="17771"/>
                  <a:pt x="7489" y="17873"/>
                </a:cubicBezTo>
                <a:cubicBezTo>
                  <a:pt x="7477" y="17957"/>
                  <a:pt x="7462" y="17993"/>
                  <a:pt x="7438" y="17973"/>
                </a:cubicBezTo>
                <a:cubicBezTo>
                  <a:pt x="7427" y="17986"/>
                  <a:pt x="7419" y="18003"/>
                  <a:pt x="7407" y="18011"/>
                </a:cubicBezTo>
                <a:cubicBezTo>
                  <a:pt x="7323" y="18070"/>
                  <a:pt x="7315" y="18104"/>
                  <a:pt x="7306" y="18412"/>
                </a:cubicBezTo>
                <a:cubicBezTo>
                  <a:pt x="7303" y="18494"/>
                  <a:pt x="7300" y="18556"/>
                  <a:pt x="7301" y="18606"/>
                </a:cubicBezTo>
                <a:cubicBezTo>
                  <a:pt x="7301" y="18608"/>
                  <a:pt x="7301" y="18610"/>
                  <a:pt x="7301" y="18611"/>
                </a:cubicBezTo>
                <a:cubicBezTo>
                  <a:pt x="7308" y="18728"/>
                  <a:pt x="7334" y="18783"/>
                  <a:pt x="7400" y="18875"/>
                </a:cubicBezTo>
                <a:cubicBezTo>
                  <a:pt x="7407" y="18883"/>
                  <a:pt x="7409" y="18888"/>
                  <a:pt x="7417" y="18897"/>
                </a:cubicBezTo>
                <a:cubicBezTo>
                  <a:pt x="7424" y="18905"/>
                  <a:pt x="7428" y="18915"/>
                  <a:pt x="7435" y="18924"/>
                </a:cubicBezTo>
                <a:cubicBezTo>
                  <a:pt x="7436" y="18926"/>
                  <a:pt x="7437" y="18926"/>
                  <a:pt x="7439" y="18928"/>
                </a:cubicBezTo>
                <a:cubicBezTo>
                  <a:pt x="7440" y="18929"/>
                  <a:pt x="7440" y="18932"/>
                  <a:pt x="7441" y="18933"/>
                </a:cubicBezTo>
                <a:cubicBezTo>
                  <a:pt x="7541" y="19065"/>
                  <a:pt x="7606" y="19219"/>
                  <a:pt x="7641" y="19400"/>
                </a:cubicBezTo>
                <a:cubicBezTo>
                  <a:pt x="7657" y="19438"/>
                  <a:pt x="7661" y="19506"/>
                  <a:pt x="7665" y="19576"/>
                </a:cubicBezTo>
                <a:cubicBezTo>
                  <a:pt x="7669" y="19630"/>
                  <a:pt x="7675" y="19683"/>
                  <a:pt x="7675" y="19743"/>
                </a:cubicBezTo>
                <a:cubicBezTo>
                  <a:pt x="7675" y="20086"/>
                  <a:pt x="7767" y="20428"/>
                  <a:pt x="7893" y="20551"/>
                </a:cubicBezTo>
                <a:cubicBezTo>
                  <a:pt x="7936" y="20593"/>
                  <a:pt x="8077" y="20644"/>
                  <a:pt x="8206" y="20668"/>
                </a:cubicBezTo>
                <a:cubicBezTo>
                  <a:pt x="8437" y="20709"/>
                  <a:pt x="8441" y="20714"/>
                  <a:pt x="8471" y="20889"/>
                </a:cubicBezTo>
                <a:cubicBezTo>
                  <a:pt x="8478" y="20929"/>
                  <a:pt x="8488" y="20968"/>
                  <a:pt x="8498" y="21004"/>
                </a:cubicBezTo>
                <a:cubicBezTo>
                  <a:pt x="8503" y="21020"/>
                  <a:pt x="8506" y="21035"/>
                  <a:pt x="8512" y="21051"/>
                </a:cubicBezTo>
                <a:cubicBezTo>
                  <a:pt x="8522" y="21080"/>
                  <a:pt x="8533" y="21108"/>
                  <a:pt x="8541" y="21120"/>
                </a:cubicBezTo>
                <a:cubicBezTo>
                  <a:pt x="8582" y="21175"/>
                  <a:pt x="8773" y="21236"/>
                  <a:pt x="9266" y="21352"/>
                </a:cubicBezTo>
                <a:cubicBezTo>
                  <a:pt x="9417" y="21387"/>
                  <a:pt x="9586" y="21458"/>
                  <a:pt x="9642" y="21508"/>
                </a:cubicBezTo>
                <a:cubicBezTo>
                  <a:pt x="9704" y="21563"/>
                  <a:pt x="9776" y="21592"/>
                  <a:pt x="9859" y="21594"/>
                </a:cubicBezTo>
                <a:cubicBezTo>
                  <a:pt x="9943" y="21596"/>
                  <a:pt x="10040" y="21571"/>
                  <a:pt x="10151" y="21522"/>
                </a:cubicBezTo>
                <a:cubicBezTo>
                  <a:pt x="10151" y="21522"/>
                  <a:pt x="10151" y="21522"/>
                  <a:pt x="10152" y="21522"/>
                </a:cubicBezTo>
                <a:cubicBezTo>
                  <a:pt x="10152" y="21522"/>
                  <a:pt x="10152" y="21522"/>
                  <a:pt x="10153" y="21522"/>
                </a:cubicBezTo>
                <a:cubicBezTo>
                  <a:pt x="10183" y="21507"/>
                  <a:pt x="10232" y="21486"/>
                  <a:pt x="10262" y="21472"/>
                </a:cubicBezTo>
                <a:cubicBezTo>
                  <a:pt x="10271" y="21468"/>
                  <a:pt x="10285" y="21476"/>
                  <a:pt x="10296" y="21480"/>
                </a:cubicBezTo>
                <a:cubicBezTo>
                  <a:pt x="10338" y="21468"/>
                  <a:pt x="10391" y="21446"/>
                  <a:pt x="10414" y="21446"/>
                </a:cubicBezTo>
                <a:cubicBezTo>
                  <a:pt x="10465" y="21446"/>
                  <a:pt x="10524" y="21414"/>
                  <a:pt x="10547" y="21374"/>
                </a:cubicBezTo>
                <a:cubicBezTo>
                  <a:pt x="10558" y="21354"/>
                  <a:pt x="10591" y="21338"/>
                  <a:pt x="10629" y="21323"/>
                </a:cubicBezTo>
                <a:cubicBezTo>
                  <a:pt x="10630" y="21323"/>
                  <a:pt x="10629" y="21322"/>
                  <a:pt x="10630" y="21322"/>
                </a:cubicBezTo>
                <a:cubicBezTo>
                  <a:pt x="10630" y="21322"/>
                  <a:pt x="10631" y="21322"/>
                  <a:pt x="10632" y="21322"/>
                </a:cubicBezTo>
                <a:cubicBezTo>
                  <a:pt x="10684" y="21303"/>
                  <a:pt x="10754" y="21288"/>
                  <a:pt x="10851" y="21280"/>
                </a:cubicBezTo>
                <a:cubicBezTo>
                  <a:pt x="10868" y="21279"/>
                  <a:pt x="10890" y="21274"/>
                  <a:pt x="10909" y="21272"/>
                </a:cubicBezTo>
                <a:cubicBezTo>
                  <a:pt x="11046" y="21256"/>
                  <a:pt x="11211" y="21222"/>
                  <a:pt x="11302" y="21186"/>
                </a:cubicBezTo>
                <a:cubicBezTo>
                  <a:pt x="11422" y="21140"/>
                  <a:pt x="11540" y="21126"/>
                  <a:pt x="11627" y="21150"/>
                </a:cubicBezTo>
                <a:cubicBezTo>
                  <a:pt x="11722" y="21175"/>
                  <a:pt x="11815" y="21187"/>
                  <a:pt x="11905" y="21188"/>
                </a:cubicBezTo>
                <a:cubicBezTo>
                  <a:pt x="11915" y="21188"/>
                  <a:pt x="11920" y="21188"/>
                  <a:pt x="11930" y="21188"/>
                </a:cubicBezTo>
                <a:cubicBezTo>
                  <a:pt x="12203" y="21182"/>
                  <a:pt x="12445" y="21061"/>
                  <a:pt x="12623" y="20833"/>
                </a:cubicBezTo>
                <a:cubicBezTo>
                  <a:pt x="12708" y="20724"/>
                  <a:pt x="12804" y="20635"/>
                  <a:pt x="12836" y="20635"/>
                </a:cubicBezTo>
                <a:cubicBezTo>
                  <a:pt x="12869" y="20635"/>
                  <a:pt x="12957" y="20589"/>
                  <a:pt x="13030" y="20533"/>
                </a:cubicBezTo>
                <a:cubicBezTo>
                  <a:pt x="13104" y="20477"/>
                  <a:pt x="13192" y="20433"/>
                  <a:pt x="13227" y="20433"/>
                </a:cubicBezTo>
                <a:cubicBezTo>
                  <a:pt x="13261" y="20433"/>
                  <a:pt x="13374" y="20352"/>
                  <a:pt x="13477" y="20255"/>
                </a:cubicBezTo>
                <a:cubicBezTo>
                  <a:pt x="13580" y="20157"/>
                  <a:pt x="13672" y="20077"/>
                  <a:pt x="13682" y="20077"/>
                </a:cubicBezTo>
                <a:cubicBezTo>
                  <a:pt x="13692" y="20077"/>
                  <a:pt x="13758" y="20020"/>
                  <a:pt x="13827" y="19950"/>
                </a:cubicBezTo>
                <a:cubicBezTo>
                  <a:pt x="13896" y="19881"/>
                  <a:pt x="13981" y="19824"/>
                  <a:pt x="14015" y="19824"/>
                </a:cubicBezTo>
                <a:cubicBezTo>
                  <a:pt x="14102" y="19824"/>
                  <a:pt x="14317" y="19652"/>
                  <a:pt x="14399" y="19519"/>
                </a:cubicBezTo>
                <a:cubicBezTo>
                  <a:pt x="14468" y="19405"/>
                  <a:pt x="14605" y="19307"/>
                  <a:pt x="14803" y="19201"/>
                </a:cubicBezTo>
                <a:cubicBezTo>
                  <a:pt x="14808" y="19197"/>
                  <a:pt x="14811" y="19197"/>
                  <a:pt x="14815" y="19194"/>
                </a:cubicBezTo>
                <a:cubicBezTo>
                  <a:pt x="14865" y="19168"/>
                  <a:pt x="14895" y="19144"/>
                  <a:pt x="14956" y="19115"/>
                </a:cubicBezTo>
                <a:cubicBezTo>
                  <a:pt x="15101" y="19047"/>
                  <a:pt x="15165" y="19020"/>
                  <a:pt x="15231" y="19041"/>
                </a:cubicBezTo>
                <a:cubicBezTo>
                  <a:pt x="15245" y="19039"/>
                  <a:pt x="15267" y="19054"/>
                  <a:pt x="15283" y="19066"/>
                </a:cubicBezTo>
                <a:cubicBezTo>
                  <a:pt x="15324" y="19092"/>
                  <a:pt x="15371" y="19130"/>
                  <a:pt x="15443" y="19191"/>
                </a:cubicBezTo>
                <a:cubicBezTo>
                  <a:pt x="15558" y="19290"/>
                  <a:pt x="16088" y="19291"/>
                  <a:pt x="16247" y="19193"/>
                </a:cubicBezTo>
                <a:cubicBezTo>
                  <a:pt x="16353" y="19126"/>
                  <a:pt x="16371" y="19129"/>
                  <a:pt x="16447" y="19218"/>
                </a:cubicBezTo>
                <a:cubicBezTo>
                  <a:pt x="16552" y="19341"/>
                  <a:pt x="16900" y="19355"/>
                  <a:pt x="17002" y="19242"/>
                </a:cubicBezTo>
                <a:cubicBezTo>
                  <a:pt x="17038" y="19201"/>
                  <a:pt x="17093" y="19166"/>
                  <a:pt x="17124" y="19165"/>
                </a:cubicBezTo>
                <a:cubicBezTo>
                  <a:pt x="17154" y="19165"/>
                  <a:pt x="17221" y="19084"/>
                  <a:pt x="17271" y="18986"/>
                </a:cubicBezTo>
                <a:cubicBezTo>
                  <a:pt x="17334" y="18865"/>
                  <a:pt x="17390" y="18810"/>
                  <a:pt x="17450" y="18810"/>
                </a:cubicBezTo>
                <a:cubicBezTo>
                  <a:pt x="17497" y="18810"/>
                  <a:pt x="17561" y="18750"/>
                  <a:pt x="17632" y="18656"/>
                </a:cubicBezTo>
                <a:cubicBezTo>
                  <a:pt x="17650" y="18633"/>
                  <a:pt x="17664" y="18619"/>
                  <a:pt x="17684" y="18590"/>
                </a:cubicBezTo>
                <a:cubicBezTo>
                  <a:pt x="17737" y="18507"/>
                  <a:pt x="17778" y="18455"/>
                  <a:pt x="17822" y="18416"/>
                </a:cubicBezTo>
                <a:cubicBezTo>
                  <a:pt x="17830" y="18408"/>
                  <a:pt x="17852" y="18375"/>
                  <a:pt x="17855" y="18374"/>
                </a:cubicBezTo>
                <a:cubicBezTo>
                  <a:pt x="17874" y="18368"/>
                  <a:pt x="17929" y="18348"/>
                  <a:pt x="17977" y="18329"/>
                </a:cubicBezTo>
                <a:cubicBezTo>
                  <a:pt x="17985" y="18326"/>
                  <a:pt x="17993" y="18327"/>
                  <a:pt x="18001" y="18326"/>
                </a:cubicBezTo>
                <a:cubicBezTo>
                  <a:pt x="18018" y="18320"/>
                  <a:pt x="18025" y="18313"/>
                  <a:pt x="18046" y="18307"/>
                </a:cubicBezTo>
                <a:cubicBezTo>
                  <a:pt x="18167" y="18273"/>
                  <a:pt x="18323" y="18189"/>
                  <a:pt x="18393" y="18121"/>
                </a:cubicBezTo>
                <a:cubicBezTo>
                  <a:pt x="18508" y="18010"/>
                  <a:pt x="18544" y="18002"/>
                  <a:pt x="18771" y="18030"/>
                </a:cubicBezTo>
                <a:cubicBezTo>
                  <a:pt x="18978" y="18056"/>
                  <a:pt x="19029" y="18047"/>
                  <a:pt x="19067" y="17978"/>
                </a:cubicBezTo>
                <a:cubicBezTo>
                  <a:pt x="19070" y="17972"/>
                  <a:pt x="19076" y="17969"/>
                  <a:pt x="19080" y="17964"/>
                </a:cubicBezTo>
                <a:cubicBezTo>
                  <a:pt x="19087" y="17943"/>
                  <a:pt x="19098" y="17930"/>
                  <a:pt x="19113" y="17924"/>
                </a:cubicBezTo>
                <a:cubicBezTo>
                  <a:pt x="19132" y="17908"/>
                  <a:pt x="19152" y="17896"/>
                  <a:pt x="19169" y="17896"/>
                </a:cubicBezTo>
                <a:cubicBezTo>
                  <a:pt x="19273" y="17893"/>
                  <a:pt x="19587" y="17715"/>
                  <a:pt x="19619" y="17642"/>
                </a:cubicBezTo>
                <a:cubicBezTo>
                  <a:pt x="19619" y="17640"/>
                  <a:pt x="19621" y="17640"/>
                  <a:pt x="19621" y="17639"/>
                </a:cubicBezTo>
                <a:cubicBezTo>
                  <a:pt x="19621" y="17639"/>
                  <a:pt x="19623" y="17635"/>
                  <a:pt x="19623" y="17635"/>
                </a:cubicBezTo>
                <a:cubicBezTo>
                  <a:pt x="19625" y="17631"/>
                  <a:pt x="19632" y="17607"/>
                  <a:pt x="19634" y="17601"/>
                </a:cubicBezTo>
                <a:cubicBezTo>
                  <a:pt x="19642" y="17580"/>
                  <a:pt x="19652" y="17557"/>
                  <a:pt x="19652" y="17540"/>
                </a:cubicBezTo>
                <a:cubicBezTo>
                  <a:pt x="19652" y="17499"/>
                  <a:pt x="19669" y="17456"/>
                  <a:pt x="19692" y="17423"/>
                </a:cubicBezTo>
                <a:cubicBezTo>
                  <a:pt x="19709" y="17370"/>
                  <a:pt x="19717" y="17348"/>
                  <a:pt x="19736" y="17289"/>
                </a:cubicBezTo>
                <a:cubicBezTo>
                  <a:pt x="19740" y="17277"/>
                  <a:pt x="19747" y="17263"/>
                  <a:pt x="19751" y="17251"/>
                </a:cubicBezTo>
                <a:cubicBezTo>
                  <a:pt x="19753" y="17247"/>
                  <a:pt x="19752" y="17245"/>
                  <a:pt x="19753" y="17241"/>
                </a:cubicBezTo>
                <a:cubicBezTo>
                  <a:pt x="19754" y="17239"/>
                  <a:pt x="19755" y="17238"/>
                  <a:pt x="19756" y="17236"/>
                </a:cubicBezTo>
                <a:cubicBezTo>
                  <a:pt x="19781" y="17165"/>
                  <a:pt x="19808" y="17093"/>
                  <a:pt x="19842" y="17018"/>
                </a:cubicBezTo>
                <a:cubicBezTo>
                  <a:pt x="19837" y="16982"/>
                  <a:pt x="19860" y="16942"/>
                  <a:pt x="19893" y="16919"/>
                </a:cubicBezTo>
                <a:cubicBezTo>
                  <a:pt x="20008" y="16685"/>
                  <a:pt x="20139" y="16477"/>
                  <a:pt x="20192" y="16475"/>
                </a:cubicBezTo>
                <a:cubicBezTo>
                  <a:pt x="20224" y="16474"/>
                  <a:pt x="20280" y="16440"/>
                  <a:pt x="20317" y="16399"/>
                </a:cubicBezTo>
                <a:cubicBezTo>
                  <a:pt x="20353" y="16358"/>
                  <a:pt x="20427" y="16324"/>
                  <a:pt x="20481" y="16324"/>
                </a:cubicBezTo>
                <a:cubicBezTo>
                  <a:pt x="20530" y="16324"/>
                  <a:pt x="20622" y="16258"/>
                  <a:pt x="20702" y="16178"/>
                </a:cubicBezTo>
                <a:cubicBezTo>
                  <a:pt x="20782" y="16098"/>
                  <a:pt x="20849" y="16005"/>
                  <a:pt x="20849" y="15956"/>
                </a:cubicBezTo>
                <a:cubicBezTo>
                  <a:pt x="20849" y="15930"/>
                  <a:pt x="20896" y="15829"/>
                  <a:pt x="20952" y="15734"/>
                </a:cubicBezTo>
                <a:cubicBezTo>
                  <a:pt x="21009" y="15638"/>
                  <a:pt x="21055" y="15522"/>
                  <a:pt x="21055" y="15475"/>
                </a:cubicBezTo>
                <a:cubicBezTo>
                  <a:pt x="21055" y="15441"/>
                  <a:pt x="21087" y="15366"/>
                  <a:pt x="21129" y="15289"/>
                </a:cubicBezTo>
                <a:cubicBezTo>
                  <a:pt x="21134" y="15263"/>
                  <a:pt x="21145" y="15249"/>
                  <a:pt x="21156" y="15242"/>
                </a:cubicBezTo>
                <a:cubicBezTo>
                  <a:pt x="21164" y="15230"/>
                  <a:pt x="21168" y="15219"/>
                  <a:pt x="21176" y="15208"/>
                </a:cubicBezTo>
                <a:cubicBezTo>
                  <a:pt x="21256" y="15085"/>
                  <a:pt x="21303" y="14959"/>
                  <a:pt x="21317" y="14826"/>
                </a:cubicBezTo>
                <a:cubicBezTo>
                  <a:pt x="21328" y="14717"/>
                  <a:pt x="21362" y="14585"/>
                  <a:pt x="21392" y="14533"/>
                </a:cubicBezTo>
                <a:cubicBezTo>
                  <a:pt x="21395" y="14528"/>
                  <a:pt x="21398" y="14519"/>
                  <a:pt x="21400" y="14514"/>
                </a:cubicBezTo>
                <a:cubicBezTo>
                  <a:pt x="21403" y="14508"/>
                  <a:pt x="21404" y="14497"/>
                  <a:pt x="21407" y="14491"/>
                </a:cubicBezTo>
                <a:cubicBezTo>
                  <a:pt x="21411" y="14483"/>
                  <a:pt x="21413" y="14475"/>
                  <a:pt x="21417" y="14466"/>
                </a:cubicBezTo>
                <a:cubicBezTo>
                  <a:pt x="21418" y="14462"/>
                  <a:pt x="21419" y="14460"/>
                  <a:pt x="21420" y="14456"/>
                </a:cubicBezTo>
                <a:cubicBezTo>
                  <a:pt x="21443" y="14354"/>
                  <a:pt x="21451" y="14160"/>
                  <a:pt x="21456" y="13749"/>
                </a:cubicBezTo>
                <a:cubicBezTo>
                  <a:pt x="21463" y="13205"/>
                  <a:pt x="21476" y="13044"/>
                  <a:pt x="21519" y="12974"/>
                </a:cubicBezTo>
                <a:cubicBezTo>
                  <a:pt x="21600" y="12842"/>
                  <a:pt x="21554" y="11905"/>
                  <a:pt x="21461" y="11780"/>
                </a:cubicBezTo>
                <a:cubicBezTo>
                  <a:pt x="21454" y="11770"/>
                  <a:pt x="21449" y="11758"/>
                  <a:pt x="21442" y="11746"/>
                </a:cubicBezTo>
                <a:cubicBezTo>
                  <a:pt x="21435" y="11735"/>
                  <a:pt x="21430" y="11725"/>
                  <a:pt x="21424" y="11712"/>
                </a:cubicBezTo>
                <a:cubicBezTo>
                  <a:pt x="21410" y="11679"/>
                  <a:pt x="21400" y="11646"/>
                  <a:pt x="21398" y="11620"/>
                </a:cubicBezTo>
                <a:cubicBezTo>
                  <a:pt x="21398" y="11618"/>
                  <a:pt x="21397" y="11617"/>
                  <a:pt x="21397" y="11614"/>
                </a:cubicBezTo>
                <a:cubicBezTo>
                  <a:pt x="21397" y="11614"/>
                  <a:pt x="21397" y="11613"/>
                  <a:pt x="21397" y="11613"/>
                </a:cubicBezTo>
                <a:cubicBezTo>
                  <a:pt x="21397" y="11592"/>
                  <a:pt x="21374" y="11537"/>
                  <a:pt x="21341" y="11475"/>
                </a:cubicBezTo>
                <a:cubicBezTo>
                  <a:pt x="21340" y="11474"/>
                  <a:pt x="21340" y="11474"/>
                  <a:pt x="21340" y="11473"/>
                </a:cubicBezTo>
                <a:cubicBezTo>
                  <a:pt x="21323" y="11441"/>
                  <a:pt x="21298" y="11401"/>
                  <a:pt x="21276" y="11365"/>
                </a:cubicBezTo>
                <a:cubicBezTo>
                  <a:pt x="21248" y="11319"/>
                  <a:pt x="21224" y="11277"/>
                  <a:pt x="21191" y="11229"/>
                </a:cubicBezTo>
                <a:cubicBezTo>
                  <a:pt x="21078" y="11063"/>
                  <a:pt x="20986" y="10888"/>
                  <a:pt x="20986" y="10840"/>
                </a:cubicBezTo>
                <a:cubicBezTo>
                  <a:pt x="20986" y="10755"/>
                  <a:pt x="20904" y="10641"/>
                  <a:pt x="20805" y="10570"/>
                </a:cubicBezTo>
                <a:cubicBezTo>
                  <a:pt x="20771" y="10546"/>
                  <a:pt x="20736" y="10527"/>
                  <a:pt x="20702" y="10516"/>
                </a:cubicBezTo>
                <a:cubicBezTo>
                  <a:pt x="20642" y="10497"/>
                  <a:pt x="20443" y="10382"/>
                  <a:pt x="20262" y="10259"/>
                </a:cubicBezTo>
                <a:cubicBezTo>
                  <a:pt x="19979" y="10068"/>
                  <a:pt x="19879" y="10026"/>
                  <a:pt x="19561" y="9975"/>
                </a:cubicBezTo>
                <a:cubicBezTo>
                  <a:pt x="19528" y="9970"/>
                  <a:pt x="19519" y="9965"/>
                  <a:pt x="19491" y="9960"/>
                </a:cubicBezTo>
                <a:cubicBezTo>
                  <a:pt x="19266" y="9920"/>
                  <a:pt x="19162" y="9883"/>
                  <a:pt x="19096" y="9804"/>
                </a:cubicBezTo>
                <a:cubicBezTo>
                  <a:pt x="19045" y="9742"/>
                  <a:pt x="18921" y="9622"/>
                  <a:pt x="18820" y="9537"/>
                </a:cubicBezTo>
                <a:cubicBezTo>
                  <a:pt x="18759" y="9485"/>
                  <a:pt x="18721" y="9436"/>
                  <a:pt x="18672" y="9382"/>
                </a:cubicBezTo>
                <a:cubicBezTo>
                  <a:pt x="18655" y="9372"/>
                  <a:pt x="18637" y="9349"/>
                  <a:pt x="18619" y="9326"/>
                </a:cubicBezTo>
                <a:cubicBezTo>
                  <a:pt x="18609" y="9312"/>
                  <a:pt x="18581" y="9289"/>
                  <a:pt x="18575" y="9278"/>
                </a:cubicBezTo>
                <a:cubicBezTo>
                  <a:pt x="18540" y="9222"/>
                  <a:pt x="18493" y="9175"/>
                  <a:pt x="18470" y="9175"/>
                </a:cubicBezTo>
                <a:cubicBezTo>
                  <a:pt x="18447" y="9175"/>
                  <a:pt x="18409" y="9141"/>
                  <a:pt x="18386" y="9099"/>
                </a:cubicBezTo>
                <a:cubicBezTo>
                  <a:pt x="18327" y="8994"/>
                  <a:pt x="17844" y="8993"/>
                  <a:pt x="17751" y="9098"/>
                </a:cubicBezTo>
                <a:cubicBezTo>
                  <a:pt x="17714" y="9139"/>
                  <a:pt x="17659" y="9173"/>
                  <a:pt x="17629" y="9174"/>
                </a:cubicBezTo>
                <a:cubicBezTo>
                  <a:pt x="17607" y="9175"/>
                  <a:pt x="17574" y="9137"/>
                  <a:pt x="17540" y="9088"/>
                </a:cubicBezTo>
                <a:cubicBezTo>
                  <a:pt x="17533" y="9085"/>
                  <a:pt x="17523" y="9062"/>
                  <a:pt x="17515" y="9050"/>
                </a:cubicBezTo>
                <a:cubicBezTo>
                  <a:pt x="17504" y="9032"/>
                  <a:pt x="17494" y="9016"/>
                  <a:pt x="17483" y="8996"/>
                </a:cubicBezTo>
                <a:cubicBezTo>
                  <a:pt x="17481" y="8992"/>
                  <a:pt x="17480" y="8994"/>
                  <a:pt x="17478" y="8991"/>
                </a:cubicBezTo>
                <a:cubicBezTo>
                  <a:pt x="17477" y="8988"/>
                  <a:pt x="17478" y="8986"/>
                  <a:pt x="17477" y="8984"/>
                </a:cubicBezTo>
                <a:cubicBezTo>
                  <a:pt x="17434" y="8901"/>
                  <a:pt x="17396" y="8810"/>
                  <a:pt x="17388" y="8743"/>
                </a:cubicBezTo>
                <a:cubicBezTo>
                  <a:pt x="17381" y="8689"/>
                  <a:pt x="17335" y="8617"/>
                  <a:pt x="17286" y="8582"/>
                </a:cubicBezTo>
                <a:cubicBezTo>
                  <a:pt x="17262" y="8565"/>
                  <a:pt x="17244" y="8543"/>
                  <a:pt x="17229" y="8518"/>
                </a:cubicBezTo>
                <a:cubicBezTo>
                  <a:pt x="17225" y="8510"/>
                  <a:pt x="17218" y="8502"/>
                  <a:pt x="17215" y="8492"/>
                </a:cubicBezTo>
                <a:cubicBezTo>
                  <a:pt x="17196" y="8446"/>
                  <a:pt x="17184" y="8384"/>
                  <a:pt x="17175" y="8282"/>
                </a:cubicBezTo>
                <a:cubicBezTo>
                  <a:pt x="17163" y="8152"/>
                  <a:pt x="17135" y="8011"/>
                  <a:pt x="17112" y="7971"/>
                </a:cubicBezTo>
                <a:cubicBezTo>
                  <a:pt x="17089" y="7930"/>
                  <a:pt x="17055" y="7848"/>
                  <a:pt x="17035" y="7789"/>
                </a:cubicBezTo>
                <a:cubicBezTo>
                  <a:pt x="17010" y="7713"/>
                  <a:pt x="16960" y="7674"/>
                  <a:pt x="16875" y="7664"/>
                </a:cubicBezTo>
                <a:cubicBezTo>
                  <a:pt x="16842" y="7660"/>
                  <a:pt x="16812" y="7644"/>
                  <a:pt x="16782" y="7626"/>
                </a:cubicBezTo>
                <a:cubicBezTo>
                  <a:pt x="16759" y="7615"/>
                  <a:pt x="16730" y="7587"/>
                  <a:pt x="16704" y="7555"/>
                </a:cubicBezTo>
                <a:cubicBezTo>
                  <a:pt x="16688" y="7536"/>
                  <a:pt x="16671" y="7523"/>
                  <a:pt x="16655" y="7499"/>
                </a:cubicBezTo>
                <a:cubicBezTo>
                  <a:pt x="16575" y="7375"/>
                  <a:pt x="16531" y="7350"/>
                  <a:pt x="16396" y="7350"/>
                </a:cubicBezTo>
                <a:cubicBezTo>
                  <a:pt x="16307" y="7350"/>
                  <a:pt x="16227" y="7371"/>
                  <a:pt x="16214" y="7399"/>
                </a:cubicBezTo>
                <a:cubicBezTo>
                  <a:pt x="16213" y="7399"/>
                  <a:pt x="16213" y="7400"/>
                  <a:pt x="16213" y="7400"/>
                </a:cubicBezTo>
                <a:cubicBezTo>
                  <a:pt x="16177" y="7486"/>
                  <a:pt x="16024" y="7458"/>
                  <a:pt x="16001" y="7362"/>
                </a:cubicBezTo>
                <a:cubicBezTo>
                  <a:pt x="15979" y="7270"/>
                  <a:pt x="15818" y="7003"/>
                  <a:pt x="15764" y="6960"/>
                </a:cubicBezTo>
                <a:cubicBezTo>
                  <a:pt x="15757" y="6953"/>
                  <a:pt x="15755" y="6952"/>
                  <a:pt x="15747" y="6944"/>
                </a:cubicBezTo>
                <a:cubicBezTo>
                  <a:pt x="15747" y="6944"/>
                  <a:pt x="15744" y="6941"/>
                  <a:pt x="15743" y="6941"/>
                </a:cubicBezTo>
                <a:cubicBezTo>
                  <a:pt x="15743" y="6940"/>
                  <a:pt x="15741" y="6941"/>
                  <a:pt x="15741" y="6940"/>
                </a:cubicBezTo>
                <a:cubicBezTo>
                  <a:pt x="15723" y="6935"/>
                  <a:pt x="15612" y="6837"/>
                  <a:pt x="15481" y="6710"/>
                </a:cubicBezTo>
                <a:cubicBezTo>
                  <a:pt x="15437" y="6667"/>
                  <a:pt x="15424" y="6645"/>
                  <a:pt x="15393" y="6613"/>
                </a:cubicBezTo>
                <a:cubicBezTo>
                  <a:pt x="15368" y="6610"/>
                  <a:pt x="15338" y="6575"/>
                  <a:pt x="15310" y="6522"/>
                </a:cubicBezTo>
                <a:cubicBezTo>
                  <a:pt x="15261" y="6456"/>
                  <a:pt x="15237" y="6403"/>
                  <a:pt x="15237" y="6340"/>
                </a:cubicBezTo>
                <a:cubicBezTo>
                  <a:pt x="15237" y="6180"/>
                  <a:pt x="15181" y="6083"/>
                  <a:pt x="15090" y="6083"/>
                </a:cubicBezTo>
                <a:cubicBezTo>
                  <a:pt x="15088" y="6083"/>
                  <a:pt x="15080" y="6075"/>
                  <a:pt x="15078" y="6075"/>
                </a:cubicBezTo>
                <a:cubicBezTo>
                  <a:pt x="15020" y="6057"/>
                  <a:pt x="14980" y="6037"/>
                  <a:pt x="14980" y="6007"/>
                </a:cubicBezTo>
                <a:cubicBezTo>
                  <a:pt x="14932" y="5963"/>
                  <a:pt x="14876" y="5906"/>
                  <a:pt x="14822" y="5841"/>
                </a:cubicBezTo>
                <a:cubicBezTo>
                  <a:pt x="14669" y="5658"/>
                  <a:pt x="14622" y="5569"/>
                  <a:pt x="14622" y="5468"/>
                </a:cubicBezTo>
                <a:cubicBezTo>
                  <a:pt x="14621" y="5401"/>
                  <a:pt x="14577" y="5303"/>
                  <a:pt x="14521" y="5222"/>
                </a:cubicBezTo>
                <a:cubicBezTo>
                  <a:pt x="14512" y="5213"/>
                  <a:pt x="14509" y="5207"/>
                  <a:pt x="14502" y="5200"/>
                </a:cubicBezTo>
                <a:cubicBezTo>
                  <a:pt x="14447" y="5126"/>
                  <a:pt x="14385" y="5068"/>
                  <a:pt x="14340" y="5068"/>
                </a:cubicBezTo>
                <a:cubicBezTo>
                  <a:pt x="14315" y="5068"/>
                  <a:pt x="14294" y="5053"/>
                  <a:pt x="14274" y="5030"/>
                </a:cubicBezTo>
                <a:cubicBezTo>
                  <a:pt x="14272" y="5028"/>
                  <a:pt x="14271" y="5024"/>
                  <a:pt x="14270" y="5022"/>
                </a:cubicBezTo>
                <a:cubicBezTo>
                  <a:pt x="14235" y="4978"/>
                  <a:pt x="14211" y="4906"/>
                  <a:pt x="14211" y="4816"/>
                </a:cubicBezTo>
                <a:cubicBezTo>
                  <a:pt x="14211" y="4635"/>
                  <a:pt x="14120" y="4460"/>
                  <a:pt x="14027" y="4460"/>
                </a:cubicBezTo>
                <a:cubicBezTo>
                  <a:pt x="13984" y="4460"/>
                  <a:pt x="13914" y="4405"/>
                  <a:pt x="13872" y="4338"/>
                </a:cubicBezTo>
                <a:cubicBezTo>
                  <a:pt x="13864" y="4325"/>
                  <a:pt x="13854" y="4319"/>
                  <a:pt x="13845" y="4308"/>
                </a:cubicBezTo>
                <a:cubicBezTo>
                  <a:pt x="13819" y="4279"/>
                  <a:pt x="13794" y="4253"/>
                  <a:pt x="13768" y="4230"/>
                </a:cubicBezTo>
                <a:cubicBezTo>
                  <a:pt x="13669" y="4162"/>
                  <a:pt x="13512" y="4138"/>
                  <a:pt x="13154" y="4126"/>
                </a:cubicBezTo>
                <a:cubicBezTo>
                  <a:pt x="13073" y="4123"/>
                  <a:pt x="13057" y="4115"/>
                  <a:pt x="13003" y="4112"/>
                </a:cubicBezTo>
                <a:cubicBezTo>
                  <a:pt x="12906" y="4118"/>
                  <a:pt x="12780" y="4123"/>
                  <a:pt x="12771" y="4131"/>
                </a:cubicBezTo>
                <a:cubicBezTo>
                  <a:pt x="12761" y="4141"/>
                  <a:pt x="12732" y="4105"/>
                  <a:pt x="12699" y="4052"/>
                </a:cubicBezTo>
                <a:cubicBezTo>
                  <a:pt x="12677" y="4033"/>
                  <a:pt x="12657" y="4007"/>
                  <a:pt x="12633" y="3972"/>
                </a:cubicBezTo>
                <a:cubicBezTo>
                  <a:pt x="12553" y="3860"/>
                  <a:pt x="12494" y="3829"/>
                  <a:pt x="12328" y="3811"/>
                </a:cubicBezTo>
                <a:cubicBezTo>
                  <a:pt x="12208" y="3798"/>
                  <a:pt x="12081" y="3814"/>
                  <a:pt x="12020" y="3851"/>
                </a:cubicBezTo>
                <a:cubicBezTo>
                  <a:pt x="11978" y="3878"/>
                  <a:pt x="11905" y="3892"/>
                  <a:pt x="11827" y="3902"/>
                </a:cubicBezTo>
                <a:cubicBezTo>
                  <a:pt x="11785" y="3920"/>
                  <a:pt x="11747" y="3922"/>
                  <a:pt x="11720" y="3911"/>
                </a:cubicBezTo>
                <a:cubicBezTo>
                  <a:pt x="11627" y="3913"/>
                  <a:pt x="11548" y="3902"/>
                  <a:pt x="11489" y="3881"/>
                </a:cubicBezTo>
                <a:cubicBezTo>
                  <a:pt x="11487" y="3881"/>
                  <a:pt x="11486" y="3880"/>
                  <a:pt x="11484" y="3879"/>
                </a:cubicBezTo>
                <a:cubicBezTo>
                  <a:pt x="11461" y="3870"/>
                  <a:pt x="11432" y="3864"/>
                  <a:pt x="11422" y="3851"/>
                </a:cubicBezTo>
                <a:cubicBezTo>
                  <a:pt x="11331" y="3739"/>
                  <a:pt x="10970" y="3811"/>
                  <a:pt x="10712" y="3993"/>
                </a:cubicBezTo>
                <a:cubicBezTo>
                  <a:pt x="10683" y="4013"/>
                  <a:pt x="10659" y="4022"/>
                  <a:pt x="10632" y="4039"/>
                </a:cubicBezTo>
                <a:cubicBezTo>
                  <a:pt x="10607" y="4062"/>
                  <a:pt x="10579" y="4079"/>
                  <a:pt x="10553" y="4084"/>
                </a:cubicBezTo>
                <a:cubicBezTo>
                  <a:pt x="10470" y="4126"/>
                  <a:pt x="10392" y="4156"/>
                  <a:pt x="10335" y="4156"/>
                </a:cubicBezTo>
                <a:cubicBezTo>
                  <a:pt x="10231" y="4156"/>
                  <a:pt x="10146" y="4199"/>
                  <a:pt x="10036" y="4308"/>
                </a:cubicBezTo>
                <a:cubicBezTo>
                  <a:pt x="9951" y="4391"/>
                  <a:pt x="9849" y="4460"/>
                  <a:pt x="9809" y="4460"/>
                </a:cubicBezTo>
                <a:cubicBezTo>
                  <a:pt x="9726" y="4460"/>
                  <a:pt x="9557" y="4640"/>
                  <a:pt x="9557" y="4729"/>
                </a:cubicBezTo>
                <a:cubicBezTo>
                  <a:pt x="9557" y="4762"/>
                  <a:pt x="9482" y="4872"/>
                  <a:pt x="9391" y="4972"/>
                </a:cubicBezTo>
                <a:cubicBezTo>
                  <a:pt x="9278" y="5096"/>
                  <a:pt x="9172" y="5156"/>
                  <a:pt x="8991" y="5218"/>
                </a:cubicBezTo>
                <a:cubicBezTo>
                  <a:pt x="8961" y="5237"/>
                  <a:pt x="8922" y="5253"/>
                  <a:pt x="8871" y="5267"/>
                </a:cubicBezTo>
                <a:cubicBezTo>
                  <a:pt x="8869" y="5267"/>
                  <a:pt x="8869" y="5266"/>
                  <a:pt x="8868" y="5267"/>
                </a:cubicBezTo>
                <a:cubicBezTo>
                  <a:pt x="8733" y="5311"/>
                  <a:pt x="8598" y="5361"/>
                  <a:pt x="8583" y="5381"/>
                </a:cubicBezTo>
                <a:cubicBezTo>
                  <a:pt x="8566" y="5404"/>
                  <a:pt x="8464" y="5423"/>
                  <a:pt x="8359" y="5423"/>
                </a:cubicBezTo>
                <a:cubicBezTo>
                  <a:pt x="8198" y="5423"/>
                  <a:pt x="8134" y="5453"/>
                  <a:pt x="7964" y="5608"/>
                </a:cubicBezTo>
                <a:cubicBezTo>
                  <a:pt x="7902" y="5664"/>
                  <a:pt x="7857" y="5693"/>
                  <a:pt x="7799" y="5742"/>
                </a:cubicBezTo>
                <a:cubicBezTo>
                  <a:pt x="7796" y="5745"/>
                  <a:pt x="7794" y="5748"/>
                  <a:pt x="7791" y="5751"/>
                </a:cubicBezTo>
                <a:cubicBezTo>
                  <a:pt x="7766" y="5775"/>
                  <a:pt x="7755" y="5780"/>
                  <a:pt x="7742" y="5788"/>
                </a:cubicBezTo>
                <a:cubicBezTo>
                  <a:pt x="7498" y="5988"/>
                  <a:pt x="7291" y="6133"/>
                  <a:pt x="7209" y="6133"/>
                </a:cubicBezTo>
                <a:cubicBezTo>
                  <a:pt x="7176" y="6133"/>
                  <a:pt x="7096" y="6162"/>
                  <a:pt x="7032" y="6197"/>
                </a:cubicBezTo>
                <a:cubicBezTo>
                  <a:pt x="6924" y="6255"/>
                  <a:pt x="6910" y="6250"/>
                  <a:pt x="6850" y="6141"/>
                </a:cubicBezTo>
                <a:cubicBezTo>
                  <a:pt x="6815" y="6076"/>
                  <a:pt x="6770" y="5927"/>
                  <a:pt x="6749" y="5811"/>
                </a:cubicBezTo>
                <a:cubicBezTo>
                  <a:pt x="6729" y="5695"/>
                  <a:pt x="6676" y="5555"/>
                  <a:pt x="6632" y="5499"/>
                </a:cubicBezTo>
                <a:cubicBezTo>
                  <a:pt x="6588" y="5443"/>
                  <a:pt x="6528" y="5289"/>
                  <a:pt x="6498" y="5157"/>
                </a:cubicBezTo>
                <a:cubicBezTo>
                  <a:pt x="6469" y="5026"/>
                  <a:pt x="6434" y="4918"/>
                  <a:pt x="6398" y="4823"/>
                </a:cubicBezTo>
                <a:cubicBezTo>
                  <a:pt x="6390" y="4812"/>
                  <a:pt x="6385" y="4797"/>
                  <a:pt x="6381" y="4778"/>
                </a:cubicBezTo>
                <a:cubicBezTo>
                  <a:pt x="6344" y="4688"/>
                  <a:pt x="6305" y="4613"/>
                  <a:pt x="6264" y="4562"/>
                </a:cubicBezTo>
                <a:cubicBezTo>
                  <a:pt x="6229" y="4530"/>
                  <a:pt x="6195" y="4494"/>
                  <a:pt x="6152" y="4474"/>
                </a:cubicBezTo>
                <a:cubicBezTo>
                  <a:pt x="6149" y="4472"/>
                  <a:pt x="6148" y="4471"/>
                  <a:pt x="6145" y="4469"/>
                </a:cubicBezTo>
                <a:cubicBezTo>
                  <a:pt x="6112" y="4453"/>
                  <a:pt x="6088" y="4433"/>
                  <a:pt x="6071" y="4406"/>
                </a:cubicBezTo>
                <a:cubicBezTo>
                  <a:pt x="6071" y="4405"/>
                  <a:pt x="6070" y="4406"/>
                  <a:pt x="6069" y="4406"/>
                </a:cubicBezTo>
                <a:cubicBezTo>
                  <a:pt x="6045" y="4366"/>
                  <a:pt x="6032" y="4307"/>
                  <a:pt x="6015" y="4195"/>
                </a:cubicBezTo>
                <a:cubicBezTo>
                  <a:pt x="5996" y="4059"/>
                  <a:pt x="5941" y="3897"/>
                  <a:pt x="5887" y="3813"/>
                </a:cubicBezTo>
                <a:cubicBezTo>
                  <a:pt x="5858" y="3769"/>
                  <a:pt x="5852" y="3745"/>
                  <a:pt x="5835" y="3709"/>
                </a:cubicBezTo>
                <a:cubicBezTo>
                  <a:pt x="5819" y="3693"/>
                  <a:pt x="5805" y="3670"/>
                  <a:pt x="5795" y="3631"/>
                </a:cubicBezTo>
                <a:cubicBezTo>
                  <a:pt x="5795" y="3631"/>
                  <a:pt x="5793" y="3627"/>
                  <a:pt x="5793" y="3626"/>
                </a:cubicBezTo>
                <a:cubicBezTo>
                  <a:pt x="5793" y="3603"/>
                  <a:pt x="5735" y="3478"/>
                  <a:pt x="5665" y="3352"/>
                </a:cubicBezTo>
                <a:cubicBezTo>
                  <a:pt x="5636" y="3299"/>
                  <a:pt x="5615" y="3261"/>
                  <a:pt x="5598" y="3224"/>
                </a:cubicBezTo>
                <a:cubicBezTo>
                  <a:pt x="5556" y="3198"/>
                  <a:pt x="5513" y="3079"/>
                  <a:pt x="5540" y="3039"/>
                </a:cubicBezTo>
                <a:cubicBezTo>
                  <a:pt x="5543" y="3034"/>
                  <a:pt x="5544" y="3006"/>
                  <a:pt x="5547" y="2992"/>
                </a:cubicBezTo>
                <a:cubicBezTo>
                  <a:pt x="5545" y="2936"/>
                  <a:pt x="5546" y="2871"/>
                  <a:pt x="5549" y="2776"/>
                </a:cubicBezTo>
                <a:cubicBezTo>
                  <a:pt x="5552" y="2665"/>
                  <a:pt x="5548" y="2610"/>
                  <a:pt x="5544" y="2548"/>
                </a:cubicBezTo>
                <a:cubicBezTo>
                  <a:pt x="5540" y="2503"/>
                  <a:pt x="5539" y="2443"/>
                  <a:pt x="5530" y="2409"/>
                </a:cubicBezTo>
                <a:cubicBezTo>
                  <a:pt x="5529" y="2404"/>
                  <a:pt x="5528" y="2398"/>
                  <a:pt x="5527" y="2393"/>
                </a:cubicBezTo>
                <a:cubicBezTo>
                  <a:pt x="5519" y="2366"/>
                  <a:pt x="5509" y="2341"/>
                  <a:pt x="5497" y="2315"/>
                </a:cubicBezTo>
                <a:cubicBezTo>
                  <a:pt x="5496" y="2313"/>
                  <a:pt x="5496" y="2309"/>
                  <a:pt x="5495" y="2306"/>
                </a:cubicBezTo>
                <a:cubicBezTo>
                  <a:pt x="5493" y="2304"/>
                  <a:pt x="5491" y="2300"/>
                  <a:pt x="5490" y="2298"/>
                </a:cubicBezTo>
                <a:cubicBezTo>
                  <a:pt x="5476" y="2270"/>
                  <a:pt x="5460" y="2242"/>
                  <a:pt x="5440" y="2210"/>
                </a:cubicBezTo>
                <a:cubicBezTo>
                  <a:pt x="5439" y="2208"/>
                  <a:pt x="5439" y="2208"/>
                  <a:pt x="5438" y="2207"/>
                </a:cubicBezTo>
                <a:cubicBezTo>
                  <a:pt x="5437" y="2205"/>
                  <a:pt x="5436" y="2204"/>
                  <a:pt x="5435" y="2203"/>
                </a:cubicBezTo>
                <a:cubicBezTo>
                  <a:pt x="5404" y="2155"/>
                  <a:pt x="5381" y="2131"/>
                  <a:pt x="5358" y="2108"/>
                </a:cubicBezTo>
                <a:cubicBezTo>
                  <a:pt x="5332" y="2089"/>
                  <a:pt x="5306" y="2076"/>
                  <a:pt x="5271" y="2076"/>
                </a:cubicBezTo>
                <a:cubicBezTo>
                  <a:pt x="5249" y="2076"/>
                  <a:pt x="5228" y="2065"/>
                  <a:pt x="5206" y="2056"/>
                </a:cubicBezTo>
                <a:cubicBezTo>
                  <a:pt x="5170" y="2055"/>
                  <a:pt x="5137" y="2032"/>
                  <a:pt x="5105" y="1983"/>
                </a:cubicBezTo>
                <a:cubicBezTo>
                  <a:pt x="5095" y="1971"/>
                  <a:pt x="5087" y="1959"/>
                  <a:pt x="5079" y="1946"/>
                </a:cubicBezTo>
                <a:cubicBezTo>
                  <a:pt x="5036" y="1885"/>
                  <a:pt x="5005" y="1812"/>
                  <a:pt x="5005" y="1737"/>
                </a:cubicBezTo>
                <a:cubicBezTo>
                  <a:pt x="5005" y="1672"/>
                  <a:pt x="4967" y="1527"/>
                  <a:pt x="4920" y="1416"/>
                </a:cubicBezTo>
                <a:cubicBezTo>
                  <a:pt x="4856" y="1266"/>
                  <a:pt x="4811" y="1214"/>
                  <a:pt x="4746" y="1214"/>
                </a:cubicBezTo>
                <a:cubicBezTo>
                  <a:pt x="4694" y="1214"/>
                  <a:pt x="4598" y="1141"/>
                  <a:pt x="4517" y="1038"/>
                </a:cubicBezTo>
                <a:cubicBezTo>
                  <a:pt x="4424" y="919"/>
                  <a:pt x="4342" y="859"/>
                  <a:pt x="4272" y="858"/>
                </a:cubicBezTo>
                <a:cubicBezTo>
                  <a:pt x="4252" y="858"/>
                  <a:pt x="4226" y="847"/>
                  <a:pt x="4202" y="838"/>
                </a:cubicBezTo>
                <a:cubicBezTo>
                  <a:pt x="4183" y="835"/>
                  <a:pt x="4159" y="822"/>
                  <a:pt x="4143" y="805"/>
                </a:cubicBezTo>
                <a:cubicBezTo>
                  <a:pt x="4121" y="790"/>
                  <a:pt x="4097" y="776"/>
                  <a:pt x="4081" y="758"/>
                </a:cubicBezTo>
                <a:cubicBezTo>
                  <a:pt x="4034" y="703"/>
                  <a:pt x="3951" y="659"/>
                  <a:pt x="3895" y="659"/>
                </a:cubicBezTo>
                <a:cubicBezTo>
                  <a:pt x="3819" y="658"/>
                  <a:pt x="3750" y="599"/>
                  <a:pt x="3701" y="515"/>
                </a:cubicBezTo>
                <a:cubicBezTo>
                  <a:pt x="3693" y="504"/>
                  <a:pt x="3687" y="499"/>
                  <a:pt x="3675" y="467"/>
                </a:cubicBezTo>
                <a:cubicBezTo>
                  <a:pt x="3674" y="464"/>
                  <a:pt x="3674" y="455"/>
                  <a:pt x="3673" y="452"/>
                </a:cubicBezTo>
                <a:cubicBezTo>
                  <a:pt x="3653" y="398"/>
                  <a:pt x="3637" y="341"/>
                  <a:pt x="3637" y="278"/>
                </a:cubicBezTo>
                <a:cubicBezTo>
                  <a:pt x="3637" y="88"/>
                  <a:pt x="3613" y="25"/>
                  <a:pt x="3421" y="5"/>
                </a:cubicBezTo>
                <a:cubicBezTo>
                  <a:pt x="3406" y="4"/>
                  <a:pt x="3379" y="5"/>
                  <a:pt x="3363" y="4"/>
                </a:cubicBezTo>
                <a:lnTo>
                  <a:pt x="3209" y="1"/>
                </a:lnTo>
                <a:close/>
              </a:path>
            </a:pathLst>
          </a:custGeom>
          <a:ln w="12700">
            <a:miter lim="400000"/>
          </a:ln>
          <a:effectLst>
            <a:outerShdw sx="100000" sy="100000" kx="0" ky="0" algn="b" rotWithShape="0" blurRad="63500" dist="25400" dir="5400000">
              <a:srgbClr val="000000">
                <a:alpha val="50000"/>
              </a:srgbClr>
            </a:outerShdw>
          </a:effectLst>
        </p:spPr>
      </p:pic>
      <p:sp>
        <p:nvSpPr>
          <p:cNvPr id="86" name="Shape 86"/>
          <p:cNvSpPr/>
          <p:nvPr/>
        </p:nvSpPr>
        <p:spPr>
          <a:xfrm>
            <a:off x="3813406" y="7994650"/>
            <a:ext cx="6752966"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500">
                <a:latin typeface="+mn-lt"/>
                <a:ea typeface="+mn-ea"/>
                <a:cs typeface="+mn-cs"/>
                <a:sym typeface="Helvetica"/>
              </a:defRPr>
            </a:pPr>
            <a:r>
              <a:t>“So is everyone who is </a:t>
            </a:r>
            <a:br/>
            <a:r>
              <a:t>born of the Spirit.” (Jn 3:8)</a:t>
            </a:r>
          </a:p>
        </p:txBody>
      </p:sp>
      <p:pic>
        <p:nvPicPr>
          <p:cNvPr id="87" name="image8.png" descr="17720-bark-ship--vector.png"/>
          <p:cNvPicPr>
            <a:picLocks noChangeAspect="1"/>
          </p:cNvPicPr>
          <p:nvPr/>
        </p:nvPicPr>
        <p:blipFill>
          <a:blip r:embed="rId4">
            <a:extLst/>
          </a:blip>
          <a:stretch>
            <a:fillRect/>
          </a:stretch>
        </p:blipFill>
        <p:spPr>
          <a:xfrm rot="21214204">
            <a:off x="1501032" y="5409037"/>
            <a:ext cx="2935316" cy="213625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87"/>
                                        </p:tgtEl>
                                        <p:attrNameLst>
                                          <p:attrName>style.visibility</p:attrName>
                                        </p:attrNameLst>
                                      </p:cBhvr>
                                      <p:to>
                                        <p:strVal val="visible"/>
                                      </p:to>
                                    </p:set>
                                    <p:animEffect filter="dissolve" transition="in">
                                      <p:cBhvr>
                                        <p:cTn id="7" dur="500"/>
                                        <p:tgtEl>
                                          <p:spTgt spid="87"/>
                                        </p:tgtEl>
                                      </p:cBhvr>
                                    </p:animEffect>
                                  </p:childTnLst>
                                </p:cTn>
                              </p:par>
                            </p:childTnLst>
                          </p:cTn>
                        </p:par>
                        <p:par>
                          <p:cTn id="8" fill="hold">
                            <p:stCondLst>
                              <p:cond delay="500"/>
                            </p:stCondLst>
                            <p:childTnLst>
                              <p:par>
                                <p:cTn id="9" presetClass="entr" nodeType="afterEffect" presetSubtype="3" presetID="18" grpId="2" fill="hold">
                                  <p:stCondLst>
                                    <p:cond delay="0"/>
                                  </p:stCondLst>
                                  <p:iterate type="el" backwards="0">
                                    <p:tmAbs val="0"/>
                                  </p:iterate>
                                  <p:childTnLst>
                                    <p:set>
                                      <p:cBhvr>
                                        <p:cTn id="10" fill="hold"/>
                                        <p:tgtEl>
                                          <p:spTgt spid="85"/>
                                        </p:tgtEl>
                                        <p:attrNameLst>
                                          <p:attrName>style.visibility</p:attrName>
                                        </p:attrNameLst>
                                      </p:cBhvr>
                                      <p:to>
                                        <p:strVal val="visible"/>
                                      </p:to>
                                    </p:set>
                                    <p:animEffect filter="strips(upRight)" transition="in">
                                      <p:cBhvr>
                                        <p:cTn id="11" dur="3750"/>
                                        <p:tgtEl>
                                          <p:spTgt spid="85"/>
                                        </p:tgtEl>
                                      </p:cBhvr>
                                    </p:animEffect>
                                  </p:childTnLst>
                                </p:cTn>
                              </p:par>
                            </p:childTnLst>
                          </p:cTn>
                        </p:par>
                        <p:par>
                          <p:cTn id="12" fill="hold">
                            <p:stCondLst>
                              <p:cond delay="4250"/>
                            </p:stCondLst>
                            <p:childTnLst>
                              <p:par>
                                <p:cTn id="13" presetClass="entr" nodeType="afterEffect" presetSubtype="16" presetID="23" grpId="3" fill="hold">
                                  <p:stCondLst>
                                    <p:cond delay="0"/>
                                  </p:stCondLst>
                                  <p:iterate type="el" backwards="0">
                                    <p:tmAbs val="0"/>
                                  </p:iterate>
                                  <p:childTnLst>
                                    <p:set>
                                      <p:cBhvr>
                                        <p:cTn id="14" fill="hold"/>
                                        <p:tgtEl>
                                          <p:spTgt spid="84"/>
                                        </p:tgtEl>
                                        <p:attrNameLst>
                                          <p:attrName>style.visibility</p:attrName>
                                        </p:attrNameLst>
                                      </p:cBhvr>
                                      <p:to>
                                        <p:strVal val="visible"/>
                                      </p:to>
                                    </p:set>
                                    <p:anim calcmode="lin" valueType="num">
                                      <p:cBhvr>
                                        <p:cTn id="15" dur="750" fill="hold"/>
                                        <p:tgtEl>
                                          <p:spTgt spid="84"/>
                                        </p:tgtEl>
                                        <p:attrNameLst>
                                          <p:attrName>ppt_w</p:attrName>
                                        </p:attrNameLst>
                                      </p:cBhvr>
                                      <p:tavLst>
                                        <p:tav tm="0">
                                          <p:val>
                                            <p:fltVal val="0"/>
                                          </p:val>
                                        </p:tav>
                                        <p:tav tm="100000">
                                          <p:val>
                                            <p:strVal val="#ppt_w"/>
                                          </p:val>
                                        </p:tav>
                                      </p:tavLst>
                                    </p:anim>
                                    <p:anim calcmode="lin" valueType="num">
                                      <p:cBhvr>
                                        <p:cTn id="16" dur="750" fill="hold"/>
                                        <p:tgtEl>
                                          <p:spTgt spid="84"/>
                                        </p:tgtEl>
                                        <p:attrNameLst>
                                          <p:attrName>ppt_h</p:attrName>
                                        </p:attrNameLst>
                                      </p:cBhvr>
                                      <p:tavLst>
                                        <p:tav tm="0">
                                          <p:val>
                                            <p:fltVal val="0"/>
                                          </p:val>
                                        </p:tav>
                                        <p:tav tm="100000">
                                          <p:val>
                                            <p:strVal val="#ppt_h"/>
                                          </p:val>
                                        </p:tav>
                                      </p:tavLst>
                                    </p:anim>
                                  </p:childTnLst>
                                </p:cTn>
                              </p:par>
                            </p:childTnLst>
                          </p:cTn>
                        </p:par>
                        <p:par>
                          <p:cTn id="17" fill="hold">
                            <p:stCondLst>
                              <p:cond delay="5000"/>
                            </p:stCondLst>
                            <p:childTnLst>
                              <p:par>
                                <p:cTn id="18" presetClass="entr" nodeType="afterEffect" presetID="9" grpId="4" fill="hold">
                                  <p:stCondLst>
                                    <p:cond delay="0"/>
                                  </p:stCondLst>
                                  <p:iterate type="el" backwards="0">
                                    <p:tmAbs val="0"/>
                                  </p:iterate>
                                  <p:childTnLst>
                                    <p:set>
                                      <p:cBhvr>
                                        <p:cTn id="19" fill="hold"/>
                                        <p:tgtEl>
                                          <p:spTgt spid="86"/>
                                        </p:tgtEl>
                                        <p:attrNameLst>
                                          <p:attrName>style.visibility</p:attrName>
                                        </p:attrNameLst>
                                      </p:cBhvr>
                                      <p:to>
                                        <p:strVal val="visible"/>
                                      </p:to>
                                    </p:set>
                                    <p:animEffect filter="dissolve" transition="in">
                                      <p:cBhvr>
                                        <p:cTn id="20" dur="5000"/>
                                        <p:tgtEl>
                                          <p:spTgt spid="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7" grpId="1"/>
      <p:bldP build="whole" bldLvl="1" animBg="1" rev="0" advAuto="0" spid="84" grpId="3"/>
      <p:bldP build="whole" bldLvl="1" animBg="1" rev="0" advAuto="0" spid="85" grpId="2"/>
      <p:bldP build="whole" bldLvl="1" animBg="1" rev="0" advAuto="0" spid="86" grpId="4"/>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 name="Shape 89"/>
          <p:cNvSpPr/>
          <p:nvPr>
            <p:ph type="title" idx="4294967295"/>
          </p:nvPr>
        </p:nvSpPr>
        <p:spPr>
          <a:xfrm>
            <a:off x="1420611" y="24746"/>
            <a:ext cx="11584190" cy="890838"/>
          </a:xfrm>
          <a:prstGeom prst="rect">
            <a:avLst/>
          </a:prstGeom>
        </p:spPr>
        <p:txBody>
          <a:bodyPr lIns="0" tIns="0" rIns="0" bIns="0"/>
          <a:lstStyle>
            <a:lvl1pPr>
              <a:defRPr sz="5600"/>
            </a:lvl1pPr>
          </a:lstStyle>
          <a:p>
            <a:pPr/>
            <a:r>
              <a:t>A) Born Again (John 3:3-8)</a:t>
            </a:r>
          </a:p>
        </p:txBody>
      </p:sp>
      <p:grpSp>
        <p:nvGrpSpPr>
          <p:cNvPr id="92" name="Group 92"/>
          <p:cNvGrpSpPr/>
          <p:nvPr/>
        </p:nvGrpSpPr>
        <p:grpSpPr>
          <a:xfrm>
            <a:off x="2254560" y="4714368"/>
            <a:ext cx="9916295" cy="4562968"/>
            <a:chOff x="0" y="0"/>
            <a:chExt cx="9916293" cy="4562967"/>
          </a:xfrm>
        </p:grpSpPr>
        <p:sp>
          <p:nvSpPr>
            <p:cNvPr id="90" name="Shape 90"/>
            <p:cNvSpPr/>
            <p:nvPr/>
          </p:nvSpPr>
          <p:spPr>
            <a:xfrm>
              <a:off x="0" y="-1"/>
              <a:ext cx="9916295" cy="4562969"/>
            </a:xfrm>
            <a:prstGeom prst="rect">
              <a:avLst/>
            </a:prstGeom>
            <a:solidFill>
              <a:srgbClr val="FFF9DA"/>
            </a:solidFill>
            <a:ln w="25400" cap="flat">
              <a:solidFill>
                <a:srgbClr val="85888D"/>
              </a:solidFill>
              <a:prstDash val="solid"/>
              <a:miter lim="400000"/>
            </a:ln>
            <a:effectLst>
              <a:outerShdw sx="100000" sy="100000" kx="0" ky="0" algn="b" rotWithShape="0" blurRad="190500" dist="8455" dir="5400000">
                <a:srgbClr val="000000"/>
              </a:outerShdw>
            </a:effectLst>
          </p:spPr>
          <p:txBody>
            <a:bodyPr wrap="square" lIns="50800" tIns="50800" rIns="50800" bIns="50800" numCol="1" anchor="ctr">
              <a:noAutofit/>
            </a:bodyPr>
            <a:lstStyle/>
            <a:p>
              <a:pPr>
                <a:defRPr sz="2400"/>
              </a:pPr>
            </a:p>
          </p:txBody>
        </p:sp>
        <p:sp>
          <p:nvSpPr>
            <p:cNvPr id="91" name="Shape 91"/>
            <p:cNvSpPr/>
            <p:nvPr/>
          </p:nvSpPr>
          <p:spPr>
            <a:xfrm>
              <a:off x="144188" y="205031"/>
              <a:ext cx="9627918" cy="415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a:spcBef>
                  <a:spcPts val="500"/>
                </a:spcBef>
                <a:defRPr sz="2400"/>
              </a:lvl1pPr>
            </a:lstStyle>
            <a:p>
              <a:pPr/>
              <a:r>
                <a:t>3 Jesus answered and said to him, “Truly, truly, I say to you, unless one is born again, he cannot see the kingdom of God.” 4 Nicodemus said to Him, “How can a man be born when he is old? He cannot enter a second time into his mother’s womb and be born, can he?” 5 Jesus answered, “Truly, truly, I say to you, unless one is born of water and the Spirit, he cannot enter into the kingdom of God. 6 “That which is born of the flesh is flesh, and that which is born of the Spirit is spirit. 7 “Do not marvel that I said to you, ‘You must be born again.’ 8 “The wind blows where it wishes and you hear the sound of it, but do not know where it comes from and where it is going; so is everyone who is born of the Spirit.” (NASB)</a:t>
              </a:r>
            </a:p>
          </p:txBody>
        </p:sp>
      </p:grpSp>
      <p:sp>
        <p:nvSpPr>
          <p:cNvPr id="93" name="Shape 93"/>
          <p:cNvSpPr/>
          <p:nvPr/>
        </p:nvSpPr>
        <p:spPr>
          <a:xfrm>
            <a:off x="1972962" y="1124386"/>
            <a:ext cx="10479489" cy="309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42900" indent="-342900" algn="l" defTabSz="914400">
              <a:lnSpc>
                <a:spcPct val="90000"/>
              </a:lnSpc>
              <a:spcBef>
                <a:spcPts val="2500"/>
              </a:spcBef>
              <a:buSzPct val="100000"/>
              <a:buFont typeface="Arial"/>
              <a:buChar char="•"/>
              <a:defRPr sz="2900"/>
            </a:pPr>
            <a:r>
              <a:t>Conviction by the Holy Spirit prepares people to receive Spiritual birth</a:t>
            </a:r>
          </a:p>
          <a:p>
            <a:pPr lvl="1" marL="800100" indent="-342900" algn="l" defTabSz="914400">
              <a:lnSpc>
                <a:spcPct val="90000"/>
              </a:lnSpc>
              <a:spcBef>
                <a:spcPts val="2500"/>
              </a:spcBef>
              <a:buSzPct val="100000"/>
              <a:buFont typeface="Arial"/>
              <a:buChar char="-"/>
              <a:defRPr sz="2900"/>
            </a:pPr>
            <a:r>
              <a:t>What is Spiritual birth?</a:t>
            </a:r>
          </a:p>
          <a:p>
            <a:pPr lvl="1" marL="800100" indent="-342900" algn="l" defTabSz="914400">
              <a:lnSpc>
                <a:spcPct val="90000"/>
              </a:lnSpc>
              <a:spcBef>
                <a:spcPts val="2500"/>
              </a:spcBef>
              <a:buSzPct val="100000"/>
              <a:buFont typeface="Arial"/>
              <a:buChar char="-"/>
              <a:defRPr sz="2900"/>
            </a:pPr>
            <a:r>
              <a:t>Who receives this Spiritual birth?</a:t>
            </a:r>
          </a:p>
          <a:p>
            <a:pPr lvl="1" marL="800100" indent="-342900" algn="l" defTabSz="914400">
              <a:lnSpc>
                <a:spcPct val="90000"/>
              </a:lnSpc>
              <a:spcBef>
                <a:spcPts val="2500"/>
              </a:spcBef>
              <a:buSzPct val="100000"/>
              <a:buFont typeface="Arial"/>
              <a:buChar char="-"/>
              <a:defRPr sz="2900"/>
            </a:pPr>
            <a:r>
              <a:t>How are we born in the Spirit?</a:t>
            </a:r>
          </a:p>
        </p:txBody>
      </p:sp>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93"/>
                                        </p:tgtEl>
                                        <p:attrNameLst>
                                          <p:attrName>style.visibility</p:attrName>
                                        </p:attrNameLst>
                                      </p:cBhvr>
                                      <p:to>
                                        <p:strVal val="visible"/>
                                      </p:to>
                                    </p:set>
                                    <p:anim calcmode="lin" valueType="num">
                                      <p:cBhvr>
                                        <p:cTn id="7" dur="2500" fill="hold"/>
                                        <p:tgtEl>
                                          <p:spTgt spid="93"/>
                                        </p:tgtEl>
                                        <p:attrNameLst>
                                          <p:attrName>ppt_w</p:attrName>
                                        </p:attrNameLst>
                                      </p:cBhvr>
                                      <p:tavLst>
                                        <p:tav tm="0">
                                          <p:val>
                                            <p:fltVal val="0"/>
                                          </p:val>
                                        </p:tav>
                                        <p:tav tm="100000">
                                          <p:val>
                                            <p:strVal val="#ppt_w"/>
                                          </p:val>
                                        </p:tav>
                                      </p:tavLst>
                                    </p:anim>
                                    <p:anim calcmode="lin" valueType="num">
                                      <p:cBhvr>
                                        <p:cTn id="8" dur="2500" fill="hold"/>
                                        <p:tgtEl>
                                          <p:spTgt spid="93"/>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Class="entr" nodeType="afterEffect" presetSubtype="16" presetID="23" grpId="2" fill="hold">
                                  <p:stCondLst>
                                    <p:cond delay="200"/>
                                  </p:stCondLst>
                                  <p:iterate type="el" backwards="0">
                                    <p:tmAbs val="0"/>
                                  </p:iterate>
                                  <p:childTnLst>
                                    <p:set>
                                      <p:cBhvr>
                                        <p:cTn id="11" fill="hold"/>
                                        <p:tgtEl>
                                          <p:spTgt spid="92"/>
                                        </p:tgtEl>
                                        <p:attrNameLst>
                                          <p:attrName>style.visibility</p:attrName>
                                        </p:attrNameLst>
                                      </p:cBhvr>
                                      <p:to>
                                        <p:strVal val="visible"/>
                                      </p:to>
                                    </p:set>
                                    <p:anim calcmode="lin" valueType="num">
                                      <p:cBhvr>
                                        <p:cTn id="12" dur="2500" fill="hold"/>
                                        <p:tgtEl>
                                          <p:spTgt spid="92"/>
                                        </p:tgtEl>
                                        <p:attrNameLst>
                                          <p:attrName>ppt_w</p:attrName>
                                        </p:attrNameLst>
                                      </p:cBhvr>
                                      <p:tavLst>
                                        <p:tav tm="0">
                                          <p:val>
                                            <p:fltVal val="0"/>
                                          </p:val>
                                        </p:tav>
                                        <p:tav tm="100000">
                                          <p:val>
                                            <p:strVal val="#ppt_w"/>
                                          </p:val>
                                        </p:tav>
                                      </p:tavLst>
                                    </p:anim>
                                    <p:anim calcmode="lin" valueType="num">
                                      <p:cBhvr>
                                        <p:cTn id="13" dur="2500" fill="hold"/>
                                        <p:tgtEl>
                                          <p:spTgt spid="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2" grpId="2"/>
      <p:bldP build="whole" bldLvl="1" animBg="1" rev="0" advAuto="0" spid="93"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5" name="Shape 95"/>
          <p:cNvSpPr/>
          <p:nvPr>
            <p:ph type="title" idx="4294967295"/>
          </p:nvPr>
        </p:nvSpPr>
        <p:spPr>
          <a:xfrm>
            <a:off x="1420611" y="24746"/>
            <a:ext cx="11584190" cy="890838"/>
          </a:xfrm>
          <a:prstGeom prst="rect">
            <a:avLst/>
          </a:prstGeom>
        </p:spPr>
        <p:txBody>
          <a:bodyPr lIns="0" tIns="0" rIns="0" bIns="0"/>
          <a:lstStyle>
            <a:lvl1pPr>
              <a:defRPr sz="5600"/>
            </a:lvl1pPr>
          </a:lstStyle>
          <a:p>
            <a:pPr/>
            <a:r>
              <a:t>Born Again- What is it?</a:t>
            </a:r>
          </a:p>
        </p:txBody>
      </p:sp>
      <p:sp>
        <p:nvSpPr>
          <p:cNvPr id="96" name="Shape 96"/>
          <p:cNvSpPr/>
          <p:nvPr>
            <p:ph type="body" idx="4294967295"/>
          </p:nvPr>
        </p:nvSpPr>
        <p:spPr>
          <a:xfrm>
            <a:off x="1858195" y="1581072"/>
            <a:ext cx="8229601" cy="7105727"/>
          </a:xfrm>
          <a:prstGeom prst="rect">
            <a:avLst/>
          </a:prstGeom>
        </p:spPr>
        <p:txBody>
          <a:bodyPr lIns="45718" tIns="45718" rIns="45718" bIns="45718" anchor="t"/>
          <a:lstStyle/>
          <a:p>
            <a:pPr marL="304568" indent="-304568" defTabSz="896202">
              <a:lnSpc>
                <a:spcPct val="90000"/>
              </a:lnSpc>
              <a:spcBef>
                <a:spcPts val="2300"/>
              </a:spcBef>
              <a:buSzPct val="100000"/>
              <a:buFont typeface="Arial"/>
              <a:defRPr sz="2772"/>
            </a:pPr>
            <a:r>
              <a:t>To see the kingdom of God, we must be born again (3:3)</a:t>
            </a:r>
          </a:p>
          <a:p>
            <a:pPr marL="304568" indent="-304568" defTabSz="896202">
              <a:lnSpc>
                <a:spcPct val="90000"/>
              </a:lnSpc>
              <a:spcBef>
                <a:spcPts val="2300"/>
              </a:spcBef>
              <a:buSzPct val="100000"/>
              <a:buFont typeface="Arial"/>
              <a:defRPr sz="2772"/>
            </a:pPr>
            <a:r>
              <a:t>To enter the kingdom of God, we must be born of water and the Spirit (3:5)</a:t>
            </a:r>
          </a:p>
          <a:p>
            <a:pPr lvl="1" marL="728164" indent="-280063" defTabSz="896202">
              <a:lnSpc>
                <a:spcPct val="90000"/>
              </a:lnSpc>
              <a:spcBef>
                <a:spcPts val="2300"/>
              </a:spcBef>
              <a:buSzPct val="100000"/>
              <a:buFont typeface="Arial"/>
              <a:buChar char="–"/>
              <a:defRPr sz="2772"/>
            </a:pPr>
            <a:r>
              <a:t>Water: Not baptism, but possibly refers to physical birth or to cleansing (Ezek 36:25)</a:t>
            </a:r>
            <a:endParaRPr sz="2673"/>
          </a:p>
          <a:p>
            <a:pPr lvl="1" marL="728164" indent="-280063" defTabSz="896202">
              <a:lnSpc>
                <a:spcPct val="90000"/>
              </a:lnSpc>
              <a:spcBef>
                <a:spcPts val="2300"/>
              </a:spcBef>
              <a:buSzPct val="100000"/>
              <a:buFont typeface="Arial"/>
              <a:buChar char="–"/>
              <a:defRPr sz="2772"/>
            </a:pPr>
            <a:r>
              <a:t>Spirit: Indicates Holy Spirit’s role in birth (also see Ezek 36:26-27)</a:t>
            </a:r>
            <a:endParaRPr sz="2673"/>
          </a:p>
          <a:p>
            <a:pPr lvl="1" marL="728164" indent="-280063" defTabSz="896202">
              <a:lnSpc>
                <a:spcPct val="90000"/>
              </a:lnSpc>
              <a:spcBef>
                <a:spcPts val="2300"/>
              </a:spcBef>
              <a:buSzPct val="100000"/>
              <a:buFont typeface="Arial"/>
              <a:buChar char="–"/>
              <a:defRPr sz="2772"/>
            </a:pPr>
            <a:r>
              <a:t>Kingdom of God: New society directed by God and composed of His people born of His Spirit</a:t>
            </a:r>
            <a:endParaRPr sz="2673"/>
          </a:p>
          <a:p>
            <a:pPr marL="304568" indent="-304568" defTabSz="896202">
              <a:lnSpc>
                <a:spcPct val="90000"/>
              </a:lnSpc>
              <a:spcBef>
                <a:spcPts val="2300"/>
              </a:spcBef>
              <a:buSzPct val="100000"/>
              <a:buFont typeface="Arial"/>
              <a:defRPr sz="2772"/>
            </a:pPr>
            <a:r>
              <a:t>It is birth performed by the Holy Spirit and distinct from physical birth (John 3:6)</a:t>
            </a:r>
          </a:p>
          <a:p>
            <a:pPr marL="304568" indent="-304568" defTabSz="896202">
              <a:lnSpc>
                <a:spcPct val="90000"/>
              </a:lnSpc>
              <a:spcBef>
                <a:spcPts val="2300"/>
              </a:spcBef>
              <a:buSzPct val="100000"/>
              <a:buFont typeface="Arial"/>
              <a:defRPr sz="2772"/>
            </a:pPr>
            <a:r>
              <a:t>“Regeneration” lit: re (again) + generate (birth)</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96"/>
                                        </p:tgtEl>
                                        <p:attrNameLst>
                                          <p:attrName>style.visibility</p:attrName>
                                        </p:attrNameLst>
                                      </p:cBhvr>
                                      <p:to>
                                        <p:strVal val="visible"/>
                                      </p:to>
                                    </p:set>
                                    <p:anim calcmode="lin" valueType="num">
                                      <p:cBhvr>
                                        <p:cTn id="7" dur="2500" fill="hold"/>
                                        <p:tgtEl>
                                          <p:spTgt spid="96"/>
                                        </p:tgtEl>
                                        <p:attrNameLst>
                                          <p:attrName>ppt_w</p:attrName>
                                        </p:attrNameLst>
                                      </p:cBhvr>
                                      <p:tavLst>
                                        <p:tav tm="0">
                                          <p:val>
                                            <p:fltVal val="0"/>
                                          </p:val>
                                        </p:tav>
                                        <p:tav tm="100000">
                                          <p:val>
                                            <p:strVal val="#ppt_w"/>
                                          </p:val>
                                        </p:tav>
                                      </p:tavLst>
                                    </p:anim>
                                    <p:anim calcmode="lin" valueType="num">
                                      <p:cBhvr>
                                        <p:cTn id="8" dur="2500" fill="hold"/>
                                        <p:tgtEl>
                                          <p:spTgt spid="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6"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 name="Shape 98"/>
          <p:cNvSpPr/>
          <p:nvPr>
            <p:ph type="title" idx="4294967295"/>
          </p:nvPr>
        </p:nvSpPr>
        <p:spPr>
          <a:xfrm>
            <a:off x="1420611" y="24746"/>
            <a:ext cx="11584190" cy="890838"/>
          </a:xfrm>
          <a:prstGeom prst="rect">
            <a:avLst/>
          </a:prstGeom>
        </p:spPr>
        <p:txBody>
          <a:bodyPr lIns="0" tIns="0" rIns="0" bIns="0"/>
          <a:lstStyle>
            <a:lvl1pPr>
              <a:defRPr sz="5600"/>
            </a:lvl1pPr>
          </a:lstStyle>
          <a:p>
            <a:pPr/>
            <a:r>
              <a:t>Born Again- Who?</a:t>
            </a:r>
          </a:p>
        </p:txBody>
      </p:sp>
      <p:sp>
        <p:nvSpPr>
          <p:cNvPr id="99" name="Shape 99"/>
          <p:cNvSpPr/>
          <p:nvPr>
            <p:ph type="body" sz="half" idx="4294967295"/>
          </p:nvPr>
        </p:nvSpPr>
        <p:spPr>
          <a:xfrm>
            <a:off x="1984307" y="1472448"/>
            <a:ext cx="8229601" cy="4525966"/>
          </a:xfrm>
          <a:prstGeom prst="rect">
            <a:avLst/>
          </a:prstGeom>
        </p:spPr>
        <p:txBody>
          <a:bodyPr lIns="45718" tIns="45718" rIns="45718" bIns="45718" anchor="t"/>
          <a:lstStyle/>
          <a:p>
            <a:pPr marL="307645" indent="-307645" defTabSz="905255">
              <a:lnSpc>
                <a:spcPct val="90000"/>
              </a:lnSpc>
              <a:spcBef>
                <a:spcPts val="2400"/>
              </a:spcBef>
              <a:buSzPct val="100000"/>
              <a:buFont typeface="Arial"/>
              <a:defRPr sz="2800"/>
            </a:pPr>
            <a:r>
              <a:t>Anyone can receive Spiritual rebirth</a:t>
            </a:r>
          </a:p>
          <a:p>
            <a:pPr lvl="1" marL="735519" indent="-282891" defTabSz="905255">
              <a:lnSpc>
                <a:spcPct val="90000"/>
              </a:lnSpc>
              <a:spcBef>
                <a:spcPts val="2400"/>
              </a:spcBef>
              <a:buSzPct val="100000"/>
              <a:buFont typeface="Arial"/>
              <a:buChar char="–"/>
              <a:defRPr sz="2700"/>
            </a:pPr>
            <a:r>
              <a:t>John 1:12-13: “But as many as received Him, to them He gave the right to become children of God, even to those who believe in His name, who were born, not of blood nor of the will of the flesh nor the will of man, but of God.”</a:t>
            </a:r>
          </a:p>
          <a:p>
            <a:pPr marL="307645" indent="-307645" defTabSz="905255">
              <a:lnSpc>
                <a:spcPct val="90000"/>
              </a:lnSpc>
              <a:spcBef>
                <a:spcPts val="2400"/>
              </a:spcBef>
              <a:buSzPct val="100000"/>
              <a:buFont typeface="Arial"/>
              <a:defRPr sz="2800"/>
            </a:pPr>
            <a:r>
              <a:t>Physical birth is not enough (John 3:6)</a:t>
            </a:r>
          </a:p>
          <a:p>
            <a:pPr marL="307645" indent="-307645" defTabSz="905255">
              <a:lnSpc>
                <a:spcPct val="90000"/>
              </a:lnSpc>
              <a:spcBef>
                <a:spcPts val="2400"/>
              </a:spcBef>
              <a:buSzPct val="100000"/>
              <a:buFont typeface="Arial"/>
              <a:defRPr sz="2800"/>
            </a:pPr>
            <a:r>
              <a:t>Neither is religion, class, status, birthright, family, going to church</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99"/>
                                        </p:tgtEl>
                                        <p:attrNameLst>
                                          <p:attrName>style.visibility</p:attrName>
                                        </p:attrNameLst>
                                      </p:cBhvr>
                                      <p:to>
                                        <p:strVal val="visible"/>
                                      </p:to>
                                    </p:set>
                                    <p:anim calcmode="lin" valueType="num">
                                      <p:cBhvr>
                                        <p:cTn id="7" dur="2500" fill="hold"/>
                                        <p:tgtEl>
                                          <p:spTgt spid="99"/>
                                        </p:tgtEl>
                                        <p:attrNameLst>
                                          <p:attrName>ppt_w</p:attrName>
                                        </p:attrNameLst>
                                      </p:cBhvr>
                                      <p:tavLst>
                                        <p:tav tm="0">
                                          <p:val>
                                            <p:fltVal val="0"/>
                                          </p:val>
                                        </p:tav>
                                        <p:tav tm="100000">
                                          <p:val>
                                            <p:strVal val="#ppt_w"/>
                                          </p:val>
                                        </p:tav>
                                      </p:tavLst>
                                    </p:anim>
                                    <p:anim calcmode="lin" valueType="num">
                                      <p:cBhvr>
                                        <p:cTn id="8" dur="2500" fill="hold"/>
                                        <p:tgtEl>
                                          <p:spTgt spid="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9"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1" name="Shape 101"/>
          <p:cNvSpPr/>
          <p:nvPr>
            <p:ph type="title" idx="4294967295"/>
          </p:nvPr>
        </p:nvSpPr>
        <p:spPr>
          <a:xfrm>
            <a:off x="1420611" y="24746"/>
            <a:ext cx="11584190" cy="890838"/>
          </a:xfrm>
          <a:prstGeom prst="rect">
            <a:avLst/>
          </a:prstGeom>
        </p:spPr>
        <p:txBody>
          <a:bodyPr lIns="0" tIns="0" rIns="0" bIns="0"/>
          <a:lstStyle>
            <a:lvl1pPr>
              <a:defRPr sz="5600"/>
            </a:lvl1pPr>
          </a:lstStyle>
          <a:p>
            <a:pPr/>
            <a:r>
              <a:t>Born Again- How?</a:t>
            </a:r>
          </a:p>
        </p:txBody>
      </p:sp>
      <p:sp>
        <p:nvSpPr>
          <p:cNvPr id="102" name="Shape 102"/>
          <p:cNvSpPr/>
          <p:nvPr>
            <p:ph type="body" sz="half" idx="4294967295"/>
          </p:nvPr>
        </p:nvSpPr>
        <p:spPr>
          <a:xfrm>
            <a:off x="2085995" y="1581073"/>
            <a:ext cx="8229601" cy="4525963"/>
          </a:xfrm>
          <a:prstGeom prst="rect">
            <a:avLst/>
          </a:prstGeom>
        </p:spPr>
        <p:txBody>
          <a:bodyPr lIns="45718" tIns="45718" rIns="45718" bIns="45718" anchor="t"/>
          <a:lstStyle/>
          <a:p>
            <a:pPr marL="301430" indent="-301430" defTabSz="886967">
              <a:lnSpc>
                <a:spcPct val="90000"/>
              </a:lnSpc>
              <a:spcBef>
                <a:spcPts val="2400"/>
              </a:spcBef>
              <a:buSzPct val="100000"/>
              <a:buFont typeface="Arial"/>
              <a:defRPr sz="2800"/>
            </a:pPr>
            <a:r>
              <a:t>The Holy Spirit works in our lives to convict us, whether we are aware of it or not (John 3:8)</a:t>
            </a:r>
          </a:p>
          <a:p>
            <a:pPr marL="301430" indent="-301430" defTabSz="886967">
              <a:lnSpc>
                <a:spcPct val="90000"/>
              </a:lnSpc>
              <a:spcBef>
                <a:spcPts val="2400"/>
              </a:spcBef>
              <a:buSzPct val="100000"/>
              <a:buFont typeface="Arial"/>
              <a:defRPr sz="2800"/>
            </a:pPr>
            <a:r>
              <a:t>Nicodemus felt it and found the truth (19:39)</a:t>
            </a:r>
          </a:p>
          <a:p>
            <a:pPr marL="301430" indent="-301430" defTabSz="886967">
              <a:lnSpc>
                <a:spcPct val="90000"/>
              </a:lnSpc>
              <a:spcBef>
                <a:spcPts val="2400"/>
              </a:spcBef>
              <a:buSzPct val="100000"/>
              <a:buFont typeface="Arial"/>
              <a:defRPr sz="2800"/>
            </a:pPr>
            <a:r>
              <a:t>Do you or have you felt the Spirit’s conviction and calling?</a:t>
            </a:r>
          </a:p>
          <a:p>
            <a:pPr marL="301430" indent="-301430" defTabSz="886967">
              <a:lnSpc>
                <a:spcPct val="90000"/>
              </a:lnSpc>
              <a:spcBef>
                <a:spcPts val="2400"/>
              </a:spcBef>
              <a:buSzPct val="100000"/>
              <a:buFont typeface="Arial"/>
              <a:defRPr sz="2800"/>
            </a:pPr>
            <a:r>
              <a:t>We need only respond by having faith in the gospel of Jesus Christ</a:t>
            </a:r>
          </a:p>
          <a:p>
            <a:pPr marL="301430" indent="-301430" defTabSz="886967">
              <a:lnSpc>
                <a:spcPct val="90000"/>
              </a:lnSpc>
              <a:spcBef>
                <a:spcPts val="2400"/>
              </a:spcBef>
              <a:buSzPct val="100000"/>
              <a:buFont typeface="Arial"/>
              <a:defRPr sz="2800"/>
            </a:pPr>
            <a:r>
              <a:t>Why? Next slide!</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02"/>
                                        </p:tgtEl>
                                        <p:attrNameLst>
                                          <p:attrName>style.visibility</p:attrName>
                                        </p:attrNameLst>
                                      </p:cBhvr>
                                      <p:to>
                                        <p:strVal val="visible"/>
                                      </p:to>
                                    </p:set>
                                    <p:anim calcmode="lin" valueType="num">
                                      <p:cBhvr>
                                        <p:cTn id="7" dur="2500" fill="hold"/>
                                        <p:tgtEl>
                                          <p:spTgt spid="102"/>
                                        </p:tgtEl>
                                        <p:attrNameLst>
                                          <p:attrName>ppt_w</p:attrName>
                                        </p:attrNameLst>
                                      </p:cBhvr>
                                      <p:tavLst>
                                        <p:tav tm="0">
                                          <p:val>
                                            <p:fltVal val="0"/>
                                          </p:val>
                                        </p:tav>
                                        <p:tav tm="100000">
                                          <p:val>
                                            <p:strVal val="#ppt_w"/>
                                          </p:val>
                                        </p:tav>
                                      </p:tavLst>
                                    </p:anim>
                                    <p:anim calcmode="lin" valueType="num">
                                      <p:cBhvr>
                                        <p:cTn id="8" dur="2500" fill="hold"/>
                                        <p:tgtEl>
                                          <p:spTgt spid="10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2"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 name="Shape 104"/>
          <p:cNvSpPr/>
          <p:nvPr>
            <p:ph type="title" idx="4294967295"/>
          </p:nvPr>
        </p:nvSpPr>
        <p:spPr>
          <a:xfrm>
            <a:off x="1420611" y="24746"/>
            <a:ext cx="11584190" cy="890838"/>
          </a:xfrm>
          <a:prstGeom prst="rect">
            <a:avLst/>
          </a:prstGeom>
        </p:spPr>
        <p:txBody>
          <a:bodyPr lIns="0" tIns="0" rIns="0" bIns="0"/>
          <a:lstStyle>
            <a:lvl1pPr>
              <a:defRPr sz="5600"/>
            </a:lvl1pPr>
          </a:lstStyle>
          <a:p>
            <a:pPr/>
            <a:r>
              <a:t>Born Again- How?</a:t>
            </a:r>
          </a:p>
        </p:txBody>
      </p:sp>
      <p:sp>
        <p:nvSpPr>
          <p:cNvPr id="105" name="Shape 105"/>
          <p:cNvSpPr/>
          <p:nvPr>
            <p:ph type="body" sz="half" idx="4294967295"/>
          </p:nvPr>
        </p:nvSpPr>
        <p:spPr>
          <a:xfrm>
            <a:off x="1588854" y="1581072"/>
            <a:ext cx="10129110" cy="4525965"/>
          </a:xfrm>
          <a:prstGeom prst="rect">
            <a:avLst/>
          </a:prstGeom>
        </p:spPr>
        <p:txBody>
          <a:bodyPr lIns="45718" tIns="45718" rIns="45718" bIns="45718" anchor="t"/>
          <a:lstStyle/>
          <a:p>
            <a:pPr marL="342900" indent="-342900" defTabSz="914400">
              <a:lnSpc>
                <a:spcPct val="110000"/>
              </a:lnSpc>
              <a:spcBef>
                <a:spcPts val="4700"/>
              </a:spcBef>
              <a:buSzPct val="100000"/>
              <a:buFont typeface="Arial"/>
              <a:defRPr sz="2900"/>
            </a:pPr>
            <a:r>
              <a:t>5 He saved us, </a:t>
            </a:r>
            <a:r>
              <a:rPr>
                <a:solidFill>
                  <a:srgbClr val="FF0000"/>
                </a:solidFill>
              </a:rPr>
              <a:t>not on the basis of deeds </a:t>
            </a:r>
            <a:r>
              <a:t>which we have done in righteousness, </a:t>
            </a:r>
            <a:r>
              <a:rPr>
                <a:solidFill>
                  <a:srgbClr val="FF0000"/>
                </a:solidFill>
              </a:rPr>
              <a:t>but according to His mercy</a:t>
            </a:r>
            <a:r>
              <a:t>, by the washing of </a:t>
            </a:r>
            <a:r>
              <a:rPr>
                <a:solidFill>
                  <a:srgbClr val="FF0000"/>
                </a:solidFill>
              </a:rPr>
              <a:t>regeneration and renewing of the Holy Spirit </a:t>
            </a:r>
            <a:r>
              <a:t>(Titus 3:5)</a:t>
            </a:r>
          </a:p>
          <a:p>
            <a:pPr marL="342900" indent="-342900" defTabSz="914400">
              <a:lnSpc>
                <a:spcPct val="110000"/>
              </a:lnSpc>
              <a:spcBef>
                <a:spcPts val="4700"/>
              </a:spcBef>
              <a:buSzPct val="100000"/>
              <a:buFont typeface="Arial"/>
              <a:defRPr sz="2900"/>
            </a:pPr>
            <a:r>
              <a:t>8 For </a:t>
            </a:r>
            <a:r>
              <a:rPr>
                <a:solidFill>
                  <a:srgbClr val="FF0000"/>
                </a:solidFill>
              </a:rPr>
              <a:t>by grace you have been saved through faith</a:t>
            </a:r>
            <a:r>
              <a:t>. And this is not your own doing; </a:t>
            </a:r>
            <a:r>
              <a:rPr>
                <a:solidFill>
                  <a:srgbClr val="FF0000"/>
                </a:solidFill>
              </a:rPr>
              <a:t>it is the gift of God</a:t>
            </a:r>
            <a:r>
              <a:t>, 9 not a result of works, so that no one may boast. (Eph 2:8-9)</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05"/>
                                        </p:tgtEl>
                                        <p:attrNameLst>
                                          <p:attrName>style.visibility</p:attrName>
                                        </p:attrNameLst>
                                      </p:cBhvr>
                                      <p:to>
                                        <p:strVal val="visible"/>
                                      </p:to>
                                    </p:set>
                                    <p:anim calcmode="lin" valueType="num">
                                      <p:cBhvr>
                                        <p:cTn id="7" dur="2500" fill="hold"/>
                                        <p:tgtEl>
                                          <p:spTgt spid="105"/>
                                        </p:tgtEl>
                                        <p:attrNameLst>
                                          <p:attrName>ppt_w</p:attrName>
                                        </p:attrNameLst>
                                      </p:cBhvr>
                                      <p:tavLst>
                                        <p:tav tm="0">
                                          <p:val>
                                            <p:fltVal val="0"/>
                                          </p:val>
                                        </p:tav>
                                        <p:tav tm="100000">
                                          <p:val>
                                            <p:strVal val="#ppt_w"/>
                                          </p:val>
                                        </p:tav>
                                      </p:tavLst>
                                    </p:anim>
                                    <p:anim calcmode="lin" valueType="num">
                                      <p:cBhvr>
                                        <p:cTn id="8" dur="2500" fill="hold"/>
                                        <p:tgtEl>
                                          <p:spTgt spid="1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5"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7" name="Shape 107"/>
          <p:cNvSpPr/>
          <p:nvPr>
            <p:ph type="title" idx="4294967295"/>
          </p:nvPr>
        </p:nvSpPr>
        <p:spPr>
          <a:xfrm>
            <a:off x="1420612" y="24747"/>
            <a:ext cx="11584188" cy="890837"/>
          </a:xfrm>
          <a:prstGeom prst="rect">
            <a:avLst/>
          </a:prstGeom>
        </p:spPr>
        <p:txBody>
          <a:bodyPr lIns="0" tIns="0" rIns="0" bIns="0"/>
          <a:lstStyle>
            <a:lvl1pPr>
              <a:defRPr sz="5600"/>
            </a:lvl1pPr>
          </a:lstStyle>
          <a:p>
            <a:pPr/>
            <a:r>
              <a:t>B) Spiritual Rebirth in the Epistles</a:t>
            </a:r>
          </a:p>
        </p:txBody>
      </p:sp>
      <p:sp>
        <p:nvSpPr>
          <p:cNvPr id="108" name="Shape 108"/>
          <p:cNvSpPr/>
          <p:nvPr/>
        </p:nvSpPr>
        <p:spPr>
          <a:xfrm>
            <a:off x="1820713" y="1010514"/>
            <a:ext cx="10359228" cy="990601"/>
          </a:xfrm>
          <a:prstGeom prst="rect">
            <a:avLst/>
          </a:prstGeom>
          <a:blipFill>
            <a:blip r:embed="rId2"/>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2900">
                <a:solidFill>
                  <a:srgbClr val="FFFFFF"/>
                </a:solidFill>
              </a:defRPr>
            </a:lvl1pPr>
          </a:lstStyle>
          <a:p>
            <a:pPr/>
            <a:r>
              <a:t>Ten times Peter, Paul, and John use the pregnant word “born” to refer to spiritual birth.</a:t>
            </a:r>
          </a:p>
        </p:txBody>
      </p:sp>
      <p:sp>
        <p:nvSpPr>
          <p:cNvPr id="109" name="Shape 109"/>
          <p:cNvSpPr/>
          <p:nvPr/>
        </p:nvSpPr>
        <p:spPr>
          <a:xfrm>
            <a:off x="1660579" y="2612152"/>
            <a:ext cx="10359227" cy="8382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just">
              <a:spcBef>
                <a:spcPts val="1500"/>
              </a:spcBef>
              <a:defRPr sz="2400"/>
            </a:pPr>
            <a:r>
              <a:t>Peter (1 Pet 1:3,23) emphasizes God’s </a:t>
            </a:r>
            <a:r>
              <a:rPr b="1">
                <a:solidFill>
                  <a:schemeClr val="accent5"/>
                </a:solidFill>
                <a:latin typeface="+mn-lt"/>
                <a:ea typeface="+mn-ea"/>
                <a:cs typeface="+mn-cs"/>
                <a:sym typeface="Helvetica"/>
              </a:rPr>
              <a:t>commitment</a:t>
            </a:r>
            <a:r>
              <a:t> to His people by choosing and empowering His people.</a:t>
            </a:r>
          </a:p>
        </p:txBody>
      </p:sp>
      <p:sp>
        <p:nvSpPr>
          <p:cNvPr id="110" name="Shape 110"/>
          <p:cNvSpPr/>
          <p:nvPr/>
        </p:nvSpPr>
        <p:spPr>
          <a:xfrm>
            <a:off x="6413103" y="2096046"/>
            <a:ext cx="138499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u="sng">
                <a:latin typeface="+mn-lt"/>
                <a:ea typeface="+mn-ea"/>
                <a:cs typeface="+mn-cs"/>
                <a:sym typeface="Helvetica"/>
              </a:defRPr>
            </a:lvl1pPr>
          </a:lstStyle>
          <a:p>
            <a:pPr/>
            <a:r>
              <a:t>Peter </a:t>
            </a:r>
          </a:p>
        </p:txBody>
      </p:sp>
      <p:sp>
        <p:nvSpPr>
          <p:cNvPr id="111" name="Shape 111"/>
          <p:cNvSpPr/>
          <p:nvPr/>
        </p:nvSpPr>
        <p:spPr>
          <a:xfrm>
            <a:off x="2109544" y="7143750"/>
            <a:ext cx="10276276" cy="2324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marL="228599" indent="-228599" algn="just">
              <a:spcBef>
                <a:spcPts val="1500"/>
              </a:spcBef>
              <a:buSzPct val="100000"/>
              <a:buChar char="•"/>
              <a:defRPr sz="2400"/>
            </a:pPr>
            <a:r>
              <a:t>Spiritual birth comes </a:t>
            </a:r>
            <a:r>
              <a:rPr u="sng"/>
              <a:t>through</a:t>
            </a:r>
            <a:r>
              <a:t> the “living and abiding Word of God”, heightening the urgency of spreading God’s Word–evangelism/missions.</a:t>
            </a:r>
          </a:p>
          <a:p>
            <a:pPr lvl="1" marL="228599" indent="-228599" algn="just">
              <a:spcBef>
                <a:spcPts val="1500"/>
              </a:spcBef>
              <a:buSzPct val="100000"/>
              <a:buChar char="•"/>
              <a:defRPr sz="2400"/>
            </a:pPr>
            <a:r>
              <a:t>“Through…Word of God” states the reason the Holy Spirit will only direct us according to the Word of God, the Bible. </a:t>
            </a:r>
          </a:p>
          <a:p>
            <a:pPr lvl="1" marL="228599" indent="-228599" algn="just">
              <a:spcBef>
                <a:spcPts val="1500"/>
              </a:spcBef>
              <a:buSzPct val="100000"/>
              <a:buChar char="•"/>
              <a:defRPr sz="2400"/>
            </a:pPr>
            <a:r>
              <a:t>The Word is our source of ‘spiritual food’.</a:t>
            </a:r>
          </a:p>
        </p:txBody>
      </p:sp>
      <p:sp>
        <p:nvSpPr>
          <p:cNvPr id="112" name="Shape 112"/>
          <p:cNvSpPr/>
          <p:nvPr/>
        </p:nvSpPr>
        <p:spPr>
          <a:xfrm>
            <a:off x="1740646" y="3670295"/>
            <a:ext cx="10645173" cy="1206505"/>
          </a:xfrm>
          <a:prstGeom prst="rect">
            <a:avLst/>
          </a:prstGeom>
          <a:gradFill>
            <a:gsLst>
              <a:gs pos="0">
                <a:srgbClr val="C3C9EB"/>
              </a:gs>
              <a:gs pos="100000">
                <a:srgbClr val="FFFFFF"/>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just">
              <a:spcBef>
                <a:spcPts val="1500"/>
              </a:spcBef>
              <a:defRPr sz="2400"/>
            </a:pPr>
            <a:r>
              <a:t>“Blessed be the God and Father of our Lord Jesus Christ, who according to His great mercy has </a:t>
            </a:r>
            <a:r>
              <a:rPr u="sng"/>
              <a:t>caused us to be</a:t>
            </a:r>
            <a:r>
              <a:t> </a:t>
            </a:r>
            <a:r>
              <a:rPr b="1">
                <a:latin typeface="+mn-lt"/>
                <a:ea typeface="+mn-ea"/>
                <a:cs typeface="+mn-cs"/>
                <a:sym typeface="Helvetica"/>
              </a:rPr>
              <a:t>born again</a:t>
            </a:r>
            <a:r>
              <a:t> to a living hope through the resurrection of Jesus Christ from the dead” (1 Pe 1:3).</a:t>
            </a:r>
          </a:p>
        </p:txBody>
      </p:sp>
      <p:sp>
        <p:nvSpPr>
          <p:cNvPr id="113" name="Shape 113"/>
          <p:cNvSpPr/>
          <p:nvPr/>
        </p:nvSpPr>
        <p:spPr>
          <a:xfrm>
            <a:off x="2109544" y="4972478"/>
            <a:ext cx="9433561" cy="102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marL="228599" indent="-228599" algn="just">
              <a:spcBef>
                <a:spcPts val="1500"/>
              </a:spcBef>
              <a:buSzPct val="100000"/>
              <a:buChar char="•"/>
              <a:defRPr sz="2400"/>
            </a:pPr>
            <a:r>
              <a:t> God “caused us to be born again, one physical and spiritual birth</a:t>
            </a:r>
          </a:p>
          <a:p>
            <a:pPr lvl="1" marL="228599" indent="-228599" algn="just">
              <a:spcBef>
                <a:spcPts val="1500"/>
              </a:spcBef>
              <a:buSzPct val="100000"/>
              <a:buChar char="•"/>
              <a:defRPr sz="2400"/>
            </a:pPr>
            <a:r>
              <a:t>“To a living hope” shows the purpose of giving new life.</a:t>
            </a:r>
          </a:p>
        </p:txBody>
      </p:sp>
      <p:sp>
        <p:nvSpPr>
          <p:cNvPr id="114" name="Shape 114"/>
          <p:cNvSpPr/>
          <p:nvPr/>
        </p:nvSpPr>
        <p:spPr>
          <a:xfrm>
            <a:off x="1820713" y="6293170"/>
            <a:ext cx="10645174" cy="838205"/>
          </a:xfrm>
          <a:prstGeom prst="rect">
            <a:avLst/>
          </a:prstGeom>
          <a:gradFill>
            <a:gsLst>
              <a:gs pos="0">
                <a:srgbClr val="C3C9EB"/>
              </a:gs>
              <a:gs pos="100000">
                <a:srgbClr val="FFFFFF"/>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just">
              <a:spcBef>
                <a:spcPts val="1500"/>
              </a:spcBef>
              <a:defRPr sz="2400"/>
            </a:pPr>
            <a:r>
              <a:t>“For you have been </a:t>
            </a:r>
            <a:r>
              <a:rPr b="1">
                <a:latin typeface="+mn-lt"/>
                <a:ea typeface="+mn-ea"/>
                <a:cs typeface="+mn-cs"/>
                <a:sym typeface="Helvetica"/>
              </a:rPr>
              <a:t>born again</a:t>
            </a:r>
            <a:r>
              <a:t> not of seed which is perishable but imperishable, that is, </a:t>
            </a:r>
            <a:r>
              <a:rPr u="sng"/>
              <a:t>through</a:t>
            </a:r>
            <a:r>
              <a:t> the living and abiding word of God” (1 Pe 1:23).</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08"/>
                                        </p:tgtEl>
                                        <p:attrNameLst>
                                          <p:attrName>style.visibility</p:attrName>
                                        </p:attrNameLst>
                                      </p:cBhvr>
                                      <p:to>
                                        <p:strVal val="visible"/>
                                      </p:to>
                                    </p:set>
                                    <p:anim calcmode="lin" valueType="num">
                                      <p:cBhvr>
                                        <p:cTn id="7" dur="2250" fill="hold"/>
                                        <p:tgtEl>
                                          <p:spTgt spid="108"/>
                                        </p:tgtEl>
                                        <p:attrNameLst>
                                          <p:attrName>ppt_x</p:attrName>
                                        </p:attrNameLst>
                                      </p:cBhvr>
                                      <p:tavLst>
                                        <p:tav tm="0">
                                          <p:val>
                                            <p:strVal val="#ppt_x"/>
                                          </p:val>
                                        </p:tav>
                                        <p:tav tm="100000">
                                          <p:val>
                                            <p:strVal val="#ppt_x"/>
                                          </p:val>
                                        </p:tav>
                                      </p:tavLst>
                                    </p:anim>
                                    <p:anim calcmode="lin" valueType="num">
                                      <p:cBhvr>
                                        <p:cTn id="8" dur="225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110"/>
                                        </p:tgtEl>
                                        <p:attrNameLst>
                                          <p:attrName>style.visibility</p:attrName>
                                        </p:attrNameLst>
                                      </p:cBhvr>
                                      <p:to>
                                        <p:strVal val="visible"/>
                                      </p:to>
                                    </p:set>
                                    <p:anim calcmode="lin" valueType="num">
                                      <p:cBhvr>
                                        <p:cTn id="13" dur="2250" fill="hold"/>
                                        <p:tgtEl>
                                          <p:spTgt spid="110"/>
                                        </p:tgtEl>
                                        <p:attrNameLst>
                                          <p:attrName>ppt_x</p:attrName>
                                        </p:attrNameLst>
                                      </p:cBhvr>
                                      <p:tavLst>
                                        <p:tav tm="0">
                                          <p:val>
                                            <p:strVal val="0-#ppt_w/2"/>
                                          </p:val>
                                        </p:tav>
                                        <p:tav tm="100000">
                                          <p:val>
                                            <p:strVal val="#ppt_x"/>
                                          </p:val>
                                        </p:tav>
                                      </p:tavLst>
                                    </p:anim>
                                    <p:anim calcmode="lin" valueType="num">
                                      <p:cBhvr>
                                        <p:cTn id="14" dur="2250" fill="hold"/>
                                        <p:tgtEl>
                                          <p:spTgt spid="110"/>
                                        </p:tgtEl>
                                        <p:attrNameLst>
                                          <p:attrName>ppt_y</p:attrName>
                                        </p:attrNameLst>
                                      </p:cBhvr>
                                      <p:tavLst>
                                        <p:tav tm="0">
                                          <p:val>
                                            <p:strVal val="#ppt_y"/>
                                          </p:val>
                                        </p:tav>
                                        <p:tav tm="100000">
                                          <p:val>
                                            <p:strVal val="#ppt_y"/>
                                          </p:val>
                                        </p:tav>
                                      </p:tavLst>
                                    </p:anim>
                                  </p:childTnLst>
                                </p:cTn>
                              </p:par>
                            </p:childTnLst>
                          </p:cTn>
                        </p:par>
                        <p:par>
                          <p:cTn id="15" fill="hold">
                            <p:stCondLst>
                              <p:cond delay="2250"/>
                            </p:stCondLst>
                            <p:childTnLst>
                              <p:par>
                                <p:cTn id="16" presetClass="entr" nodeType="afterEffect" presetSubtype="8" presetID="2" grpId="3" fill="hold">
                                  <p:stCondLst>
                                    <p:cond delay="0"/>
                                  </p:stCondLst>
                                  <p:iterate type="el" backwards="0">
                                    <p:tmAbs val="0"/>
                                  </p:iterate>
                                  <p:childTnLst>
                                    <p:set>
                                      <p:cBhvr>
                                        <p:cTn id="17" fill="hold"/>
                                        <p:tgtEl>
                                          <p:spTgt spid="109"/>
                                        </p:tgtEl>
                                        <p:attrNameLst>
                                          <p:attrName>style.visibility</p:attrName>
                                        </p:attrNameLst>
                                      </p:cBhvr>
                                      <p:to>
                                        <p:strVal val="visible"/>
                                      </p:to>
                                    </p:set>
                                    <p:anim calcmode="lin" valueType="num">
                                      <p:cBhvr>
                                        <p:cTn id="18" dur="2250" fill="hold"/>
                                        <p:tgtEl>
                                          <p:spTgt spid="109"/>
                                        </p:tgtEl>
                                        <p:attrNameLst>
                                          <p:attrName>ppt_x</p:attrName>
                                        </p:attrNameLst>
                                      </p:cBhvr>
                                      <p:tavLst>
                                        <p:tav tm="0">
                                          <p:val>
                                            <p:strVal val="0-#ppt_w/2"/>
                                          </p:val>
                                        </p:tav>
                                        <p:tav tm="100000">
                                          <p:val>
                                            <p:strVal val="#ppt_x"/>
                                          </p:val>
                                        </p:tav>
                                      </p:tavLst>
                                    </p:anim>
                                    <p:anim calcmode="lin" valueType="num">
                                      <p:cBhvr>
                                        <p:cTn id="19" dur="2250" fill="hold"/>
                                        <p:tgtEl>
                                          <p:spTgt spid="10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4" presetID="2" grpId="4" fill="hold">
                                  <p:stCondLst>
                                    <p:cond delay="0"/>
                                  </p:stCondLst>
                                  <p:iterate type="el" backwards="0">
                                    <p:tmAbs val="0"/>
                                  </p:iterate>
                                  <p:childTnLst>
                                    <p:set>
                                      <p:cBhvr>
                                        <p:cTn id="23" fill="hold"/>
                                        <p:tgtEl>
                                          <p:spTgt spid="112"/>
                                        </p:tgtEl>
                                        <p:attrNameLst>
                                          <p:attrName>style.visibility</p:attrName>
                                        </p:attrNameLst>
                                      </p:cBhvr>
                                      <p:to>
                                        <p:strVal val="visible"/>
                                      </p:to>
                                    </p:set>
                                    <p:anim calcmode="lin" valueType="num">
                                      <p:cBhvr>
                                        <p:cTn id="24" dur="2250" fill="hold"/>
                                        <p:tgtEl>
                                          <p:spTgt spid="112"/>
                                        </p:tgtEl>
                                        <p:attrNameLst>
                                          <p:attrName>ppt_x</p:attrName>
                                        </p:attrNameLst>
                                      </p:cBhvr>
                                      <p:tavLst>
                                        <p:tav tm="0">
                                          <p:val>
                                            <p:strVal val="#ppt_x"/>
                                          </p:val>
                                        </p:tav>
                                        <p:tav tm="100000">
                                          <p:val>
                                            <p:strVal val="#ppt_x"/>
                                          </p:val>
                                        </p:tav>
                                      </p:tavLst>
                                    </p:anim>
                                    <p:anim calcmode="lin" valueType="num">
                                      <p:cBhvr>
                                        <p:cTn id="25" dur="2250" fill="hold"/>
                                        <p:tgtEl>
                                          <p:spTgt spid="112"/>
                                        </p:tgtEl>
                                        <p:attrNameLst>
                                          <p:attrName>ppt_y</p:attrName>
                                        </p:attrNameLst>
                                      </p:cBhvr>
                                      <p:tavLst>
                                        <p:tav tm="0">
                                          <p:val>
                                            <p:strVal val="1+#ppt_h/2"/>
                                          </p:val>
                                        </p:tav>
                                        <p:tav tm="100000">
                                          <p:val>
                                            <p:strVal val="#ppt_y"/>
                                          </p:val>
                                        </p:tav>
                                      </p:tavLst>
                                    </p:anim>
                                  </p:childTnLst>
                                </p:cTn>
                              </p:par>
                            </p:childTnLst>
                          </p:cTn>
                        </p:par>
                        <p:par>
                          <p:cTn id="26" fill="hold">
                            <p:stCondLst>
                              <p:cond delay="2250"/>
                            </p:stCondLst>
                            <p:childTnLst>
                              <p:par>
                                <p:cTn id="27" presetClass="entr" nodeType="afterEffect" presetSubtype="8" presetID="2" grpId="5" fill="hold">
                                  <p:stCondLst>
                                    <p:cond delay="0"/>
                                  </p:stCondLst>
                                  <p:iterate type="el" backwards="0">
                                    <p:tmAbs val="0"/>
                                  </p:iterate>
                                  <p:childTnLst>
                                    <p:set>
                                      <p:cBhvr>
                                        <p:cTn id="28" fill="hold"/>
                                        <p:tgtEl>
                                          <p:spTgt spid="113">
                                            <p:bg/>
                                          </p:spTgt>
                                        </p:tgtEl>
                                        <p:attrNameLst>
                                          <p:attrName>style.visibility</p:attrName>
                                        </p:attrNameLst>
                                      </p:cBhvr>
                                      <p:to>
                                        <p:strVal val="visible"/>
                                      </p:to>
                                    </p:set>
                                    <p:anim calcmode="lin" valueType="num">
                                      <p:cBhvr>
                                        <p:cTn id="29" dur="2250" fill="hold"/>
                                        <p:tgtEl>
                                          <p:spTgt spid="113">
                                            <p:bg/>
                                          </p:spTgt>
                                        </p:tgtEl>
                                        <p:attrNameLst>
                                          <p:attrName>ppt_x</p:attrName>
                                        </p:attrNameLst>
                                      </p:cBhvr>
                                      <p:tavLst>
                                        <p:tav tm="0">
                                          <p:val>
                                            <p:strVal val="0-#ppt_w/2"/>
                                          </p:val>
                                        </p:tav>
                                        <p:tav tm="100000">
                                          <p:val>
                                            <p:strVal val="#ppt_x"/>
                                          </p:val>
                                        </p:tav>
                                      </p:tavLst>
                                    </p:anim>
                                    <p:anim calcmode="lin" valueType="num">
                                      <p:cBhvr>
                                        <p:cTn id="30" dur="2250" fill="hold"/>
                                        <p:tgtEl>
                                          <p:spTgt spid="113">
                                            <p:bg/>
                                          </p:spTgt>
                                        </p:tgtEl>
                                        <p:attrNameLst>
                                          <p:attrName>ppt_y</p:attrName>
                                        </p:attrNameLst>
                                      </p:cBhvr>
                                      <p:tavLst>
                                        <p:tav tm="0">
                                          <p:val>
                                            <p:strVal val="#ppt_y"/>
                                          </p:val>
                                        </p:tav>
                                        <p:tav tm="100000">
                                          <p:val>
                                            <p:strVal val="#ppt_y"/>
                                          </p:val>
                                        </p:tav>
                                      </p:tavLst>
                                    </p:anim>
                                  </p:childTnLst>
                                </p:cTn>
                              </p:par>
                              <p:par>
                                <p:cTn id="31" presetClass="entr" nodeType="withEffect" presetSubtype="8" presetID="2" grpId="5" fill="hold">
                                  <p:stCondLst>
                                    <p:cond delay="0"/>
                                  </p:stCondLst>
                                  <p:iterate type="el" backwards="0">
                                    <p:tmAbs val="0"/>
                                  </p:iterate>
                                  <p:childTnLst>
                                    <p:set>
                                      <p:cBhvr>
                                        <p:cTn id="32" fill="hold"/>
                                        <p:tgtEl>
                                          <p:spTgt spid="113">
                                            <p:txEl>
                                              <p:pRg st="0" end="0"/>
                                            </p:txEl>
                                          </p:spTgt>
                                        </p:tgtEl>
                                        <p:attrNameLst>
                                          <p:attrName>style.visibility</p:attrName>
                                        </p:attrNameLst>
                                      </p:cBhvr>
                                      <p:to>
                                        <p:strVal val="visible"/>
                                      </p:to>
                                    </p:set>
                                    <p:anim calcmode="lin" valueType="num">
                                      <p:cBhvr>
                                        <p:cTn id="33" dur="2250" fill="hold"/>
                                        <p:tgtEl>
                                          <p:spTgt spid="113">
                                            <p:txEl>
                                              <p:pRg st="0" end="0"/>
                                            </p:txEl>
                                          </p:spTgt>
                                        </p:tgtEl>
                                        <p:attrNameLst>
                                          <p:attrName>ppt_x</p:attrName>
                                        </p:attrNameLst>
                                      </p:cBhvr>
                                      <p:tavLst>
                                        <p:tav tm="0">
                                          <p:val>
                                            <p:strVal val="0-#ppt_w/2"/>
                                          </p:val>
                                        </p:tav>
                                        <p:tav tm="100000">
                                          <p:val>
                                            <p:strVal val="#ppt_x"/>
                                          </p:val>
                                        </p:tav>
                                      </p:tavLst>
                                    </p:anim>
                                    <p:anim calcmode="lin" valueType="num">
                                      <p:cBhvr>
                                        <p:cTn id="34" dur="2250" fill="hold"/>
                                        <p:tgtEl>
                                          <p:spTgt spid="113">
                                            <p:txEl>
                                              <p:pRg st="0" end="0"/>
                                            </p:txEl>
                                          </p:spTgt>
                                        </p:tgtEl>
                                        <p:attrNameLst>
                                          <p:attrName>ppt_y</p:attrName>
                                        </p:attrNameLst>
                                      </p:cBhvr>
                                      <p:tavLst>
                                        <p:tav tm="0">
                                          <p:val>
                                            <p:strVal val="#ppt_y"/>
                                          </p:val>
                                        </p:tav>
                                        <p:tav tm="100000">
                                          <p:val>
                                            <p:strVal val="#ppt_y"/>
                                          </p:val>
                                        </p:tav>
                                      </p:tavLst>
                                    </p:anim>
                                  </p:childTnLst>
                                </p:cTn>
                              </p:par>
                            </p:childTnLst>
                          </p:cTn>
                        </p:par>
                        <p:par>
                          <p:cTn id="35" fill="hold">
                            <p:stCondLst>
                              <p:cond delay="4500"/>
                            </p:stCondLst>
                            <p:childTnLst>
                              <p:par>
                                <p:cTn id="36" presetClass="entr" nodeType="afterEffect" presetSubtype="8" presetID="2" grpId="5" fill="hold">
                                  <p:stCondLst>
                                    <p:cond delay="0"/>
                                  </p:stCondLst>
                                  <p:iterate type="el" backwards="0">
                                    <p:tmAbs val="0"/>
                                  </p:iterate>
                                  <p:childTnLst>
                                    <p:set>
                                      <p:cBhvr>
                                        <p:cTn id="37" fill="hold"/>
                                        <p:tgtEl>
                                          <p:spTgt spid="113">
                                            <p:txEl>
                                              <p:pRg st="1" end="1"/>
                                            </p:txEl>
                                          </p:spTgt>
                                        </p:tgtEl>
                                        <p:attrNameLst>
                                          <p:attrName>style.visibility</p:attrName>
                                        </p:attrNameLst>
                                      </p:cBhvr>
                                      <p:to>
                                        <p:strVal val="visible"/>
                                      </p:to>
                                    </p:set>
                                    <p:anim calcmode="lin" valueType="num">
                                      <p:cBhvr>
                                        <p:cTn id="38" dur="2250" fill="hold"/>
                                        <p:tgtEl>
                                          <p:spTgt spid="113">
                                            <p:txEl>
                                              <p:pRg st="1" end="1"/>
                                            </p:txEl>
                                          </p:spTgt>
                                        </p:tgtEl>
                                        <p:attrNameLst>
                                          <p:attrName>ppt_x</p:attrName>
                                        </p:attrNameLst>
                                      </p:cBhvr>
                                      <p:tavLst>
                                        <p:tav tm="0">
                                          <p:val>
                                            <p:strVal val="0-#ppt_w/2"/>
                                          </p:val>
                                        </p:tav>
                                        <p:tav tm="100000">
                                          <p:val>
                                            <p:strVal val="#ppt_x"/>
                                          </p:val>
                                        </p:tav>
                                      </p:tavLst>
                                    </p:anim>
                                    <p:anim calcmode="lin" valueType="num">
                                      <p:cBhvr>
                                        <p:cTn id="39" dur="2250" fill="hold"/>
                                        <p:tgtEl>
                                          <p:spTgt spid="1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4" presetID="2" grpId="6" fill="hold">
                                  <p:stCondLst>
                                    <p:cond delay="0"/>
                                  </p:stCondLst>
                                  <p:iterate type="el" backwards="0">
                                    <p:tmAbs val="0"/>
                                  </p:iterate>
                                  <p:childTnLst>
                                    <p:set>
                                      <p:cBhvr>
                                        <p:cTn id="43" fill="hold"/>
                                        <p:tgtEl>
                                          <p:spTgt spid="114"/>
                                        </p:tgtEl>
                                        <p:attrNameLst>
                                          <p:attrName>style.visibility</p:attrName>
                                        </p:attrNameLst>
                                      </p:cBhvr>
                                      <p:to>
                                        <p:strVal val="visible"/>
                                      </p:to>
                                    </p:set>
                                    <p:anim calcmode="lin" valueType="num">
                                      <p:cBhvr>
                                        <p:cTn id="44" dur="2250" fill="hold"/>
                                        <p:tgtEl>
                                          <p:spTgt spid="114"/>
                                        </p:tgtEl>
                                        <p:attrNameLst>
                                          <p:attrName>ppt_x</p:attrName>
                                        </p:attrNameLst>
                                      </p:cBhvr>
                                      <p:tavLst>
                                        <p:tav tm="0">
                                          <p:val>
                                            <p:strVal val="#ppt_x"/>
                                          </p:val>
                                        </p:tav>
                                        <p:tav tm="100000">
                                          <p:val>
                                            <p:strVal val="#ppt_x"/>
                                          </p:val>
                                        </p:tav>
                                      </p:tavLst>
                                    </p:anim>
                                    <p:anim calcmode="lin" valueType="num">
                                      <p:cBhvr>
                                        <p:cTn id="45" dur="2250" fill="hold"/>
                                        <p:tgtEl>
                                          <p:spTgt spid="114"/>
                                        </p:tgtEl>
                                        <p:attrNameLst>
                                          <p:attrName>ppt_y</p:attrName>
                                        </p:attrNameLst>
                                      </p:cBhvr>
                                      <p:tavLst>
                                        <p:tav tm="0">
                                          <p:val>
                                            <p:strVal val="1+#ppt_h/2"/>
                                          </p:val>
                                        </p:tav>
                                        <p:tav tm="100000">
                                          <p:val>
                                            <p:strVal val="#ppt_y"/>
                                          </p:val>
                                        </p:tav>
                                      </p:tavLst>
                                    </p:anim>
                                  </p:childTnLst>
                                </p:cTn>
                              </p:par>
                            </p:childTnLst>
                          </p:cTn>
                        </p:par>
                        <p:par>
                          <p:cTn id="46" fill="hold">
                            <p:stCondLst>
                              <p:cond delay="2250"/>
                            </p:stCondLst>
                            <p:childTnLst>
                              <p:par>
                                <p:cTn id="47" presetClass="entr" nodeType="afterEffect" presetSubtype="8" presetID="2" grpId="7" fill="hold">
                                  <p:stCondLst>
                                    <p:cond delay="0"/>
                                  </p:stCondLst>
                                  <p:iterate type="el" backwards="0">
                                    <p:tmAbs val="0"/>
                                  </p:iterate>
                                  <p:childTnLst>
                                    <p:set>
                                      <p:cBhvr>
                                        <p:cTn id="48" fill="hold"/>
                                        <p:tgtEl>
                                          <p:spTgt spid="111">
                                            <p:bg/>
                                          </p:spTgt>
                                        </p:tgtEl>
                                        <p:attrNameLst>
                                          <p:attrName>style.visibility</p:attrName>
                                        </p:attrNameLst>
                                      </p:cBhvr>
                                      <p:to>
                                        <p:strVal val="visible"/>
                                      </p:to>
                                    </p:set>
                                    <p:anim calcmode="lin" valueType="num">
                                      <p:cBhvr>
                                        <p:cTn id="49" dur="2250" fill="hold"/>
                                        <p:tgtEl>
                                          <p:spTgt spid="111">
                                            <p:bg/>
                                          </p:spTgt>
                                        </p:tgtEl>
                                        <p:attrNameLst>
                                          <p:attrName>ppt_x</p:attrName>
                                        </p:attrNameLst>
                                      </p:cBhvr>
                                      <p:tavLst>
                                        <p:tav tm="0">
                                          <p:val>
                                            <p:strVal val="0-#ppt_w/2"/>
                                          </p:val>
                                        </p:tav>
                                        <p:tav tm="100000">
                                          <p:val>
                                            <p:strVal val="#ppt_x"/>
                                          </p:val>
                                        </p:tav>
                                      </p:tavLst>
                                    </p:anim>
                                    <p:anim calcmode="lin" valueType="num">
                                      <p:cBhvr>
                                        <p:cTn id="50" dur="2250" fill="hold"/>
                                        <p:tgtEl>
                                          <p:spTgt spid="111">
                                            <p:bg/>
                                          </p:spTgt>
                                        </p:tgtEl>
                                        <p:attrNameLst>
                                          <p:attrName>ppt_y</p:attrName>
                                        </p:attrNameLst>
                                      </p:cBhvr>
                                      <p:tavLst>
                                        <p:tav tm="0">
                                          <p:val>
                                            <p:strVal val="#ppt_y"/>
                                          </p:val>
                                        </p:tav>
                                        <p:tav tm="100000">
                                          <p:val>
                                            <p:strVal val="#ppt_y"/>
                                          </p:val>
                                        </p:tav>
                                      </p:tavLst>
                                    </p:anim>
                                  </p:childTnLst>
                                </p:cTn>
                              </p:par>
                              <p:par>
                                <p:cTn id="51" presetClass="entr" nodeType="withEffect" presetSubtype="8" presetID="2" grpId="7" fill="hold">
                                  <p:stCondLst>
                                    <p:cond delay="0"/>
                                  </p:stCondLst>
                                  <p:iterate type="el" backwards="0">
                                    <p:tmAbs val="0"/>
                                  </p:iterate>
                                  <p:childTnLst>
                                    <p:set>
                                      <p:cBhvr>
                                        <p:cTn id="52" fill="hold"/>
                                        <p:tgtEl>
                                          <p:spTgt spid="111">
                                            <p:txEl>
                                              <p:pRg st="0" end="0"/>
                                            </p:txEl>
                                          </p:spTgt>
                                        </p:tgtEl>
                                        <p:attrNameLst>
                                          <p:attrName>style.visibility</p:attrName>
                                        </p:attrNameLst>
                                      </p:cBhvr>
                                      <p:to>
                                        <p:strVal val="visible"/>
                                      </p:to>
                                    </p:set>
                                    <p:anim calcmode="lin" valueType="num">
                                      <p:cBhvr>
                                        <p:cTn id="53" dur="2250" fill="hold"/>
                                        <p:tgtEl>
                                          <p:spTgt spid="111">
                                            <p:txEl>
                                              <p:pRg st="0" end="0"/>
                                            </p:txEl>
                                          </p:spTgt>
                                        </p:tgtEl>
                                        <p:attrNameLst>
                                          <p:attrName>ppt_x</p:attrName>
                                        </p:attrNameLst>
                                      </p:cBhvr>
                                      <p:tavLst>
                                        <p:tav tm="0">
                                          <p:val>
                                            <p:strVal val="0-#ppt_w/2"/>
                                          </p:val>
                                        </p:tav>
                                        <p:tav tm="100000">
                                          <p:val>
                                            <p:strVal val="#ppt_x"/>
                                          </p:val>
                                        </p:tav>
                                      </p:tavLst>
                                    </p:anim>
                                    <p:anim calcmode="lin" valueType="num">
                                      <p:cBhvr>
                                        <p:cTn id="54" dur="2250" fill="hold"/>
                                        <p:tgtEl>
                                          <p:spTgt spid="1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8" presetID="2" grpId="7" fill="hold">
                                  <p:stCondLst>
                                    <p:cond delay="0"/>
                                  </p:stCondLst>
                                  <p:iterate type="el" backwards="0">
                                    <p:tmAbs val="0"/>
                                  </p:iterate>
                                  <p:childTnLst>
                                    <p:set>
                                      <p:cBhvr>
                                        <p:cTn id="58" fill="hold"/>
                                        <p:tgtEl>
                                          <p:spTgt spid="111">
                                            <p:txEl>
                                              <p:pRg st="1" end="1"/>
                                            </p:txEl>
                                          </p:spTgt>
                                        </p:tgtEl>
                                        <p:attrNameLst>
                                          <p:attrName>style.visibility</p:attrName>
                                        </p:attrNameLst>
                                      </p:cBhvr>
                                      <p:to>
                                        <p:strVal val="visible"/>
                                      </p:to>
                                    </p:set>
                                    <p:anim calcmode="lin" valueType="num">
                                      <p:cBhvr>
                                        <p:cTn id="59" dur="2250" fill="hold"/>
                                        <p:tgtEl>
                                          <p:spTgt spid="111">
                                            <p:txEl>
                                              <p:pRg st="1" end="1"/>
                                            </p:txEl>
                                          </p:spTgt>
                                        </p:tgtEl>
                                        <p:attrNameLst>
                                          <p:attrName>ppt_x</p:attrName>
                                        </p:attrNameLst>
                                      </p:cBhvr>
                                      <p:tavLst>
                                        <p:tav tm="0">
                                          <p:val>
                                            <p:strVal val="0-#ppt_w/2"/>
                                          </p:val>
                                        </p:tav>
                                        <p:tav tm="100000">
                                          <p:val>
                                            <p:strVal val="#ppt_x"/>
                                          </p:val>
                                        </p:tav>
                                      </p:tavLst>
                                    </p:anim>
                                    <p:anim calcmode="lin" valueType="num">
                                      <p:cBhvr>
                                        <p:cTn id="60" dur="2250" fill="hold"/>
                                        <p:tgtEl>
                                          <p:spTgt spid="1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Class="entr" nodeType="clickEffect" presetSubtype="8" presetID="2" grpId="7" fill="hold">
                                  <p:stCondLst>
                                    <p:cond delay="0"/>
                                  </p:stCondLst>
                                  <p:iterate type="el" backwards="0">
                                    <p:tmAbs val="0"/>
                                  </p:iterate>
                                  <p:childTnLst>
                                    <p:set>
                                      <p:cBhvr>
                                        <p:cTn id="64" fill="hold"/>
                                        <p:tgtEl>
                                          <p:spTgt spid="111">
                                            <p:txEl>
                                              <p:pRg st="2" end="2"/>
                                            </p:txEl>
                                          </p:spTgt>
                                        </p:tgtEl>
                                        <p:attrNameLst>
                                          <p:attrName>style.visibility</p:attrName>
                                        </p:attrNameLst>
                                      </p:cBhvr>
                                      <p:to>
                                        <p:strVal val="visible"/>
                                      </p:to>
                                    </p:set>
                                    <p:anim calcmode="lin" valueType="num">
                                      <p:cBhvr>
                                        <p:cTn id="65" dur="2250" fill="hold"/>
                                        <p:tgtEl>
                                          <p:spTgt spid="111">
                                            <p:txEl>
                                              <p:pRg st="2" end="2"/>
                                            </p:txEl>
                                          </p:spTgt>
                                        </p:tgtEl>
                                        <p:attrNameLst>
                                          <p:attrName>ppt_x</p:attrName>
                                        </p:attrNameLst>
                                      </p:cBhvr>
                                      <p:tavLst>
                                        <p:tav tm="0">
                                          <p:val>
                                            <p:strVal val="0-#ppt_w/2"/>
                                          </p:val>
                                        </p:tav>
                                        <p:tav tm="100000">
                                          <p:val>
                                            <p:strVal val="#ppt_x"/>
                                          </p:val>
                                        </p:tav>
                                      </p:tavLst>
                                    </p:anim>
                                    <p:anim calcmode="lin" valueType="num">
                                      <p:cBhvr>
                                        <p:cTn id="66" dur="2250" fill="hold"/>
                                        <p:tgtEl>
                                          <p:spTgt spid="11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8" grpId="1"/>
      <p:bldP build="p" bldLvl="5" animBg="1" rev="0" advAuto="0" spid="111" grpId="7"/>
      <p:bldP build="p" bldLvl="5" animBg="1" rev="0" advAuto="0" spid="113" grpId="5"/>
      <p:bldP build="whole" bldLvl="1" animBg="1" rev="0" advAuto="0" spid="114" grpId="6"/>
      <p:bldP build="whole" bldLvl="1" animBg="1" rev="0" advAuto="0" spid="110" grpId="2"/>
      <p:bldP build="whole" bldLvl="1" animBg="1" rev="0" advAuto="0" spid="112" grpId="4"/>
      <p:bldP build="whole" bldLvl="1" animBg="1" rev="0" advAuto="0" spid="109" grpId="3"/>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 name="Shape 116"/>
          <p:cNvSpPr/>
          <p:nvPr>
            <p:ph type="title" idx="4294967295"/>
          </p:nvPr>
        </p:nvSpPr>
        <p:spPr>
          <a:xfrm>
            <a:off x="1420612" y="24747"/>
            <a:ext cx="11584188" cy="890837"/>
          </a:xfrm>
          <a:prstGeom prst="rect">
            <a:avLst/>
          </a:prstGeom>
        </p:spPr>
        <p:txBody>
          <a:bodyPr lIns="0" tIns="0" rIns="0" bIns="0"/>
          <a:lstStyle>
            <a:lvl1pPr>
              <a:defRPr sz="5600"/>
            </a:lvl1pPr>
          </a:lstStyle>
          <a:p>
            <a:pPr/>
            <a:r>
              <a:t>B) Spiritual Rebirth in the Epistles</a:t>
            </a:r>
          </a:p>
        </p:txBody>
      </p:sp>
      <p:sp>
        <p:nvSpPr>
          <p:cNvPr id="117" name="Shape 117"/>
          <p:cNvSpPr/>
          <p:nvPr/>
        </p:nvSpPr>
        <p:spPr>
          <a:xfrm>
            <a:off x="2110140" y="6272555"/>
            <a:ext cx="10006056"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marL="228599" indent="-228599" algn="just">
              <a:spcBef>
                <a:spcPts val="1500"/>
              </a:spcBef>
              <a:buSzPct val="100000"/>
              <a:buChar char="•"/>
              <a:defRPr sz="2400"/>
            </a:pPr>
            <a:r>
              <a:t>The genuine believer’s spiritual nature loves the things of God and hates those things of the flesh because he/she now has the same nature of God.</a:t>
            </a:r>
          </a:p>
        </p:txBody>
      </p:sp>
      <p:sp>
        <p:nvSpPr>
          <p:cNvPr id="118" name="Shape 118"/>
          <p:cNvSpPr/>
          <p:nvPr/>
        </p:nvSpPr>
        <p:spPr>
          <a:xfrm>
            <a:off x="1687849" y="1302418"/>
            <a:ext cx="10006057" cy="8382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algn="just">
              <a:spcBef>
                <a:spcPts val="1500"/>
              </a:spcBef>
              <a:defRPr sz="2400"/>
            </a:pPr>
            <a:r>
              <a:t>Paul (Gal 4:23,29) uses the new birth to identify the one </a:t>
            </a:r>
            <a:r>
              <a:rPr b="1" u="sng">
                <a:solidFill>
                  <a:schemeClr val="accent5"/>
                </a:solidFill>
                <a:latin typeface="+mn-lt"/>
                <a:ea typeface="+mn-ea"/>
                <a:cs typeface="+mn-cs"/>
                <a:sym typeface="Helvetica"/>
              </a:rPr>
              <a:t>means</a:t>
            </a:r>
            <a:r>
              <a:t> a person gains the life of God.</a:t>
            </a:r>
          </a:p>
        </p:txBody>
      </p:sp>
      <p:sp>
        <p:nvSpPr>
          <p:cNvPr id="119" name="Shape 119"/>
          <p:cNvSpPr/>
          <p:nvPr/>
        </p:nvSpPr>
        <p:spPr>
          <a:xfrm>
            <a:off x="6690877" y="755202"/>
            <a:ext cx="107982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u="sng">
                <a:latin typeface="+mn-lt"/>
                <a:ea typeface="+mn-ea"/>
                <a:cs typeface="+mn-cs"/>
                <a:sym typeface="Helvetica"/>
              </a:defRPr>
            </a:lvl1pPr>
          </a:lstStyle>
          <a:p>
            <a:pPr/>
            <a:r>
              <a:t>Paul</a:t>
            </a:r>
          </a:p>
        </p:txBody>
      </p:sp>
      <p:sp>
        <p:nvSpPr>
          <p:cNvPr id="120" name="Shape 120"/>
          <p:cNvSpPr/>
          <p:nvPr/>
        </p:nvSpPr>
        <p:spPr>
          <a:xfrm>
            <a:off x="6627588" y="3882737"/>
            <a:ext cx="120640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u="sng">
                <a:latin typeface="+mn-lt"/>
                <a:ea typeface="+mn-ea"/>
                <a:cs typeface="+mn-cs"/>
                <a:sym typeface="Helvetica"/>
              </a:defRPr>
            </a:lvl1pPr>
          </a:lstStyle>
          <a:p>
            <a:pPr/>
            <a:r>
              <a:t>John</a:t>
            </a:r>
          </a:p>
        </p:txBody>
      </p:sp>
      <p:sp>
        <p:nvSpPr>
          <p:cNvPr id="121" name="Shape 121"/>
          <p:cNvSpPr/>
          <p:nvPr/>
        </p:nvSpPr>
        <p:spPr>
          <a:xfrm>
            <a:off x="2161279" y="2218454"/>
            <a:ext cx="10006056" cy="838206"/>
          </a:xfrm>
          <a:prstGeom prst="rect">
            <a:avLst/>
          </a:prstGeom>
          <a:gradFill>
            <a:gsLst>
              <a:gs pos="0">
                <a:srgbClr val="C3C9EB"/>
              </a:gs>
              <a:gs pos="100000">
                <a:srgbClr val="FFFFFF"/>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just">
              <a:spcBef>
                <a:spcPts val="1500"/>
              </a:spcBef>
              <a:defRPr sz="2400"/>
            </a:pPr>
            <a:r>
              <a:t>“But as at that time he who was born according to the flesh persecuted him who was </a:t>
            </a:r>
            <a:r>
              <a:rPr b="1">
                <a:latin typeface="+mn-lt"/>
                <a:ea typeface="+mn-ea"/>
                <a:cs typeface="+mn-cs"/>
                <a:sym typeface="Helvetica"/>
              </a:rPr>
              <a:t>born according to the Spirit</a:t>
            </a:r>
            <a:r>
              <a:t>, so it is now also” (Gal 4:29).</a:t>
            </a:r>
          </a:p>
        </p:txBody>
      </p:sp>
      <p:sp>
        <p:nvSpPr>
          <p:cNvPr id="122" name="Shape 122"/>
          <p:cNvSpPr/>
          <p:nvPr/>
        </p:nvSpPr>
        <p:spPr>
          <a:xfrm>
            <a:off x="2161279" y="3094759"/>
            <a:ext cx="10006057"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228599" indent="-228599" algn="just">
              <a:spcBef>
                <a:spcPts val="1500"/>
              </a:spcBef>
              <a:buSzPct val="100000"/>
              <a:buChar char="•"/>
              <a:defRPr sz="2400"/>
            </a:pPr>
            <a:r>
              <a:t> The first birth represents the life of works or merit through human endeavors while the second by the Spirit’s work in us.</a:t>
            </a:r>
          </a:p>
        </p:txBody>
      </p:sp>
      <p:sp>
        <p:nvSpPr>
          <p:cNvPr id="123" name="Shape 123"/>
          <p:cNvSpPr/>
          <p:nvPr/>
        </p:nvSpPr>
        <p:spPr>
          <a:xfrm>
            <a:off x="1687849" y="4450426"/>
            <a:ext cx="10479486" cy="8382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algn="just">
              <a:spcBef>
                <a:spcPts val="1500"/>
              </a:spcBef>
              <a:defRPr sz="2400"/>
            </a:pPr>
            <a:r>
              <a:t>John (1 John 2:29, 3:9; 4:7; 5:1,4,18) emphasizes the </a:t>
            </a:r>
            <a:r>
              <a:rPr b="1" u="sng">
                <a:solidFill>
                  <a:schemeClr val="accent5"/>
                </a:solidFill>
                <a:latin typeface="+mn-lt"/>
                <a:ea typeface="+mn-ea"/>
                <a:cs typeface="+mn-cs"/>
                <a:sym typeface="Helvetica"/>
              </a:rPr>
              <a:t>evidence</a:t>
            </a:r>
            <a:r>
              <a:t> of the spiritual life (i.e. life from birth).</a:t>
            </a:r>
          </a:p>
        </p:txBody>
      </p:sp>
      <p:sp>
        <p:nvSpPr>
          <p:cNvPr id="124" name="Shape 124"/>
          <p:cNvSpPr/>
          <p:nvPr/>
        </p:nvSpPr>
        <p:spPr>
          <a:xfrm>
            <a:off x="2110140" y="5434355"/>
            <a:ext cx="10006056" cy="838201"/>
          </a:xfrm>
          <a:prstGeom prst="rect">
            <a:avLst/>
          </a:prstGeom>
          <a:gradFill>
            <a:gsLst>
              <a:gs pos="0">
                <a:srgbClr val="C3C9EB"/>
              </a:gs>
              <a:gs pos="100000">
                <a:srgbClr val="FFFFFF"/>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just">
              <a:spcBef>
                <a:spcPts val="1500"/>
              </a:spcBef>
              <a:defRPr sz="2400"/>
            </a:pPr>
            <a:r>
              <a:t>“No one who is born of God practices sin, because His seed abides in him; and he cannot sin, because he is born of God” (1Jo 3:9).</a:t>
            </a:r>
          </a:p>
        </p:txBody>
      </p:sp>
      <p:sp>
        <p:nvSpPr>
          <p:cNvPr id="125" name="Shape 125"/>
          <p:cNvSpPr/>
          <p:nvPr/>
        </p:nvSpPr>
        <p:spPr>
          <a:xfrm>
            <a:off x="2110140" y="7598438"/>
            <a:ext cx="10006056" cy="838201"/>
          </a:xfrm>
          <a:prstGeom prst="rect">
            <a:avLst/>
          </a:prstGeom>
          <a:gradFill>
            <a:gsLst>
              <a:gs pos="0">
                <a:srgbClr val="C3C9EB"/>
              </a:gs>
              <a:gs pos="100000">
                <a:srgbClr val="FFFFFF"/>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just">
              <a:spcBef>
                <a:spcPts val="1500"/>
              </a:spcBef>
              <a:defRPr sz="2400"/>
            </a:pPr>
            <a:r>
              <a:t>“Beloved, let us love one another, for love is from God; and everyone who loves is born of God and knows God” (1Jo 4:7).</a:t>
            </a:r>
          </a:p>
        </p:txBody>
      </p:sp>
      <p:sp>
        <p:nvSpPr>
          <p:cNvPr id="126" name="Shape 126"/>
          <p:cNvSpPr/>
          <p:nvPr/>
        </p:nvSpPr>
        <p:spPr>
          <a:xfrm>
            <a:off x="2110140" y="8462985"/>
            <a:ext cx="10006057"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228599" indent="-228599" algn="just">
              <a:spcBef>
                <a:spcPts val="1500"/>
              </a:spcBef>
              <a:buSzPct val="100000"/>
              <a:buChar char="•"/>
              <a:defRPr sz="2400"/>
            </a:pPr>
            <a:r>
              <a:t> Those regenerated by God’s Spirit necessarily love one another and know God.</a:t>
            </a:r>
          </a:p>
        </p:txBody>
      </p:sp>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19"/>
                                        </p:tgtEl>
                                        <p:attrNameLst>
                                          <p:attrName>style.visibility</p:attrName>
                                        </p:attrNameLst>
                                      </p:cBhvr>
                                      <p:to>
                                        <p:strVal val="visible"/>
                                      </p:to>
                                    </p:set>
                                    <p:anim calcmode="lin" valueType="num">
                                      <p:cBhvr>
                                        <p:cTn id="7" dur="2500" fill="hold"/>
                                        <p:tgtEl>
                                          <p:spTgt spid="119"/>
                                        </p:tgtEl>
                                        <p:attrNameLst>
                                          <p:attrName>ppt_x</p:attrName>
                                        </p:attrNameLst>
                                      </p:cBhvr>
                                      <p:tavLst>
                                        <p:tav tm="0">
                                          <p:val>
                                            <p:strVal val="#ppt_x"/>
                                          </p:val>
                                        </p:tav>
                                        <p:tav tm="100000">
                                          <p:val>
                                            <p:strVal val="#ppt_x"/>
                                          </p:val>
                                        </p:tav>
                                      </p:tavLst>
                                    </p:anim>
                                    <p:anim calcmode="lin" valueType="num">
                                      <p:cBhvr>
                                        <p:cTn id="8" dur="2500" fill="hold"/>
                                        <p:tgtEl>
                                          <p:spTgt spid="119"/>
                                        </p:tgtEl>
                                        <p:attrNameLst>
                                          <p:attrName>ppt_y</p:attrName>
                                        </p:attrNameLst>
                                      </p:cBhvr>
                                      <p:tavLst>
                                        <p:tav tm="0">
                                          <p:val>
                                            <p:strVal val="1+#ppt_h/2"/>
                                          </p:val>
                                        </p:tav>
                                        <p:tav tm="100000">
                                          <p:val>
                                            <p:strVal val="#ppt_y"/>
                                          </p:val>
                                        </p:tav>
                                      </p:tavLst>
                                    </p:anim>
                                  </p:childTnLst>
                                </p:cTn>
                              </p:par>
                            </p:childTnLst>
                          </p:cTn>
                        </p:par>
                        <p:par>
                          <p:cTn id="9" fill="hold">
                            <p:stCondLst>
                              <p:cond delay="2500"/>
                            </p:stCondLst>
                            <p:childTnLst>
                              <p:par>
                                <p:cTn id="10" presetClass="entr" nodeType="afterEffect" presetSubtype="4" presetID="2" grpId="2" fill="hold">
                                  <p:stCondLst>
                                    <p:cond delay="0"/>
                                  </p:stCondLst>
                                  <p:iterate type="el" backwards="0">
                                    <p:tmAbs val="0"/>
                                  </p:iterate>
                                  <p:childTnLst>
                                    <p:set>
                                      <p:cBhvr>
                                        <p:cTn id="11" fill="hold"/>
                                        <p:tgtEl>
                                          <p:spTgt spid="118">
                                            <p:bg/>
                                          </p:spTgt>
                                        </p:tgtEl>
                                        <p:attrNameLst>
                                          <p:attrName>style.visibility</p:attrName>
                                        </p:attrNameLst>
                                      </p:cBhvr>
                                      <p:to>
                                        <p:strVal val="visible"/>
                                      </p:to>
                                    </p:set>
                                    <p:anim calcmode="lin" valueType="num">
                                      <p:cBhvr>
                                        <p:cTn id="12" dur="2500" fill="hold"/>
                                        <p:tgtEl>
                                          <p:spTgt spid="118">
                                            <p:bg/>
                                          </p:spTgt>
                                        </p:tgtEl>
                                        <p:attrNameLst>
                                          <p:attrName>ppt_x</p:attrName>
                                        </p:attrNameLst>
                                      </p:cBhvr>
                                      <p:tavLst>
                                        <p:tav tm="0">
                                          <p:val>
                                            <p:strVal val="#ppt_x"/>
                                          </p:val>
                                        </p:tav>
                                        <p:tav tm="100000">
                                          <p:val>
                                            <p:strVal val="#ppt_x"/>
                                          </p:val>
                                        </p:tav>
                                      </p:tavLst>
                                    </p:anim>
                                    <p:anim calcmode="lin" valueType="num">
                                      <p:cBhvr>
                                        <p:cTn id="13" dur="2500" fill="hold"/>
                                        <p:tgtEl>
                                          <p:spTgt spid="118">
                                            <p:bg/>
                                          </p:spTgt>
                                        </p:tgtEl>
                                        <p:attrNameLst>
                                          <p:attrName>ppt_y</p:attrName>
                                        </p:attrNameLst>
                                      </p:cBhvr>
                                      <p:tavLst>
                                        <p:tav tm="0">
                                          <p:val>
                                            <p:strVal val="1+#ppt_h/2"/>
                                          </p:val>
                                        </p:tav>
                                        <p:tav tm="100000">
                                          <p:val>
                                            <p:strVal val="#ppt_y"/>
                                          </p:val>
                                        </p:tav>
                                      </p:tavLst>
                                    </p:anim>
                                  </p:childTnLst>
                                </p:cTn>
                              </p:par>
                              <p:par>
                                <p:cTn id="14" presetClass="entr" nodeType="withEffect" presetSubtype="4" presetID="2" grpId="2" fill="hold">
                                  <p:stCondLst>
                                    <p:cond delay="0"/>
                                  </p:stCondLst>
                                  <p:iterate type="el" backwards="0">
                                    <p:tmAbs val="0"/>
                                  </p:iterate>
                                  <p:childTnLst>
                                    <p:set>
                                      <p:cBhvr>
                                        <p:cTn id="15" fill="hold"/>
                                        <p:tgtEl>
                                          <p:spTgt spid="118">
                                            <p:txEl>
                                              <p:pRg st="0" end="0"/>
                                            </p:txEl>
                                          </p:spTgt>
                                        </p:tgtEl>
                                        <p:attrNameLst>
                                          <p:attrName>style.visibility</p:attrName>
                                        </p:attrNameLst>
                                      </p:cBhvr>
                                      <p:to>
                                        <p:strVal val="visible"/>
                                      </p:to>
                                    </p:set>
                                    <p:anim calcmode="lin" valueType="num">
                                      <p:cBhvr>
                                        <p:cTn id="16" dur="2500" fill="hold"/>
                                        <p:tgtEl>
                                          <p:spTgt spid="118">
                                            <p:txEl>
                                              <p:pRg st="0" end="0"/>
                                            </p:txEl>
                                          </p:spTgt>
                                        </p:tgtEl>
                                        <p:attrNameLst>
                                          <p:attrName>ppt_x</p:attrName>
                                        </p:attrNameLst>
                                      </p:cBhvr>
                                      <p:tavLst>
                                        <p:tav tm="0">
                                          <p:val>
                                            <p:strVal val="#ppt_x"/>
                                          </p:val>
                                        </p:tav>
                                        <p:tav tm="100000">
                                          <p:val>
                                            <p:strVal val="#ppt_x"/>
                                          </p:val>
                                        </p:tav>
                                      </p:tavLst>
                                    </p:anim>
                                    <p:anim calcmode="lin" valueType="num">
                                      <p:cBhvr>
                                        <p:cTn id="17" dur="2500" fill="hold"/>
                                        <p:tgtEl>
                                          <p:spTgt spid="1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 grpId="3" fill="hold">
                                  <p:stCondLst>
                                    <p:cond delay="0"/>
                                  </p:stCondLst>
                                  <p:iterate type="el" backwards="0">
                                    <p:tmAbs val="0"/>
                                  </p:iterate>
                                  <p:childTnLst>
                                    <p:set>
                                      <p:cBhvr>
                                        <p:cTn id="21" fill="hold"/>
                                        <p:tgtEl>
                                          <p:spTgt spid="121"/>
                                        </p:tgtEl>
                                        <p:attrNameLst>
                                          <p:attrName>style.visibility</p:attrName>
                                        </p:attrNameLst>
                                      </p:cBhvr>
                                      <p:to>
                                        <p:strVal val="visible"/>
                                      </p:to>
                                    </p:set>
                                    <p:anim calcmode="lin" valueType="num">
                                      <p:cBhvr>
                                        <p:cTn id="22" dur="2500" fill="hold"/>
                                        <p:tgtEl>
                                          <p:spTgt spid="121"/>
                                        </p:tgtEl>
                                        <p:attrNameLst>
                                          <p:attrName>ppt_x</p:attrName>
                                        </p:attrNameLst>
                                      </p:cBhvr>
                                      <p:tavLst>
                                        <p:tav tm="0">
                                          <p:val>
                                            <p:strVal val="#ppt_x"/>
                                          </p:val>
                                        </p:tav>
                                        <p:tav tm="100000">
                                          <p:val>
                                            <p:strVal val="#ppt_x"/>
                                          </p:val>
                                        </p:tav>
                                      </p:tavLst>
                                    </p:anim>
                                    <p:anim calcmode="lin" valueType="num">
                                      <p:cBhvr>
                                        <p:cTn id="23" dur="2500" fill="hold"/>
                                        <p:tgtEl>
                                          <p:spTgt spid="121"/>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Class="entr" nodeType="afterEffect" presetSubtype="8" presetID="2" grpId="4" fill="hold">
                                  <p:stCondLst>
                                    <p:cond delay="0"/>
                                  </p:stCondLst>
                                  <p:iterate type="el" backwards="0">
                                    <p:tmAbs val="0"/>
                                  </p:iterate>
                                  <p:childTnLst>
                                    <p:set>
                                      <p:cBhvr>
                                        <p:cTn id="26" fill="hold"/>
                                        <p:tgtEl>
                                          <p:spTgt spid="122"/>
                                        </p:tgtEl>
                                        <p:attrNameLst>
                                          <p:attrName>style.visibility</p:attrName>
                                        </p:attrNameLst>
                                      </p:cBhvr>
                                      <p:to>
                                        <p:strVal val="visible"/>
                                      </p:to>
                                    </p:set>
                                    <p:anim calcmode="lin" valueType="num">
                                      <p:cBhvr>
                                        <p:cTn id="27" dur="2500" fill="hold"/>
                                        <p:tgtEl>
                                          <p:spTgt spid="122"/>
                                        </p:tgtEl>
                                        <p:attrNameLst>
                                          <p:attrName>ppt_x</p:attrName>
                                        </p:attrNameLst>
                                      </p:cBhvr>
                                      <p:tavLst>
                                        <p:tav tm="0">
                                          <p:val>
                                            <p:strVal val="0-#ppt_w/2"/>
                                          </p:val>
                                        </p:tav>
                                        <p:tav tm="100000">
                                          <p:val>
                                            <p:strVal val="#ppt_x"/>
                                          </p:val>
                                        </p:tav>
                                      </p:tavLst>
                                    </p:anim>
                                    <p:anim calcmode="lin" valueType="num">
                                      <p:cBhvr>
                                        <p:cTn id="28" dur="2500" fill="hold"/>
                                        <p:tgtEl>
                                          <p:spTgt spid="12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 grpId="5" fill="hold">
                                  <p:stCondLst>
                                    <p:cond delay="0"/>
                                  </p:stCondLst>
                                  <p:iterate type="el" backwards="0">
                                    <p:tmAbs val="0"/>
                                  </p:iterate>
                                  <p:childTnLst>
                                    <p:set>
                                      <p:cBhvr>
                                        <p:cTn id="32" fill="hold"/>
                                        <p:tgtEl>
                                          <p:spTgt spid="120"/>
                                        </p:tgtEl>
                                        <p:attrNameLst>
                                          <p:attrName>style.visibility</p:attrName>
                                        </p:attrNameLst>
                                      </p:cBhvr>
                                      <p:to>
                                        <p:strVal val="visible"/>
                                      </p:to>
                                    </p:set>
                                    <p:anim calcmode="lin" valueType="num">
                                      <p:cBhvr>
                                        <p:cTn id="33" dur="2500" fill="hold"/>
                                        <p:tgtEl>
                                          <p:spTgt spid="120"/>
                                        </p:tgtEl>
                                        <p:attrNameLst>
                                          <p:attrName>ppt_x</p:attrName>
                                        </p:attrNameLst>
                                      </p:cBhvr>
                                      <p:tavLst>
                                        <p:tav tm="0">
                                          <p:val>
                                            <p:strVal val="0-#ppt_w/2"/>
                                          </p:val>
                                        </p:tav>
                                        <p:tav tm="100000">
                                          <p:val>
                                            <p:strVal val="#ppt_x"/>
                                          </p:val>
                                        </p:tav>
                                      </p:tavLst>
                                    </p:anim>
                                    <p:anim calcmode="lin" valueType="num">
                                      <p:cBhvr>
                                        <p:cTn id="34" dur="2500" fill="hold"/>
                                        <p:tgtEl>
                                          <p:spTgt spid="120"/>
                                        </p:tgtEl>
                                        <p:attrNameLst>
                                          <p:attrName>ppt_y</p:attrName>
                                        </p:attrNameLst>
                                      </p:cBhvr>
                                      <p:tavLst>
                                        <p:tav tm="0">
                                          <p:val>
                                            <p:strVal val="#ppt_y"/>
                                          </p:val>
                                        </p:tav>
                                        <p:tav tm="100000">
                                          <p:val>
                                            <p:strVal val="#ppt_y"/>
                                          </p:val>
                                        </p:tav>
                                      </p:tavLst>
                                    </p:anim>
                                  </p:childTnLst>
                                </p:cTn>
                              </p:par>
                            </p:childTnLst>
                          </p:cTn>
                        </p:par>
                        <p:par>
                          <p:cTn id="35" fill="hold">
                            <p:stCondLst>
                              <p:cond delay="2500"/>
                            </p:stCondLst>
                            <p:childTnLst>
                              <p:par>
                                <p:cTn id="36" presetClass="entr" nodeType="afterEffect" presetSubtype="4" presetID="2" grpId="6" fill="hold">
                                  <p:stCondLst>
                                    <p:cond delay="0"/>
                                  </p:stCondLst>
                                  <p:iterate type="el" backwards="0">
                                    <p:tmAbs val="0"/>
                                  </p:iterate>
                                  <p:childTnLst>
                                    <p:set>
                                      <p:cBhvr>
                                        <p:cTn id="37" fill="hold"/>
                                        <p:tgtEl>
                                          <p:spTgt spid="123">
                                            <p:bg/>
                                          </p:spTgt>
                                        </p:tgtEl>
                                        <p:attrNameLst>
                                          <p:attrName>style.visibility</p:attrName>
                                        </p:attrNameLst>
                                      </p:cBhvr>
                                      <p:to>
                                        <p:strVal val="visible"/>
                                      </p:to>
                                    </p:set>
                                    <p:anim calcmode="lin" valueType="num">
                                      <p:cBhvr>
                                        <p:cTn id="38" dur="2500" fill="hold"/>
                                        <p:tgtEl>
                                          <p:spTgt spid="123">
                                            <p:bg/>
                                          </p:spTgt>
                                        </p:tgtEl>
                                        <p:attrNameLst>
                                          <p:attrName>ppt_x</p:attrName>
                                        </p:attrNameLst>
                                      </p:cBhvr>
                                      <p:tavLst>
                                        <p:tav tm="0">
                                          <p:val>
                                            <p:strVal val="#ppt_x"/>
                                          </p:val>
                                        </p:tav>
                                        <p:tav tm="100000">
                                          <p:val>
                                            <p:strVal val="#ppt_x"/>
                                          </p:val>
                                        </p:tav>
                                      </p:tavLst>
                                    </p:anim>
                                    <p:anim calcmode="lin" valueType="num">
                                      <p:cBhvr>
                                        <p:cTn id="39" dur="2500" fill="hold"/>
                                        <p:tgtEl>
                                          <p:spTgt spid="123">
                                            <p:bg/>
                                          </p:spTgt>
                                        </p:tgtEl>
                                        <p:attrNameLst>
                                          <p:attrName>ppt_y</p:attrName>
                                        </p:attrNameLst>
                                      </p:cBhvr>
                                      <p:tavLst>
                                        <p:tav tm="0">
                                          <p:val>
                                            <p:strVal val="1+#ppt_h/2"/>
                                          </p:val>
                                        </p:tav>
                                        <p:tav tm="100000">
                                          <p:val>
                                            <p:strVal val="#ppt_y"/>
                                          </p:val>
                                        </p:tav>
                                      </p:tavLst>
                                    </p:anim>
                                  </p:childTnLst>
                                </p:cTn>
                              </p:par>
                              <p:par>
                                <p:cTn id="40" presetClass="entr" nodeType="withEffect" presetSubtype="4" presetID="2" grpId="6" fill="hold">
                                  <p:stCondLst>
                                    <p:cond delay="0"/>
                                  </p:stCondLst>
                                  <p:iterate type="el" backwards="0">
                                    <p:tmAbs val="0"/>
                                  </p:iterate>
                                  <p:childTnLst>
                                    <p:set>
                                      <p:cBhvr>
                                        <p:cTn id="41" fill="hold"/>
                                        <p:tgtEl>
                                          <p:spTgt spid="123">
                                            <p:txEl>
                                              <p:pRg st="0" end="0"/>
                                            </p:txEl>
                                          </p:spTgt>
                                        </p:tgtEl>
                                        <p:attrNameLst>
                                          <p:attrName>style.visibility</p:attrName>
                                        </p:attrNameLst>
                                      </p:cBhvr>
                                      <p:to>
                                        <p:strVal val="visible"/>
                                      </p:to>
                                    </p:set>
                                    <p:anim calcmode="lin" valueType="num">
                                      <p:cBhvr>
                                        <p:cTn id="42" dur="2500" fill="hold"/>
                                        <p:tgtEl>
                                          <p:spTgt spid="123">
                                            <p:txEl>
                                              <p:pRg st="0" end="0"/>
                                            </p:txEl>
                                          </p:spTgt>
                                        </p:tgtEl>
                                        <p:attrNameLst>
                                          <p:attrName>ppt_x</p:attrName>
                                        </p:attrNameLst>
                                      </p:cBhvr>
                                      <p:tavLst>
                                        <p:tav tm="0">
                                          <p:val>
                                            <p:strVal val="#ppt_x"/>
                                          </p:val>
                                        </p:tav>
                                        <p:tav tm="100000">
                                          <p:val>
                                            <p:strVal val="#ppt_x"/>
                                          </p:val>
                                        </p:tav>
                                      </p:tavLst>
                                    </p:anim>
                                    <p:anim calcmode="lin" valueType="num">
                                      <p:cBhvr>
                                        <p:cTn id="43" dur="2500" fill="hold"/>
                                        <p:tgtEl>
                                          <p:spTgt spid="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Class="entr" nodeType="clickEffect" presetSubtype="4" presetID="2" grpId="7" fill="hold">
                                  <p:stCondLst>
                                    <p:cond delay="0"/>
                                  </p:stCondLst>
                                  <p:iterate type="el" backwards="0">
                                    <p:tmAbs val="0"/>
                                  </p:iterate>
                                  <p:childTnLst>
                                    <p:set>
                                      <p:cBhvr>
                                        <p:cTn id="47" fill="hold"/>
                                        <p:tgtEl>
                                          <p:spTgt spid="124"/>
                                        </p:tgtEl>
                                        <p:attrNameLst>
                                          <p:attrName>style.visibility</p:attrName>
                                        </p:attrNameLst>
                                      </p:cBhvr>
                                      <p:to>
                                        <p:strVal val="visible"/>
                                      </p:to>
                                    </p:set>
                                    <p:anim calcmode="lin" valueType="num">
                                      <p:cBhvr>
                                        <p:cTn id="48" dur="2500" fill="hold"/>
                                        <p:tgtEl>
                                          <p:spTgt spid="124"/>
                                        </p:tgtEl>
                                        <p:attrNameLst>
                                          <p:attrName>ppt_x</p:attrName>
                                        </p:attrNameLst>
                                      </p:cBhvr>
                                      <p:tavLst>
                                        <p:tav tm="0">
                                          <p:val>
                                            <p:strVal val="#ppt_x"/>
                                          </p:val>
                                        </p:tav>
                                        <p:tav tm="100000">
                                          <p:val>
                                            <p:strVal val="#ppt_x"/>
                                          </p:val>
                                        </p:tav>
                                      </p:tavLst>
                                    </p:anim>
                                    <p:anim calcmode="lin" valueType="num">
                                      <p:cBhvr>
                                        <p:cTn id="49" dur="2500" fill="hold"/>
                                        <p:tgtEl>
                                          <p:spTgt spid="124"/>
                                        </p:tgtEl>
                                        <p:attrNameLst>
                                          <p:attrName>ppt_y</p:attrName>
                                        </p:attrNameLst>
                                      </p:cBhvr>
                                      <p:tavLst>
                                        <p:tav tm="0">
                                          <p:val>
                                            <p:strVal val="1+#ppt_h/2"/>
                                          </p:val>
                                        </p:tav>
                                        <p:tav tm="100000">
                                          <p:val>
                                            <p:strVal val="#ppt_y"/>
                                          </p:val>
                                        </p:tav>
                                      </p:tavLst>
                                    </p:anim>
                                  </p:childTnLst>
                                </p:cTn>
                              </p:par>
                            </p:childTnLst>
                          </p:cTn>
                        </p:par>
                        <p:par>
                          <p:cTn id="50" fill="hold">
                            <p:stCondLst>
                              <p:cond delay="2500"/>
                            </p:stCondLst>
                            <p:childTnLst>
                              <p:par>
                                <p:cTn id="51" presetClass="entr" nodeType="afterEffect" presetSubtype="4" presetID="2" grpId="8" fill="hold">
                                  <p:stCondLst>
                                    <p:cond delay="0"/>
                                  </p:stCondLst>
                                  <p:iterate type="el" backwards="0">
                                    <p:tmAbs val="0"/>
                                  </p:iterate>
                                  <p:childTnLst>
                                    <p:set>
                                      <p:cBhvr>
                                        <p:cTn id="52" fill="hold"/>
                                        <p:tgtEl>
                                          <p:spTgt spid="117">
                                            <p:bg/>
                                          </p:spTgt>
                                        </p:tgtEl>
                                        <p:attrNameLst>
                                          <p:attrName>style.visibility</p:attrName>
                                        </p:attrNameLst>
                                      </p:cBhvr>
                                      <p:to>
                                        <p:strVal val="visible"/>
                                      </p:to>
                                    </p:set>
                                    <p:anim calcmode="lin" valueType="num">
                                      <p:cBhvr>
                                        <p:cTn id="53" dur="2500" fill="hold"/>
                                        <p:tgtEl>
                                          <p:spTgt spid="117">
                                            <p:bg/>
                                          </p:spTgt>
                                        </p:tgtEl>
                                        <p:attrNameLst>
                                          <p:attrName>ppt_x</p:attrName>
                                        </p:attrNameLst>
                                      </p:cBhvr>
                                      <p:tavLst>
                                        <p:tav tm="0">
                                          <p:val>
                                            <p:strVal val="#ppt_x"/>
                                          </p:val>
                                        </p:tav>
                                        <p:tav tm="100000">
                                          <p:val>
                                            <p:strVal val="#ppt_x"/>
                                          </p:val>
                                        </p:tav>
                                      </p:tavLst>
                                    </p:anim>
                                    <p:anim calcmode="lin" valueType="num">
                                      <p:cBhvr>
                                        <p:cTn id="54" dur="2500" fill="hold"/>
                                        <p:tgtEl>
                                          <p:spTgt spid="117">
                                            <p:bg/>
                                          </p:spTgt>
                                        </p:tgtEl>
                                        <p:attrNameLst>
                                          <p:attrName>ppt_y</p:attrName>
                                        </p:attrNameLst>
                                      </p:cBhvr>
                                      <p:tavLst>
                                        <p:tav tm="0">
                                          <p:val>
                                            <p:strVal val="1+#ppt_h/2"/>
                                          </p:val>
                                        </p:tav>
                                        <p:tav tm="100000">
                                          <p:val>
                                            <p:strVal val="#ppt_y"/>
                                          </p:val>
                                        </p:tav>
                                      </p:tavLst>
                                    </p:anim>
                                  </p:childTnLst>
                                </p:cTn>
                              </p:par>
                              <p:par>
                                <p:cTn id="55" presetClass="entr" nodeType="withEffect" presetSubtype="4" presetID="2" grpId="8" fill="hold">
                                  <p:stCondLst>
                                    <p:cond delay="0"/>
                                  </p:stCondLst>
                                  <p:iterate type="el" backwards="0">
                                    <p:tmAbs val="0"/>
                                  </p:iterate>
                                  <p:childTnLst>
                                    <p:set>
                                      <p:cBhvr>
                                        <p:cTn id="56" fill="hold"/>
                                        <p:tgtEl>
                                          <p:spTgt spid="117">
                                            <p:txEl>
                                              <p:pRg st="0" end="0"/>
                                            </p:txEl>
                                          </p:spTgt>
                                        </p:tgtEl>
                                        <p:attrNameLst>
                                          <p:attrName>style.visibility</p:attrName>
                                        </p:attrNameLst>
                                      </p:cBhvr>
                                      <p:to>
                                        <p:strVal val="visible"/>
                                      </p:to>
                                    </p:set>
                                    <p:anim calcmode="lin" valueType="num">
                                      <p:cBhvr>
                                        <p:cTn id="57" dur="2500" fill="hold"/>
                                        <p:tgtEl>
                                          <p:spTgt spid="117">
                                            <p:txEl>
                                              <p:pRg st="0" end="0"/>
                                            </p:txEl>
                                          </p:spTgt>
                                        </p:tgtEl>
                                        <p:attrNameLst>
                                          <p:attrName>ppt_x</p:attrName>
                                        </p:attrNameLst>
                                      </p:cBhvr>
                                      <p:tavLst>
                                        <p:tav tm="0">
                                          <p:val>
                                            <p:strVal val="#ppt_x"/>
                                          </p:val>
                                        </p:tav>
                                        <p:tav tm="100000">
                                          <p:val>
                                            <p:strVal val="#ppt_x"/>
                                          </p:val>
                                        </p:tav>
                                      </p:tavLst>
                                    </p:anim>
                                    <p:anim calcmode="lin" valueType="num">
                                      <p:cBhvr>
                                        <p:cTn id="58" dur="2500" fill="hold"/>
                                        <p:tgtEl>
                                          <p:spTgt spid="1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Class="entr" nodeType="clickEffect" presetSubtype="4" presetID="2" grpId="9" fill="hold">
                                  <p:stCondLst>
                                    <p:cond delay="0"/>
                                  </p:stCondLst>
                                  <p:iterate type="el" backwards="0">
                                    <p:tmAbs val="0"/>
                                  </p:iterate>
                                  <p:childTnLst>
                                    <p:set>
                                      <p:cBhvr>
                                        <p:cTn id="62" fill="hold"/>
                                        <p:tgtEl>
                                          <p:spTgt spid="125"/>
                                        </p:tgtEl>
                                        <p:attrNameLst>
                                          <p:attrName>style.visibility</p:attrName>
                                        </p:attrNameLst>
                                      </p:cBhvr>
                                      <p:to>
                                        <p:strVal val="visible"/>
                                      </p:to>
                                    </p:set>
                                    <p:anim calcmode="lin" valueType="num">
                                      <p:cBhvr>
                                        <p:cTn id="63" dur="2500" fill="hold"/>
                                        <p:tgtEl>
                                          <p:spTgt spid="125"/>
                                        </p:tgtEl>
                                        <p:attrNameLst>
                                          <p:attrName>ppt_x</p:attrName>
                                        </p:attrNameLst>
                                      </p:cBhvr>
                                      <p:tavLst>
                                        <p:tav tm="0">
                                          <p:val>
                                            <p:strVal val="#ppt_x"/>
                                          </p:val>
                                        </p:tav>
                                        <p:tav tm="100000">
                                          <p:val>
                                            <p:strVal val="#ppt_x"/>
                                          </p:val>
                                        </p:tav>
                                      </p:tavLst>
                                    </p:anim>
                                    <p:anim calcmode="lin" valueType="num">
                                      <p:cBhvr>
                                        <p:cTn id="64" dur="2500" fill="hold"/>
                                        <p:tgtEl>
                                          <p:spTgt spid="125"/>
                                        </p:tgtEl>
                                        <p:attrNameLst>
                                          <p:attrName>ppt_y</p:attrName>
                                        </p:attrNameLst>
                                      </p:cBhvr>
                                      <p:tavLst>
                                        <p:tav tm="0">
                                          <p:val>
                                            <p:strVal val="1+#ppt_h/2"/>
                                          </p:val>
                                        </p:tav>
                                        <p:tav tm="100000">
                                          <p:val>
                                            <p:strVal val="#ppt_y"/>
                                          </p:val>
                                        </p:tav>
                                      </p:tavLst>
                                    </p:anim>
                                  </p:childTnLst>
                                </p:cTn>
                              </p:par>
                            </p:childTnLst>
                          </p:cTn>
                        </p:par>
                        <p:par>
                          <p:cTn id="65" fill="hold">
                            <p:stCondLst>
                              <p:cond delay="2500"/>
                            </p:stCondLst>
                            <p:childTnLst>
                              <p:par>
                                <p:cTn id="66" presetClass="entr" nodeType="afterEffect" presetSubtype="8" presetID="2" grpId="10" fill="hold">
                                  <p:stCondLst>
                                    <p:cond delay="0"/>
                                  </p:stCondLst>
                                  <p:iterate type="el" backwards="0">
                                    <p:tmAbs val="0"/>
                                  </p:iterate>
                                  <p:childTnLst>
                                    <p:set>
                                      <p:cBhvr>
                                        <p:cTn id="67" fill="hold"/>
                                        <p:tgtEl>
                                          <p:spTgt spid="126"/>
                                        </p:tgtEl>
                                        <p:attrNameLst>
                                          <p:attrName>style.visibility</p:attrName>
                                        </p:attrNameLst>
                                      </p:cBhvr>
                                      <p:to>
                                        <p:strVal val="visible"/>
                                      </p:to>
                                    </p:set>
                                    <p:anim calcmode="lin" valueType="num">
                                      <p:cBhvr>
                                        <p:cTn id="68" dur="2500" fill="hold"/>
                                        <p:tgtEl>
                                          <p:spTgt spid="126"/>
                                        </p:tgtEl>
                                        <p:attrNameLst>
                                          <p:attrName>ppt_x</p:attrName>
                                        </p:attrNameLst>
                                      </p:cBhvr>
                                      <p:tavLst>
                                        <p:tav tm="0">
                                          <p:val>
                                            <p:strVal val="0-#ppt_w/2"/>
                                          </p:val>
                                        </p:tav>
                                        <p:tav tm="100000">
                                          <p:val>
                                            <p:strVal val="#ppt_x"/>
                                          </p:val>
                                        </p:tav>
                                      </p:tavLst>
                                    </p:anim>
                                    <p:anim calcmode="lin" valueType="num">
                                      <p:cBhvr>
                                        <p:cTn id="69" dur="2500" fill="hold"/>
                                        <p:tgtEl>
                                          <p:spTgt spid="1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2" grpId="4"/>
      <p:bldP build="p" bldLvl="5" animBg="1" rev="0" advAuto="0" spid="123" grpId="6"/>
      <p:bldP build="whole" bldLvl="1" animBg="1" rev="0" advAuto="0" spid="124" grpId="7"/>
      <p:bldP build="whole" bldLvl="1" animBg="1" rev="0" advAuto="0" spid="126" grpId="10"/>
      <p:bldP build="whole" bldLvl="1" animBg="1" rev="0" advAuto="0" spid="125" grpId="9"/>
      <p:bldP build="p" bldLvl="5" animBg="1" rev="0" advAuto="0" spid="118" grpId="2"/>
      <p:bldP build="whole" bldLvl="1" animBg="1" rev="0" advAuto="0" spid="120" grpId="5"/>
      <p:bldP build="whole" bldLvl="1" animBg="1" rev="0" advAuto="0" spid="121" grpId="3"/>
      <p:bldP build="whole" bldLvl="1" animBg="1" rev="0" advAuto="0" spid="119" grpId="1"/>
      <p:bldP build="p" bldLvl="5" animBg="1" rev="0" advAuto="0" spid="117" grpId="8"/>
    </p:bld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