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64" r:id="rId3"/>
    <p:sldId id="258" r:id="rId4"/>
    <p:sldId id="260" r:id="rId5"/>
    <p:sldId id="261"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72" autoAdjust="0"/>
  </p:normalViewPr>
  <p:slideViewPr>
    <p:cSldViewPr snapToGrid="0" snapToObjects="1">
      <p:cViewPr varScale="1">
        <p:scale>
          <a:sx n="89" d="100"/>
          <a:sy n="89" d="100"/>
        </p:scale>
        <p:origin x="-1576" y="-19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43000" y="685800"/>
            <a:ext cx="4572000" cy="3429000"/>
          </a:xfrm>
          <a:prstGeom prst="rect">
            <a:avLst/>
          </a:prstGeom>
        </p:spPr>
        <p:txBody>
          <a:bodyPr/>
          <a:lstStyle/>
          <a:p>
            <a:endParaRPr/>
          </a:p>
        </p:txBody>
      </p:sp>
      <p:sp>
        <p:nvSpPr>
          <p:cNvPr id="61" name="Shape 6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2086320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1270000" y="3225800"/>
            <a:ext cx="10464800" cy="3302000"/>
          </a:xfrm>
          <a:prstGeom prst="rect">
            <a:avLst/>
          </a:prstGeom>
        </p:spPr>
        <p:txBody>
          <a:bodyPr/>
          <a:lstStyle/>
          <a:p>
            <a:r>
              <a:t>Title Text</a:t>
            </a:r>
          </a:p>
        </p:txBody>
      </p:sp>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28" name="Shape 28"/>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29" name="Shape 29"/>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37" name="Sea-sidebar2.jpg"/>
          <p:cNvPicPr>
            <a:picLocks noChangeAspect="1"/>
          </p:cNvPicPr>
          <p:nvPr/>
        </p:nvPicPr>
        <p:blipFill>
          <a:blip r:embed="rId2">
            <a:extLst/>
          </a:blip>
          <a:srcRect r="23956"/>
          <a:stretch>
            <a:fillRect/>
          </a:stretch>
        </p:blipFill>
        <p:spPr>
          <a:xfrm>
            <a:off x="-1" y="0"/>
            <a:ext cx="1299592" cy="9753600"/>
          </a:xfrm>
          <a:prstGeom prst="rect">
            <a:avLst/>
          </a:prstGeom>
          <a:ln w="12700">
            <a:miter lim="400000"/>
          </a:ln>
          <a:effectLst>
            <a:outerShdw blurRad="190500" dist="76200" dir="41479" rotWithShape="0">
              <a:srgbClr val="000000"/>
            </a:outerShdw>
          </a:effectLst>
        </p:spPr>
      </p:pic>
      <p:pic>
        <p:nvPicPr>
          <p:cNvPr id="38" name="Boat-sidebar.jpg"/>
          <p:cNvPicPr>
            <a:picLocks noChangeAspect="1"/>
          </p:cNvPicPr>
          <p:nvPr/>
        </p:nvPicPr>
        <p:blipFill>
          <a:blip r:embed="rId3">
            <a:extLst/>
          </a:blip>
          <a:stretch>
            <a:fillRect/>
          </a:stretch>
        </p:blipFill>
        <p:spPr>
          <a:xfrm>
            <a:off x="0" y="0"/>
            <a:ext cx="1304073" cy="1668676"/>
          </a:xfrm>
          <a:prstGeom prst="rect">
            <a:avLst/>
          </a:prstGeom>
          <a:ln w="12700">
            <a:miter lim="400000"/>
          </a:ln>
        </p:spPr>
      </p:pic>
      <p:sp>
        <p:nvSpPr>
          <p:cNvPr id="39" name="Shape 39"/>
          <p:cNvSpPr/>
          <p:nvPr/>
        </p:nvSpPr>
        <p:spPr>
          <a:xfrm>
            <a:off x="0" y="90545"/>
            <a:ext cx="1221992" cy="1487587"/>
          </a:xfrm>
          <a:prstGeom prst="rect">
            <a:avLst/>
          </a:prstGeom>
          <a:ln w="12700">
            <a:miter lim="400000"/>
          </a:ln>
          <a:effectLst>
            <a:outerShdw blurRad="63500" dist="76200" dir="1371204" rotWithShape="0">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latin typeface="Emfatick NF"/>
                <a:ea typeface="Emfatick NF"/>
                <a:cs typeface="Emfatick NF"/>
                <a:sym typeface="Emfatick NF"/>
              </a:defRPr>
            </a:pPr>
            <a:r>
              <a:rPr dirty="0">
                <a:latin typeface="Calibri"/>
                <a:cs typeface="Calibri"/>
              </a:rPr>
              <a:t>Life</a:t>
            </a:r>
            <a:br>
              <a:rPr dirty="0">
                <a:latin typeface="Calibri"/>
                <a:cs typeface="Calibri"/>
              </a:rPr>
            </a:br>
            <a:r>
              <a:rPr dirty="0">
                <a:latin typeface="Calibri"/>
                <a:cs typeface="Calibri"/>
              </a:rPr>
              <a:t> in the Spirit!</a:t>
            </a:r>
          </a:p>
        </p:txBody>
      </p:sp>
      <p:sp>
        <p:nvSpPr>
          <p:cNvPr id="40" name="Shape 40"/>
          <p:cNvSpPr/>
          <p:nvPr/>
        </p:nvSpPr>
        <p:spPr>
          <a:xfrm>
            <a:off x="0" y="8584644"/>
            <a:ext cx="1299766" cy="902811"/>
          </a:xfrm>
          <a:prstGeom prst="rect">
            <a:avLst/>
          </a:prstGeom>
          <a:ln w="12700">
            <a:miter lim="400000"/>
          </a:ln>
          <a:effectLst>
            <a:outerShdw blurRad="63500" dist="63500" dir="1371204" rotWithShape="0">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r>
              <a:rPr dirty="0">
                <a:latin typeface="Calibri"/>
                <a:cs typeface="Calibri"/>
              </a:rPr>
              <a:t>Session </a:t>
            </a:r>
            <a:r>
              <a:rPr dirty="0" smtClean="0">
                <a:latin typeface="Calibri"/>
                <a:cs typeface="Calibri"/>
              </a:rPr>
              <a:t>#</a:t>
            </a:r>
            <a:r>
              <a:rPr lang="en-US" dirty="0" smtClean="0">
                <a:latin typeface="Calibri"/>
                <a:cs typeface="Calibri"/>
              </a:rPr>
              <a:t>6</a:t>
            </a:r>
            <a:endParaRPr dirty="0">
              <a:latin typeface="Calibri"/>
              <a:cs typeface="Calibri"/>
            </a:endParaRPr>
          </a:p>
        </p:txBody>
      </p:sp>
      <p:sp>
        <p:nvSpPr>
          <p:cNvPr id="41" name="Shape 41"/>
          <p:cNvSpPr/>
          <p:nvPr/>
        </p:nvSpPr>
        <p:spPr>
          <a:xfrm>
            <a:off x="0" y="1833213"/>
            <a:ext cx="1299766" cy="1703030"/>
          </a:xfrm>
          <a:prstGeom prst="rect">
            <a:avLst/>
          </a:prstGeom>
          <a:ln w="12700">
            <a:miter lim="400000"/>
          </a:ln>
          <a:effectLst>
            <a:outerShdw blurRad="63500" dist="63500" dir="1371204" rotWithShape="0">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latin typeface="Gill Sans"/>
                <a:ea typeface="Gill Sans"/>
                <a:cs typeface="Gill Sans"/>
                <a:sym typeface="Gill Sans"/>
              </a:defRPr>
            </a:lvl1pPr>
          </a:lstStyle>
          <a:p>
            <a:r>
              <a:rPr lang="en-US" b="1" dirty="0" smtClean="0">
                <a:latin typeface="Calibri"/>
                <a:cs typeface="Calibri"/>
              </a:rPr>
              <a:t>The Leading of The Spirit</a:t>
            </a:r>
            <a:endParaRPr b="1" dirty="0">
              <a:latin typeface="Calibri"/>
              <a:cs typeface="Calibri"/>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pic>
        <p:nvPicPr>
          <p:cNvPr id="8" name="Sea-sidebar2.jpg"/>
          <p:cNvPicPr>
            <a:picLocks noChangeAspect="1"/>
          </p:cNvPicPr>
          <p:nvPr userDrawn="1"/>
        </p:nvPicPr>
        <p:blipFill>
          <a:blip r:embed="rId2">
            <a:extLst/>
          </a:blip>
          <a:srcRect r="23956"/>
          <a:stretch>
            <a:fillRect/>
          </a:stretch>
        </p:blipFill>
        <p:spPr>
          <a:xfrm>
            <a:off x="-1" y="0"/>
            <a:ext cx="1299592" cy="9753600"/>
          </a:xfrm>
          <a:prstGeom prst="rect">
            <a:avLst/>
          </a:prstGeom>
          <a:ln w="12700">
            <a:miter lim="400000"/>
          </a:ln>
          <a:effectLst>
            <a:outerShdw blurRad="190500" dist="76200" dir="41479" rotWithShape="0">
              <a:srgbClr val="000000"/>
            </a:outerShdw>
          </a:effectLst>
        </p:spPr>
      </p:pic>
      <p:pic>
        <p:nvPicPr>
          <p:cNvPr id="9" name="Boat-sidebar.jpg"/>
          <p:cNvPicPr>
            <a:picLocks noChangeAspect="1"/>
          </p:cNvPicPr>
          <p:nvPr userDrawn="1"/>
        </p:nvPicPr>
        <p:blipFill>
          <a:blip r:embed="rId3">
            <a:extLst/>
          </a:blip>
          <a:stretch>
            <a:fillRect/>
          </a:stretch>
        </p:blipFill>
        <p:spPr>
          <a:xfrm>
            <a:off x="0" y="0"/>
            <a:ext cx="1304073" cy="1668676"/>
          </a:xfrm>
          <a:prstGeom prst="rect">
            <a:avLst/>
          </a:prstGeom>
          <a:ln w="12700">
            <a:miter lim="400000"/>
          </a:ln>
        </p:spPr>
      </p:pic>
      <p:sp>
        <p:nvSpPr>
          <p:cNvPr id="10" name="Shape 39"/>
          <p:cNvSpPr/>
          <p:nvPr userDrawn="1"/>
        </p:nvSpPr>
        <p:spPr>
          <a:xfrm>
            <a:off x="0" y="90545"/>
            <a:ext cx="1221992" cy="1487587"/>
          </a:xfrm>
          <a:prstGeom prst="rect">
            <a:avLst/>
          </a:prstGeom>
          <a:ln w="12700">
            <a:miter lim="400000"/>
          </a:ln>
          <a:effectLst>
            <a:outerShdw blurRad="63500" dist="76200" dir="1371204" rotWithShape="0">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latin typeface="Emfatick NF"/>
                <a:ea typeface="Emfatick NF"/>
                <a:cs typeface="Emfatick NF"/>
                <a:sym typeface="Emfatick NF"/>
              </a:defRPr>
            </a:pPr>
            <a:r>
              <a:rPr dirty="0">
                <a:latin typeface="Calibri"/>
                <a:cs typeface="Calibri"/>
              </a:rPr>
              <a:t>Life</a:t>
            </a:r>
            <a:br>
              <a:rPr dirty="0">
                <a:latin typeface="Calibri"/>
                <a:cs typeface="Calibri"/>
              </a:rPr>
            </a:br>
            <a:r>
              <a:rPr dirty="0">
                <a:latin typeface="Calibri"/>
                <a:cs typeface="Calibri"/>
              </a:rPr>
              <a:t> in the Spirit!</a:t>
            </a:r>
          </a:p>
        </p:txBody>
      </p:sp>
      <p:sp>
        <p:nvSpPr>
          <p:cNvPr id="11" name="Shape 40"/>
          <p:cNvSpPr/>
          <p:nvPr userDrawn="1"/>
        </p:nvSpPr>
        <p:spPr>
          <a:xfrm>
            <a:off x="0" y="8584644"/>
            <a:ext cx="1299766" cy="902811"/>
          </a:xfrm>
          <a:prstGeom prst="rect">
            <a:avLst/>
          </a:prstGeom>
          <a:ln w="12700">
            <a:miter lim="400000"/>
          </a:ln>
          <a:effectLst>
            <a:outerShdw blurRad="63500" dist="63500" dir="1371204" rotWithShape="0">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r>
              <a:rPr dirty="0">
                <a:latin typeface="Calibri"/>
                <a:cs typeface="Calibri"/>
              </a:rPr>
              <a:t>Session </a:t>
            </a:r>
            <a:r>
              <a:rPr dirty="0" smtClean="0">
                <a:latin typeface="Calibri"/>
                <a:cs typeface="Calibri"/>
              </a:rPr>
              <a:t>#</a:t>
            </a:r>
            <a:r>
              <a:rPr lang="en-US" dirty="0" smtClean="0">
                <a:latin typeface="Calibri"/>
                <a:cs typeface="Calibri"/>
              </a:rPr>
              <a:t>6</a:t>
            </a:r>
            <a:endParaRPr dirty="0">
              <a:latin typeface="Calibri"/>
              <a:cs typeface="Calibri"/>
            </a:endParaRPr>
          </a:p>
        </p:txBody>
      </p:sp>
      <p:sp>
        <p:nvSpPr>
          <p:cNvPr id="12" name="Shape 41"/>
          <p:cNvSpPr/>
          <p:nvPr userDrawn="1"/>
        </p:nvSpPr>
        <p:spPr>
          <a:xfrm>
            <a:off x="0" y="1833213"/>
            <a:ext cx="1299766" cy="1703030"/>
          </a:xfrm>
          <a:prstGeom prst="rect">
            <a:avLst/>
          </a:prstGeom>
          <a:ln w="12700">
            <a:miter lim="400000"/>
          </a:ln>
          <a:effectLst>
            <a:outerShdw blurRad="63500" dist="63500" dir="1371204" rotWithShape="0">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latin typeface="Gill Sans"/>
                <a:ea typeface="Gill Sans"/>
                <a:cs typeface="Gill Sans"/>
                <a:sym typeface="Gill Sans"/>
              </a:defRPr>
            </a:lvl1pPr>
          </a:lstStyle>
          <a:p>
            <a:r>
              <a:rPr lang="en-US" b="1" dirty="0" smtClean="0">
                <a:latin typeface="Calibri"/>
                <a:cs typeface="Calibri"/>
              </a:rPr>
              <a:t>The Leading of The Spirit</a:t>
            </a:r>
            <a:endParaRPr b="1" dirty="0">
              <a:latin typeface="Calibri"/>
              <a:cs typeface="Calibri"/>
            </a:endParaRPr>
          </a:p>
        </p:txBody>
      </p:sp>
      <p:sp>
        <p:nvSpPr>
          <p:cNvPr id="13" name="Shape 42"/>
          <p:cNvSpPr>
            <a:spLocks noGrp="1"/>
          </p:cNvSpPr>
          <p:nvPr>
            <p:ph type="sldNum" sz="quarter" idx="2"/>
          </p:nvPr>
        </p:nvSpPr>
        <p:spPr>
          <a:xfrm>
            <a:off x="6311798" y="9251950"/>
            <a:ext cx="368504" cy="381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gif"/><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000187-0007-000023.jpg"/>
          <p:cNvPicPr>
            <a:picLocks noChangeAspect="1"/>
          </p:cNvPicPr>
          <p:nvPr/>
        </p:nvPicPr>
        <p:blipFill>
          <a:blip r:embed="rId2">
            <a:extLst/>
          </a:blip>
          <a:stretch>
            <a:fillRect/>
          </a:stretch>
        </p:blipFill>
        <p:spPr>
          <a:xfrm>
            <a:off x="-152400" y="0"/>
            <a:ext cx="14648711" cy="9753601"/>
          </a:xfrm>
          <a:prstGeom prst="rect">
            <a:avLst/>
          </a:prstGeom>
          <a:ln w="12700">
            <a:miter lim="400000"/>
          </a:ln>
        </p:spPr>
      </p:pic>
      <p:sp>
        <p:nvSpPr>
          <p:cNvPr id="64" name="Shape 64"/>
          <p:cNvSpPr/>
          <p:nvPr/>
        </p:nvSpPr>
        <p:spPr>
          <a:xfrm>
            <a:off x="-152402" y="6893007"/>
            <a:ext cx="13157202" cy="1025922"/>
          </a:xfrm>
          <a:prstGeom prst="rect">
            <a:avLst/>
          </a:prstGeom>
          <a:blipFill>
            <a:blip r:embed="rId3"/>
          </a:blip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6400">
                <a:solidFill>
                  <a:srgbClr val="FFFFFF"/>
                </a:solidFill>
              </a:defRPr>
            </a:lvl1pPr>
          </a:lstStyle>
          <a:p>
            <a:pPr algn="r"/>
            <a:r>
              <a:rPr sz="6000" dirty="0">
                <a:latin typeface="Calibri"/>
                <a:cs typeface="Calibri"/>
              </a:rPr>
              <a:t>Experiencing the Fullness of Christ</a:t>
            </a:r>
          </a:p>
        </p:txBody>
      </p:sp>
      <p:sp>
        <p:nvSpPr>
          <p:cNvPr id="65" name="Shape 65"/>
          <p:cNvSpPr/>
          <p:nvPr/>
        </p:nvSpPr>
        <p:spPr>
          <a:xfrm>
            <a:off x="1576254" y="215346"/>
            <a:ext cx="10330422" cy="5827236"/>
          </a:xfrm>
          <a:prstGeom prst="rect">
            <a:avLst/>
          </a:prstGeom>
          <a:ln w="12700">
            <a:miter lim="400000"/>
          </a:ln>
          <a:effectLst>
            <a:outerShdw blurRad="63500" dist="63500" dir="5400000" rotWithShape="0">
              <a:srgbClr val="000000">
                <a:alpha val="7013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18600">
                <a:solidFill>
                  <a:srgbClr val="FFFFFF"/>
                </a:solidFill>
                <a:latin typeface="Emfatick NF"/>
                <a:ea typeface="Emfatick NF"/>
                <a:cs typeface="Emfatick NF"/>
                <a:sym typeface="Emfatick NF"/>
              </a:defRPr>
            </a:lvl1pPr>
          </a:lstStyle>
          <a:p>
            <a:r>
              <a:rPr b="1" i="1" dirty="0">
                <a:latin typeface="Calibri"/>
                <a:cs typeface="Calibri"/>
              </a:rPr>
              <a:t>Life in the Spirit!</a:t>
            </a:r>
          </a:p>
        </p:txBody>
      </p:sp>
      <p:sp>
        <p:nvSpPr>
          <p:cNvPr id="5" name="Shape 70"/>
          <p:cNvSpPr/>
          <p:nvPr/>
        </p:nvSpPr>
        <p:spPr>
          <a:xfrm>
            <a:off x="9176235" y="8871287"/>
            <a:ext cx="4794165" cy="718145"/>
          </a:xfrm>
          <a:prstGeom prst="rect">
            <a:avLst/>
          </a:prstGeom>
          <a:ln w="12700">
            <a:miter lim="400000"/>
          </a:ln>
          <a:effectLst>
            <a:outerShdw blurRad="76200" dist="63500" dir="1371204" rotWithShape="0">
              <a:srgbClr val="000000">
                <a:alpha val="80460"/>
              </a:srgbClr>
            </a:outerShdw>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lgn="r">
              <a:lnSpc>
                <a:spcPct val="130000"/>
              </a:lnSpc>
              <a:defRPr sz="3800">
                <a:solidFill>
                  <a:srgbClr val="FFFFFF"/>
                </a:solidFill>
                <a:latin typeface="Gill Sans"/>
                <a:ea typeface="Gill Sans"/>
                <a:cs typeface="Gill Sans"/>
                <a:sym typeface="Gill Sans"/>
              </a:defRPr>
            </a:lvl1pPr>
          </a:lstStyle>
          <a:p>
            <a:r>
              <a:rPr lang="en-US" sz="3200" dirty="0" smtClean="0">
                <a:latin typeface="Calibri"/>
                <a:cs typeface="Calibri"/>
              </a:rPr>
              <a:t>Pastor Hugo Cheng</a:t>
            </a:r>
            <a:endParaRPr sz="3200" dirty="0">
              <a:latin typeface="Calibri"/>
              <a:cs typeface="Calibri"/>
            </a:endParaRPr>
          </a:p>
        </p:txBody>
      </p:sp>
      <p:sp>
        <p:nvSpPr>
          <p:cNvPr id="6" name="Shape 71"/>
          <p:cNvSpPr/>
          <p:nvPr/>
        </p:nvSpPr>
        <p:spPr>
          <a:xfrm>
            <a:off x="81680" y="8871287"/>
            <a:ext cx="7489403" cy="718145"/>
          </a:xfrm>
          <a:prstGeom prst="rect">
            <a:avLst/>
          </a:prstGeom>
          <a:ln w="12700">
            <a:miter lim="400000"/>
          </a:ln>
          <a:effectLst>
            <a:outerShdw blurRad="76200" dist="63500" dir="1371204" rotWithShape="0">
              <a:srgbClr val="000000">
                <a:alpha val="8046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30000"/>
              </a:lnSpc>
              <a:defRPr sz="2900">
                <a:solidFill>
                  <a:srgbClr val="FFFFFF"/>
                </a:solidFill>
                <a:latin typeface="Gill Sans"/>
                <a:ea typeface="Gill Sans"/>
                <a:cs typeface="Gill Sans"/>
                <a:sym typeface="Gill Sans"/>
              </a:defRPr>
            </a:lvl1pPr>
          </a:lstStyle>
          <a:p>
            <a:r>
              <a:rPr sz="3200" dirty="0">
                <a:latin typeface="Calibri"/>
                <a:cs typeface="Calibri"/>
              </a:rPr>
              <a:t>Oakland International Fellowship</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605756" y="102189"/>
            <a:ext cx="11196499" cy="10948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lang="en-US" sz="4000" dirty="0">
                <a:solidFill>
                  <a:srgbClr val="800000"/>
                </a:solidFill>
                <a:latin typeface="Calibri"/>
                <a:cs typeface="Calibri"/>
              </a:rPr>
              <a:t>A) The Certainty and Variety of The Spirit's Leading</a:t>
            </a:r>
          </a:p>
        </p:txBody>
      </p:sp>
      <p:sp>
        <p:nvSpPr>
          <p:cNvPr id="8" name="Shape 102"/>
          <p:cNvSpPr/>
          <p:nvPr/>
        </p:nvSpPr>
        <p:spPr>
          <a:xfrm>
            <a:off x="1605756" y="1051791"/>
            <a:ext cx="11196500" cy="305724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3200" b="1" dirty="0" smtClean="0">
                <a:latin typeface="Calibri"/>
                <a:cs typeface="Calibri"/>
              </a:rPr>
              <a:t>2Corinthians 3:17-18</a:t>
            </a:r>
          </a:p>
          <a:p>
            <a:pPr algn="l"/>
            <a:r>
              <a:rPr lang="en-US" sz="3200" dirty="0">
                <a:latin typeface="Calibri"/>
                <a:cs typeface="Calibri"/>
              </a:rPr>
              <a:t>17 Now the </a:t>
            </a:r>
            <a:r>
              <a:rPr lang="en-US" sz="3200" dirty="0" smtClean="0">
                <a:latin typeface="Calibri"/>
                <a:cs typeface="Calibri"/>
              </a:rPr>
              <a:t>Lord</a:t>
            </a:r>
            <a:r>
              <a:rPr lang="en-US" sz="3200" dirty="0">
                <a:latin typeface="Calibri"/>
                <a:cs typeface="Calibri"/>
              </a:rPr>
              <a:t> </a:t>
            </a:r>
            <a:r>
              <a:rPr lang="en-US" sz="3200" dirty="0" smtClean="0">
                <a:latin typeface="Calibri"/>
                <a:cs typeface="Calibri"/>
              </a:rPr>
              <a:t>is </a:t>
            </a:r>
            <a:r>
              <a:rPr lang="en-US" sz="3200" dirty="0">
                <a:latin typeface="Calibri"/>
                <a:cs typeface="Calibri"/>
              </a:rPr>
              <a:t>the Spirit, and </a:t>
            </a:r>
            <a:r>
              <a:rPr lang="en-US" sz="3200" u="sng" dirty="0">
                <a:solidFill>
                  <a:srgbClr val="FF0000"/>
                </a:solidFill>
                <a:latin typeface="Calibri"/>
                <a:cs typeface="Calibri"/>
              </a:rPr>
              <a:t>where the Spirit of the Lord is, there is freedom</a:t>
            </a:r>
            <a:r>
              <a:rPr lang="en-US" sz="3200" dirty="0">
                <a:latin typeface="Calibri"/>
                <a:cs typeface="Calibri"/>
              </a:rPr>
              <a:t>. 18 And we all, with unveiled face, beholding the glory of the Lord</a:t>
            </a:r>
            <a:r>
              <a:rPr lang="en-US" sz="3200" dirty="0" smtClean="0">
                <a:latin typeface="Calibri"/>
                <a:cs typeface="Calibri"/>
              </a:rPr>
              <a:t>,</a:t>
            </a:r>
            <a:r>
              <a:rPr lang="en-US" sz="3200" dirty="0">
                <a:latin typeface="Calibri"/>
                <a:cs typeface="Calibri"/>
              </a:rPr>
              <a:t> </a:t>
            </a:r>
            <a:r>
              <a:rPr lang="en-US" sz="3200" dirty="0" smtClean="0">
                <a:latin typeface="Calibri"/>
                <a:cs typeface="Calibri"/>
              </a:rPr>
              <a:t>are </a:t>
            </a:r>
            <a:r>
              <a:rPr lang="en-US" sz="3200" u="sng" dirty="0">
                <a:solidFill>
                  <a:srgbClr val="FF0000"/>
                </a:solidFill>
                <a:latin typeface="Calibri"/>
                <a:cs typeface="Calibri"/>
              </a:rPr>
              <a:t>being transformed into the same image from one degree of glory to another.</a:t>
            </a:r>
            <a:r>
              <a:rPr lang="en-US" sz="3200" dirty="0">
                <a:latin typeface="Calibri"/>
                <a:cs typeface="Calibri"/>
              </a:rPr>
              <a:t> For this comes from the Lord who is the Spirit.</a:t>
            </a:r>
            <a:endParaRPr lang="en-US" sz="3200" dirty="0">
              <a:solidFill>
                <a:srgbClr val="FF0000"/>
              </a:solidFill>
              <a:latin typeface="Calibri"/>
              <a:cs typeface="Calibri"/>
            </a:endParaRPr>
          </a:p>
        </p:txBody>
      </p:sp>
      <p:sp>
        <p:nvSpPr>
          <p:cNvPr id="4" name="Shape 102"/>
          <p:cNvSpPr/>
          <p:nvPr/>
        </p:nvSpPr>
        <p:spPr>
          <a:xfrm>
            <a:off x="1605756" y="8380432"/>
            <a:ext cx="11196500" cy="139525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2800" dirty="0" smtClean="0">
                <a:solidFill>
                  <a:schemeClr val="bg1">
                    <a:lumMod val="50000"/>
                  </a:schemeClr>
                </a:solidFill>
                <a:latin typeface="Calibri"/>
                <a:cs typeface="Calibri"/>
              </a:rPr>
              <a:t>1. Moral guidance &amp; empowerment </a:t>
            </a:r>
          </a:p>
          <a:p>
            <a:pPr algn="l"/>
            <a:r>
              <a:rPr lang="en-US" sz="2800" dirty="0" smtClean="0">
                <a:solidFill>
                  <a:schemeClr val="bg1">
                    <a:lumMod val="50000"/>
                  </a:schemeClr>
                </a:solidFill>
                <a:latin typeface="Calibri"/>
                <a:cs typeface="Calibri"/>
              </a:rPr>
              <a:t>2. </a:t>
            </a:r>
            <a:r>
              <a:rPr lang="en-US" sz="2800" dirty="0" smtClean="0">
                <a:solidFill>
                  <a:schemeClr val="bg1">
                    <a:lumMod val="50000"/>
                  </a:schemeClr>
                </a:solidFill>
                <a:latin typeface="Calibri"/>
                <a:cs typeface="Calibri"/>
              </a:rPr>
              <a:t>Understanding of God’s truth </a:t>
            </a:r>
          </a:p>
          <a:p>
            <a:pPr algn="l"/>
            <a:r>
              <a:rPr lang="en-US" sz="2800" dirty="0" smtClean="0">
                <a:solidFill>
                  <a:schemeClr val="bg1">
                    <a:lumMod val="50000"/>
                  </a:schemeClr>
                </a:solidFill>
                <a:latin typeface="Calibri"/>
                <a:cs typeface="Calibri"/>
              </a:rPr>
              <a:t>3. </a:t>
            </a:r>
            <a:r>
              <a:rPr lang="en-US" sz="2800" dirty="0" smtClean="0">
                <a:solidFill>
                  <a:schemeClr val="bg1">
                    <a:lumMod val="50000"/>
                  </a:schemeClr>
                </a:solidFill>
                <a:latin typeface="Calibri"/>
                <a:cs typeface="Calibri"/>
              </a:rPr>
              <a:t>Life direction &amp; decision</a:t>
            </a:r>
            <a:r>
              <a:rPr lang="en-US" sz="2800" dirty="0" smtClean="0">
                <a:solidFill>
                  <a:schemeClr val="bg1">
                    <a:lumMod val="50000"/>
                  </a:schemeClr>
                </a:solidFill>
                <a:latin typeface="Calibri"/>
                <a:cs typeface="Calibri"/>
              </a:rPr>
              <a:t> </a:t>
            </a:r>
            <a:endParaRPr lang="en-US" sz="2800" dirty="0">
              <a:solidFill>
                <a:schemeClr val="bg1">
                  <a:lumMod val="50000"/>
                </a:schemeClr>
              </a:solidFill>
              <a:latin typeface="Calibri"/>
              <a:cs typeface="Calibri"/>
            </a:endParaRPr>
          </a:p>
        </p:txBody>
      </p:sp>
    </p:spTree>
    <p:extLst>
      <p:ext uri="{BB962C8B-B14F-4D97-AF65-F5344CB8AC3E}">
        <p14:creationId xmlns:p14="http://schemas.microsoft.com/office/powerpoint/2010/main" val="3940723042"/>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19" presetClass="entr" presetSubtype="10" fill="hold" grpId="0" nodeType="afterEffect">
                                  <p:stCondLst>
                                    <p:cond delay="0"/>
                                  </p:stCondLst>
                                  <p:iterate>
                                    <p:tmAbs val="0"/>
                                  </p:iterate>
                                  <p:childTnLst>
                                    <p:set>
                                      <p:cBhvr>
                                        <p:cTn id="11" fill="hold"/>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4"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605756" y="102189"/>
            <a:ext cx="11196499" cy="10948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lang="en-US" sz="4000" dirty="0">
                <a:solidFill>
                  <a:srgbClr val="800000"/>
                </a:solidFill>
                <a:latin typeface="Calibri"/>
                <a:cs typeface="Calibri"/>
              </a:rPr>
              <a:t>A) The Certainty and Variety of The Spirit's Leading</a:t>
            </a:r>
          </a:p>
        </p:txBody>
      </p:sp>
      <p:sp>
        <p:nvSpPr>
          <p:cNvPr id="8" name="Shape 102"/>
          <p:cNvSpPr/>
          <p:nvPr/>
        </p:nvSpPr>
        <p:spPr>
          <a:xfrm>
            <a:off x="1605756" y="1051791"/>
            <a:ext cx="11196500" cy="502701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3200" b="1" dirty="0" smtClean="0">
                <a:latin typeface="Calibri"/>
                <a:cs typeface="Calibri"/>
              </a:rPr>
              <a:t>Ephesians 5:15-21</a:t>
            </a:r>
          </a:p>
          <a:p>
            <a:pPr algn="l"/>
            <a:r>
              <a:rPr lang="en-US" sz="3200" dirty="0">
                <a:latin typeface="Calibri"/>
                <a:cs typeface="Calibri"/>
              </a:rPr>
              <a:t>15 Look carefully then how you walk, not as unwise but as wise, 16 making the best use of the time, because the days are evil. 17 Therefore do not be foolish, but understand what the will of the Lord is. 18 And do not get drunk with wine, for that is debauchery, but </a:t>
            </a:r>
            <a:r>
              <a:rPr lang="en-US" sz="3200" u="sng" dirty="0">
                <a:solidFill>
                  <a:srgbClr val="FF0000"/>
                </a:solidFill>
                <a:latin typeface="Calibri"/>
                <a:cs typeface="Calibri"/>
              </a:rPr>
              <a:t>be filled with the Spirit</a:t>
            </a:r>
            <a:r>
              <a:rPr lang="en-US" sz="3200" dirty="0">
                <a:latin typeface="Calibri"/>
                <a:cs typeface="Calibri"/>
              </a:rPr>
              <a:t>, 19 addressing one another in psalms and hymns and spiritual songs, singing and making melody to the Lord with your heart, 20 giving thanks always and for everything to God the Father in the name of our Lord Jesus Christ, 21 submitting to one another out of reverence for Christ.</a:t>
            </a:r>
            <a:endParaRPr lang="en-US" sz="3200" dirty="0">
              <a:solidFill>
                <a:srgbClr val="FF0000"/>
              </a:solidFill>
              <a:latin typeface="Calibri"/>
              <a:cs typeface="Calibri"/>
            </a:endParaRPr>
          </a:p>
        </p:txBody>
      </p:sp>
      <p:sp>
        <p:nvSpPr>
          <p:cNvPr id="4" name="Shape 102"/>
          <p:cNvSpPr/>
          <p:nvPr/>
        </p:nvSpPr>
        <p:spPr>
          <a:xfrm>
            <a:off x="1605756" y="8380432"/>
            <a:ext cx="11196500" cy="139525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2800" dirty="0" smtClean="0">
                <a:solidFill>
                  <a:schemeClr val="bg1">
                    <a:lumMod val="50000"/>
                  </a:schemeClr>
                </a:solidFill>
                <a:latin typeface="Calibri"/>
                <a:cs typeface="Calibri"/>
              </a:rPr>
              <a:t>1. Moral guidance &amp; empowerment </a:t>
            </a:r>
          </a:p>
          <a:p>
            <a:pPr algn="l"/>
            <a:r>
              <a:rPr lang="en-US" sz="2800" dirty="0" smtClean="0">
                <a:solidFill>
                  <a:schemeClr val="bg1">
                    <a:lumMod val="50000"/>
                  </a:schemeClr>
                </a:solidFill>
                <a:latin typeface="Calibri"/>
                <a:cs typeface="Calibri"/>
              </a:rPr>
              <a:t>2. </a:t>
            </a:r>
            <a:r>
              <a:rPr lang="en-US" sz="2800" dirty="0" smtClean="0">
                <a:solidFill>
                  <a:schemeClr val="bg1">
                    <a:lumMod val="50000"/>
                  </a:schemeClr>
                </a:solidFill>
                <a:latin typeface="Calibri"/>
                <a:cs typeface="Calibri"/>
              </a:rPr>
              <a:t>Understanding of God’s truth </a:t>
            </a:r>
          </a:p>
          <a:p>
            <a:pPr algn="l"/>
            <a:r>
              <a:rPr lang="en-US" sz="2800" dirty="0" smtClean="0">
                <a:solidFill>
                  <a:schemeClr val="bg1">
                    <a:lumMod val="50000"/>
                  </a:schemeClr>
                </a:solidFill>
                <a:latin typeface="Calibri"/>
                <a:cs typeface="Calibri"/>
              </a:rPr>
              <a:t>3. </a:t>
            </a:r>
            <a:r>
              <a:rPr lang="en-US" sz="2800" dirty="0" smtClean="0">
                <a:solidFill>
                  <a:schemeClr val="bg1">
                    <a:lumMod val="50000"/>
                  </a:schemeClr>
                </a:solidFill>
                <a:latin typeface="Calibri"/>
                <a:cs typeface="Calibri"/>
              </a:rPr>
              <a:t>Life direction &amp; decision</a:t>
            </a:r>
            <a:r>
              <a:rPr lang="en-US" sz="2800" dirty="0" smtClean="0">
                <a:solidFill>
                  <a:schemeClr val="bg1">
                    <a:lumMod val="50000"/>
                  </a:schemeClr>
                </a:solidFill>
                <a:latin typeface="Calibri"/>
                <a:cs typeface="Calibri"/>
              </a:rPr>
              <a:t> </a:t>
            </a:r>
            <a:endParaRPr lang="en-US" sz="2800" dirty="0">
              <a:solidFill>
                <a:schemeClr val="bg1">
                  <a:lumMod val="50000"/>
                </a:schemeClr>
              </a:solidFill>
              <a:latin typeface="Calibri"/>
              <a:cs typeface="Calibri"/>
            </a:endParaRPr>
          </a:p>
        </p:txBody>
      </p:sp>
    </p:spTree>
    <p:extLst>
      <p:ext uri="{BB962C8B-B14F-4D97-AF65-F5344CB8AC3E}">
        <p14:creationId xmlns:p14="http://schemas.microsoft.com/office/powerpoint/2010/main" val="3221648336"/>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19" presetClass="entr" presetSubtype="10" fill="hold" grpId="0" nodeType="afterEffect">
                                  <p:stCondLst>
                                    <p:cond delay="0"/>
                                  </p:stCondLst>
                                  <p:iterate>
                                    <p:tmAbs val="0"/>
                                  </p:iterate>
                                  <p:childTnLst>
                                    <p:set>
                                      <p:cBhvr>
                                        <p:cTn id="11" fill="hold"/>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4"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605756" y="102189"/>
            <a:ext cx="11196499" cy="10948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lang="en-US" sz="4000" dirty="0">
                <a:solidFill>
                  <a:srgbClr val="800000"/>
                </a:solidFill>
                <a:latin typeface="Calibri"/>
                <a:cs typeface="Calibri"/>
              </a:rPr>
              <a:t>A) The Certainty and Variety of The Spirit's Leading</a:t>
            </a:r>
          </a:p>
        </p:txBody>
      </p:sp>
      <p:sp>
        <p:nvSpPr>
          <p:cNvPr id="8" name="Shape 102"/>
          <p:cNvSpPr/>
          <p:nvPr/>
        </p:nvSpPr>
        <p:spPr>
          <a:xfrm>
            <a:off x="1605756" y="1051791"/>
            <a:ext cx="11196500" cy="404213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3200" b="1" dirty="0" smtClean="0">
                <a:latin typeface="Calibri"/>
                <a:cs typeface="Calibri"/>
              </a:rPr>
              <a:t>Romans 8:13-16</a:t>
            </a:r>
          </a:p>
          <a:p>
            <a:pPr algn="l"/>
            <a:r>
              <a:rPr lang="en-US" sz="3200" dirty="0">
                <a:latin typeface="Calibri"/>
                <a:cs typeface="Calibri"/>
              </a:rPr>
              <a:t>13 For if you live according to the flesh you will die, but if </a:t>
            </a:r>
            <a:r>
              <a:rPr lang="en-US" sz="3200" u="sng" dirty="0">
                <a:solidFill>
                  <a:srgbClr val="FF0000"/>
                </a:solidFill>
                <a:latin typeface="Calibri"/>
                <a:cs typeface="Calibri"/>
              </a:rPr>
              <a:t>by the Spirit</a:t>
            </a:r>
            <a:r>
              <a:rPr lang="en-US" sz="3200" dirty="0">
                <a:latin typeface="Calibri"/>
                <a:cs typeface="Calibri"/>
              </a:rPr>
              <a:t> you put to death the deeds of the body, you will live. 14 For </a:t>
            </a:r>
            <a:r>
              <a:rPr lang="en-US" sz="3200" u="sng" dirty="0">
                <a:solidFill>
                  <a:srgbClr val="FF0000"/>
                </a:solidFill>
                <a:latin typeface="Calibri"/>
                <a:cs typeface="Calibri"/>
              </a:rPr>
              <a:t>all who are led by the Spirit of God are </a:t>
            </a:r>
            <a:r>
              <a:rPr lang="en-US" sz="3200" u="sng" dirty="0" smtClean="0">
                <a:solidFill>
                  <a:srgbClr val="FF0000"/>
                </a:solidFill>
                <a:latin typeface="Calibri"/>
                <a:cs typeface="Calibri"/>
              </a:rPr>
              <a:t>sons</a:t>
            </a:r>
            <a:r>
              <a:rPr lang="en-US" sz="3200" u="sng" dirty="0">
                <a:solidFill>
                  <a:srgbClr val="FF0000"/>
                </a:solidFill>
                <a:latin typeface="Calibri"/>
                <a:cs typeface="Calibri"/>
              </a:rPr>
              <a:t> </a:t>
            </a:r>
            <a:r>
              <a:rPr lang="en-US" sz="3200" u="sng" dirty="0" smtClean="0">
                <a:solidFill>
                  <a:srgbClr val="FF0000"/>
                </a:solidFill>
                <a:latin typeface="Calibri"/>
                <a:cs typeface="Calibri"/>
              </a:rPr>
              <a:t>of </a:t>
            </a:r>
            <a:r>
              <a:rPr lang="en-US" sz="3200" u="sng" dirty="0">
                <a:solidFill>
                  <a:srgbClr val="FF0000"/>
                </a:solidFill>
                <a:latin typeface="Calibri"/>
                <a:cs typeface="Calibri"/>
              </a:rPr>
              <a:t>God</a:t>
            </a:r>
            <a:r>
              <a:rPr lang="en-US" sz="3200" dirty="0">
                <a:latin typeface="Calibri"/>
                <a:cs typeface="Calibri"/>
              </a:rPr>
              <a:t>. 15 For you did not receive the spirit of slavery to fall back into fear, but you have received the Spirit of adoption as sons, by whom we cry, “Abba! Father!” 16 </a:t>
            </a:r>
            <a:r>
              <a:rPr lang="en-US" sz="3200" u="sng" dirty="0">
                <a:solidFill>
                  <a:srgbClr val="FF0000"/>
                </a:solidFill>
                <a:latin typeface="Calibri"/>
                <a:cs typeface="Calibri"/>
              </a:rPr>
              <a:t>The Spirit himself bears witness with our spirit </a:t>
            </a:r>
            <a:r>
              <a:rPr lang="en-US" sz="3200" dirty="0">
                <a:latin typeface="Calibri"/>
                <a:cs typeface="Calibri"/>
              </a:rPr>
              <a:t>that we are children of </a:t>
            </a:r>
            <a:r>
              <a:rPr lang="en-US" sz="3200" dirty="0" smtClean="0">
                <a:latin typeface="Calibri"/>
                <a:cs typeface="Calibri"/>
              </a:rPr>
              <a:t>God.</a:t>
            </a:r>
            <a:endParaRPr lang="en-US" sz="3200" dirty="0">
              <a:latin typeface="Calibri"/>
              <a:cs typeface="Calibri"/>
            </a:endParaRPr>
          </a:p>
        </p:txBody>
      </p:sp>
      <p:sp>
        <p:nvSpPr>
          <p:cNvPr id="4" name="Shape 102"/>
          <p:cNvSpPr/>
          <p:nvPr/>
        </p:nvSpPr>
        <p:spPr>
          <a:xfrm>
            <a:off x="1605756" y="8380432"/>
            <a:ext cx="11196500" cy="139525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2800" dirty="0" smtClean="0">
                <a:solidFill>
                  <a:schemeClr val="bg1">
                    <a:lumMod val="50000"/>
                  </a:schemeClr>
                </a:solidFill>
                <a:latin typeface="Calibri"/>
                <a:cs typeface="Calibri"/>
              </a:rPr>
              <a:t>1. Moral guidance &amp; empowerment </a:t>
            </a:r>
          </a:p>
          <a:p>
            <a:pPr algn="l"/>
            <a:r>
              <a:rPr lang="en-US" sz="2800" dirty="0" smtClean="0">
                <a:solidFill>
                  <a:schemeClr val="bg1">
                    <a:lumMod val="50000"/>
                  </a:schemeClr>
                </a:solidFill>
                <a:latin typeface="Calibri"/>
                <a:cs typeface="Calibri"/>
              </a:rPr>
              <a:t>2. </a:t>
            </a:r>
            <a:r>
              <a:rPr lang="en-US" sz="2800" dirty="0" smtClean="0">
                <a:solidFill>
                  <a:schemeClr val="bg1">
                    <a:lumMod val="50000"/>
                  </a:schemeClr>
                </a:solidFill>
                <a:latin typeface="Calibri"/>
                <a:cs typeface="Calibri"/>
              </a:rPr>
              <a:t>Understanding of God’s truth </a:t>
            </a:r>
          </a:p>
          <a:p>
            <a:pPr algn="l"/>
            <a:r>
              <a:rPr lang="en-US" sz="2800" dirty="0" smtClean="0">
                <a:solidFill>
                  <a:schemeClr val="bg1">
                    <a:lumMod val="50000"/>
                  </a:schemeClr>
                </a:solidFill>
                <a:latin typeface="Calibri"/>
                <a:cs typeface="Calibri"/>
              </a:rPr>
              <a:t>3. </a:t>
            </a:r>
            <a:r>
              <a:rPr lang="en-US" sz="2800" dirty="0" smtClean="0">
                <a:solidFill>
                  <a:schemeClr val="bg1">
                    <a:lumMod val="50000"/>
                  </a:schemeClr>
                </a:solidFill>
                <a:latin typeface="Calibri"/>
                <a:cs typeface="Calibri"/>
              </a:rPr>
              <a:t>Life direction &amp; decision</a:t>
            </a:r>
            <a:r>
              <a:rPr lang="en-US" sz="2800" dirty="0" smtClean="0">
                <a:solidFill>
                  <a:schemeClr val="bg1">
                    <a:lumMod val="50000"/>
                  </a:schemeClr>
                </a:solidFill>
                <a:latin typeface="Calibri"/>
                <a:cs typeface="Calibri"/>
              </a:rPr>
              <a:t> </a:t>
            </a:r>
            <a:endParaRPr lang="en-US" sz="2800" dirty="0">
              <a:solidFill>
                <a:schemeClr val="bg1">
                  <a:lumMod val="50000"/>
                </a:schemeClr>
              </a:solidFill>
              <a:latin typeface="Calibri"/>
              <a:cs typeface="Calibri"/>
            </a:endParaRPr>
          </a:p>
        </p:txBody>
      </p:sp>
    </p:spTree>
    <p:extLst>
      <p:ext uri="{BB962C8B-B14F-4D97-AF65-F5344CB8AC3E}">
        <p14:creationId xmlns:p14="http://schemas.microsoft.com/office/powerpoint/2010/main" val="22385909"/>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19" presetClass="entr" presetSubtype="10" fill="hold" grpId="0" nodeType="afterEffect">
                                  <p:stCondLst>
                                    <p:cond delay="0"/>
                                  </p:stCondLst>
                                  <p:iterate>
                                    <p:tmAbs val="0"/>
                                  </p:iterate>
                                  <p:childTnLst>
                                    <p:set>
                                      <p:cBhvr>
                                        <p:cTn id="11" fill="hold"/>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4"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605756" y="102189"/>
            <a:ext cx="11196499" cy="10948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lang="en-US" sz="4000" dirty="0">
                <a:solidFill>
                  <a:srgbClr val="800000"/>
                </a:solidFill>
                <a:latin typeface="Calibri"/>
                <a:cs typeface="Calibri"/>
              </a:rPr>
              <a:t>A) The Certainty and Variety of The Spirit's Leading</a:t>
            </a:r>
          </a:p>
        </p:txBody>
      </p:sp>
      <p:sp>
        <p:nvSpPr>
          <p:cNvPr id="8" name="Shape 102"/>
          <p:cNvSpPr/>
          <p:nvPr/>
        </p:nvSpPr>
        <p:spPr>
          <a:xfrm>
            <a:off x="1605756" y="1051791"/>
            <a:ext cx="11196500" cy="453457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3200" b="1" dirty="0" smtClean="0">
                <a:latin typeface="Calibri"/>
                <a:cs typeface="Calibri"/>
              </a:rPr>
              <a:t>John 16:13, 14:26</a:t>
            </a:r>
          </a:p>
          <a:p>
            <a:pPr algn="l"/>
            <a:r>
              <a:rPr lang="en-US" sz="3200" dirty="0" smtClean="0">
                <a:latin typeface="Calibri"/>
                <a:cs typeface="Calibri"/>
              </a:rPr>
              <a:t>When </a:t>
            </a:r>
            <a:r>
              <a:rPr lang="en-US" sz="3200" u="sng" dirty="0">
                <a:solidFill>
                  <a:srgbClr val="FF0000"/>
                </a:solidFill>
                <a:latin typeface="Calibri"/>
                <a:cs typeface="Calibri"/>
              </a:rPr>
              <a:t>the Spirit of truth comes, he will guide you into all the truth</a:t>
            </a:r>
            <a:r>
              <a:rPr lang="en-US" sz="3200" dirty="0">
                <a:latin typeface="Calibri"/>
                <a:cs typeface="Calibri"/>
              </a:rPr>
              <a:t>, for he will not speak on his own authority, but whatever he hears he will speak, and he will declare to you the things that are to come</a:t>
            </a:r>
            <a:r>
              <a:rPr lang="en-US" sz="3200" dirty="0" smtClean="0">
                <a:latin typeface="Calibri"/>
                <a:cs typeface="Calibri"/>
              </a:rPr>
              <a:t>.</a:t>
            </a:r>
          </a:p>
          <a:p>
            <a:pPr algn="l"/>
            <a:endParaRPr lang="en-US" sz="3200" dirty="0">
              <a:latin typeface="Calibri"/>
              <a:cs typeface="Calibri"/>
            </a:endParaRPr>
          </a:p>
          <a:p>
            <a:pPr algn="l"/>
            <a:r>
              <a:rPr lang="en-US" sz="3200" dirty="0" smtClean="0">
                <a:latin typeface="Calibri"/>
                <a:cs typeface="Calibri"/>
              </a:rPr>
              <a:t>But </a:t>
            </a:r>
            <a:r>
              <a:rPr lang="en-US" sz="3200" u="sng" dirty="0">
                <a:solidFill>
                  <a:srgbClr val="FF0000"/>
                </a:solidFill>
                <a:latin typeface="Calibri"/>
                <a:cs typeface="Calibri"/>
              </a:rPr>
              <a:t>the Helper, the Holy Spirit</a:t>
            </a:r>
            <a:r>
              <a:rPr lang="en-US" sz="3200" dirty="0">
                <a:latin typeface="Calibri"/>
                <a:cs typeface="Calibri"/>
              </a:rPr>
              <a:t>, whom the Father will send in my name, </a:t>
            </a:r>
            <a:r>
              <a:rPr lang="en-US" sz="3200" u="sng" dirty="0">
                <a:solidFill>
                  <a:srgbClr val="FF0000"/>
                </a:solidFill>
                <a:latin typeface="Calibri"/>
                <a:cs typeface="Calibri"/>
              </a:rPr>
              <a:t>he will teach you all things and bring to your remembrance all that I have said to you</a:t>
            </a:r>
            <a:r>
              <a:rPr lang="en-US" sz="3200" dirty="0">
                <a:latin typeface="Calibri"/>
                <a:cs typeface="Calibri"/>
              </a:rPr>
              <a:t>.</a:t>
            </a:r>
          </a:p>
        </p:txBody>
      </p:sp>
      <p:sp>
        <p:nvSpPr>
          <p:cNvPr id="4" name="Shape 102"/>
          <p:cNvSpPr/>
          <p:nvPr/>
        </p:nvSpPr>
        <p:spPr>
          <a:xfrm>
            <a:off x="1605756" y="8380432"/>
            <a:ext cx="11196500" cy="139525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2800" dirty="0" smtClean="0">
                <a:solidFill>
                  <a:schemeClr val="bg1">
                    <a:lumMod val="50000"/>
                  </a:schemeClr>
                </a:solidFill>
                <a:latin typeface="Calibri"/>
                <a:cs typeface="Calibri"/>
              </a:rPr>
              <a:t>1. Moral guidance &amp; empowerment </a:t>
            </a:r>
          </a:p>
          <a:p>
            <a:pPr algn="l"/>
            <a:r>
              <a:rPr lang="en-US" sz="2800" dirty="0" smtClean="0">
                <a:solidFill>
                  <a:schemeClr val="bg1">
                    <a:lumMod val="50000"/>
                  </a:schemeClr>
                </a:solidFill>
                <a:latin typeface="Calibri"/>
                <a:cs typeface="Calibri"/>
              </a:rPr>
              <a:t>2. </a:t>
            </a:r>
            <a:r>
              <a:rPr lang="en-US" sz="2800" dirty="0" smtClean="0">
                <a:solidFill>
                  <a:schemeClr val="bg1">
                    <a:lumMod val="50000"/>
                  </a:schemeClr>
                </a:solidFill>
                <a:latin typeface="Calibri"/>
                <a:cs typeface="Calibri"/>
              </a:rPr>
              <a:t>Understanding of God’s truth </a:t>
            </a:r>
          </a:p>
          <a:p>
            <a:pPr algn="l"/>
            <a:r>
              <a:rPr lang="en-US" sz="2800" dirty="0" smtClean="0">
                <a:solidFill>
                  <a:schemeClr val="bg1">
                    <a:lumMod val="50000"/>
                  </a:schemeClr>
                </a:solidFill>
                <a:latin typeface="Calibri"/>
                <a:cs typeface="Calibri"/>
              </a:rPr>
              <a:t>3. </a:t>
            </a:r>
            <a:r>
              <a:rPr lang="en-US" sz="2800" dirty="0" smtClean="0">
                <a:solidFill>
                  <a:schemeClr val="bg1">
                    <a:lumMod val="50000"/>
                  </a:schemeClr>
                </a:solidFill>
                <a:latin typeface="Calibri"/>
                <a:cs typeface="Calibri"/>
              </a:rPr>
              <a:t>Life direction &amp; decision</a:t>
            </a:r>
            <a:r>
              <a:rPr lang="en-US" sz="2800" dirty="0" smtClean="0">
                <a:solidFill>
                  <a:schemeClr val="bg1">
                    <a:lumMod val="50000"/>
                  </a:schemeClr>
                </a:solidFill>
                <a:latin typeface="Calibri"/>
                <a:cs typeface="Calibri"/>
              </a:rPr>
              <a:t> </a:t>
            </a:r>
            <a:endParaRPr lang="en-US" sz="2800" dirty="0">
              <a:solidFill>
                <a:schemeClr val="bg1">
                  <a:lumMod val="50000"/>
                </a:schemeClr>
              </a:solidFill>
              <a:latin typeface="Calibri"/>
              <a:cs typeface="Calibri"/>
            </a:endParaRPr>
          </a:p>
        </p:txBody>
      </p:sp>
    </p:spTree>
    <p:extLst>
      <p:ext uri="{BB962C8B-B14F-4D97-AF65-F5344CB8AC3E}">
        <p14:creationId xmlns:p14="http://schemas.microsoft.com/office/powerpoint/2010/main" val="2875010021"/>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19" presetClass="entr" presetSubtype="10" fill="hold" grpId="0" nodeType="afterEffect">
                                  <p:stCondLst>
                                    <p:cond delay="0"/>
                                  </p:stCondLst>
                                  <p:iterate>
                                    <p:tmAbs val="0"/>
                                  </p:iterate>
                                  <p:childTnLst>
                                    <p:set>
                                      <p:cBhvr>
                                        <p:cTn id="11" fill="hold"/>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4"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605756" y="102189"/>
            <a:ext cx="11196499" cy="10948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lang="en-US" sz="4000" dirty="0">
                <a:solidFill>
                  <a:srgbClr val="800000"/>
                </a:solidFill>
                <a:latin typeface="Calibri"/>
                <a:cs typeface="Calibri"/>
              </a:rPr>
              <a:t>A) The Certainty and Variety of The Spirit's Leading</a:t>
            </a:r>
          </a:p>
        </p:txBody>
      </p:sp>
      <p:sp>
        <p:nvSpPr>
          <p:cNvPr id="8" name="Shape 102"/>
          <p:cNvSpPr/>
          <p:nvPr/>
        </p:nvSpPr>
        <p:spPr>
          <a:xfrm>
            <a:off x="1605756" y="1051791"/>
            <a:ext cx="11196500" cy="305724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3200" b="1" dirty="0" smtClean="0">
                <a:latin typeface="Calibri"/>
                <a:cs typeface="Calibri"/>
              </a:rPr>
              <a:t>John 16:13, 14:26</a:t>
            </a:r>
          </a:p>
          <a:p>
            <a:pPr algn="l"/>
            <a:r>
              <a:rPr lang="en-US" sz="3200" b="1" dirty="0">
                <a:latin typeface="Calibri"/>
                <a:cs typeface="Calibri"/>
              </a:rPr>
              <a:t> </a:t>
            </a:r>
            <a:r>
              <a:rPr lang="en-US" sz="3200" dirty="0">
                <a:latin typeface="Calibri"/>
                <a:cs typeface="Calibri"/>
              </a:rPr>
              <a:t>Then Jesus was </a:t>
            </a:r>
            <a:r>
              <a:rPr lang="en-US" sz="3200" u="sng" dirty="0">
                <a:solidFill>
                  <a:srgbClr val="FF0000"/>
                </a:solidFill>
                <a:latin typeface="Calibri"/>
                <a:cs typeface="Calibri"/>
              </a:rPr>
              <a:t>led up by the Spirit</a:t>
            </a:r>
            <a:r>
              <a:rPr lang="en-US" sz="3200" dirty="0">
                <a:latin typeface="Calibri"/>
                <a:cs typeface="Calibri"/>
              </a:rPr>
              <a:t> into the wilderness to be tempted by the devil</a:t>
            </a:r>
            <a:r>
              <a:rPr lang="en-US" sz="3200" dirty="0" smtClean="0">
                <a:latin typeface="Calibri"/>
                <a:cs typeface="Calibri"/>
              </a:rPr>
              <a:t>.</a:t>
            </a:r>
          </a:p>
          <a:p>
            <a:pPr algn="l"/>
            <a:endParaRPr lang="en-US" sz="3200" dirty="0">
              <a:latin typeface="Calibri"/>
              <a:cs typeface="Calibri"/>
            </a:endParaRPr>
          </a:p>
          <a:p>
            <a:pPr algn="l"/>
            <a:r>
              <a:rPr lang="en-US" sz="3200" b="1" dirty="0">
                <a:latin typeface="Calibri"/>
                <a:cs typeface="Calibri"/>
              </a:rPr>
              <a:t> </a:t>
            </a:r>
            <a:r>
              <a:rPr lang="en-US" sz="3200" dirty="0">
                <a:latin typeface="Calibri"/>
                <a:cs typeface="Calibri"/>
              </a:rPr>
              <a:t>And Jesus, full of the Holy Spirit, returned from the Jordan and was </a:t>
            </a:r>
            <a:r>
              <a:rPr lang="en-US" sz="3200" u="sng" dirty="0">
                <a:solidFill>
                  <a:srgbClr val="FF0000"/>
                </a:solidFill>
                <a:latin typeface="Calibri"/>
                <a:cs typeface="Calibri"/>
              </a:rPr>
              <a:t>led by the Spirit </a:t>
            </a:r>
            <a:r>
              <a:rPr lang="en-US" sz="3200" dirty="0">
                <a:latin typeface="Calibri"/>
                <a:cs typeface="Calibri"/>
              </a:rPr>
              <a:t>in the </a:t>
            </a:r>
            <a:r>
              <a:rPr lang="en-US" sz="3200" dirty="0" smtClean="0">
                <a:latin typeface="Calibri"/>
                <a:cs typeface="Calibri"/>
              </a:rPr>
              <a:t>wilderness</a:t>
            </a:r>
          </a:p>
        </p:txBody>
      </p:sp>
      <p:sp>
        <p:nvSpPr>
          <p:cNvPr id="4" name="Shape 102"/>
          <p:cNvSpPr/>
          <p:nvPr/>
        </p:nvSpPr>
        <p:spPr>
          <a:xfrm>
            <a:off x="1605756" y="8380432"/>
            <a:ext cx="11196500" cy="139525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2800" dirty="0" smtClean="0">
                <a:solidFill>
                  <a:schemeClr val="bg1">
                    <a:lumMod val="50000"/>
                  </a:schemeClr>
                </a:solidFill>
                <a:latin typeface="Calibri"/>
                <a:cs typeface="Calibri"/>
              </a:rPr>
              <a:t>1. Moral guidance &amp; empowerment </a:t>
            </a:r>
          </a:p>
          <a:p>
            <a:pPr algn="l"/>
            <a:r>
              <a:rPr lang="en-US" sz="2800" dirty="0" smtClean="0">
                <a:solidFill>
                  <a:schemeClr val="bg1">
                    <a:lumMod val="50000"/>
                  </a:schemeClr>
                </a:solidFill>
                <a:latin typeface="Calibri"/>
                <a:cs typeface="Calibri"/>
              </a:rPr>
              <a:t>2. </a:t>
            </a:r>
            <a:r>
              <a:rPr lang="en-US" sz="2800" dirty="0" smtClean="0">
                <a:solidFill>
                  <a:schemeClr val="bg1">
                    <a:lumMod val="50000"/>
                  </a:schemeClr>
                </a:solidFill>
                <a:latin typeface="Calibri"/>
                <a:cs typeface="Calibri"/>
              </a:rPr>
              <a:t>Understanding of God’s truth </a:t>
            </a:r>
          </a:p>
          <a:p>
            <a:pPr algn="l"/>
            <a:r>
              <a:rPr lang="en-US" sz="2800" dirty="0" smtClean="0">
                <a:solidFill>
                  <a:schemeClr val="bg1">
                    <a:lumMod val="50000"/>
                  </a:schemeClr>
                </a:solidFill>
                <a:latin typeface="Calibri"/>
                <a:cs typeface="Calibri"/>
              </a:rPr>
              <a:t>3. </a:t>
            </a:r>
            <a:r>
              <a:rPr lang="en-US" sz="2800" dirty="0" smtClean="0">
                <a:solidFill>
                  <a:schemeClr val="bg1">
                    <a:lumMod val="50000"/>
                  </a:schemeClr>
                </a:solidFill>
                <a:latin typeface="Calibri"/>
                <a:cs typeface="Calibri"/>
              </a:rPr>
              <a:t>Life direction &amp; decision</a:t>
            </a:r>
            <a:r>
              <a:rPr lang="en-US" sz="2800" dirty="0" smtClean="0">
                <a:solidFill>
                  <a:schemeClr val="bg1">
                    <a:lumMod val="50000"/>
                  </a:schemeClr>
                </a:solidFill>
                <a:latin typeface="Calibri"/>
                <a:cs typeface="Calibri"/>
              </a:rPr>
              <a:t> </a:t>
            </a:r>
            <a:endParaRPr lang="en-US" sz="2800" dirty="0">
              <a:solidFill>
                <a:schemeClr val="bg1">
                  <a:lumMod val="50000"/>
                </a:schemeClr>
              </a:solidFill>
              <a:latin typeface="Calibri"/>
              <a:cs typeface="Calibri"/>
            </a:endParaRPr>
          </a:p>
        </p:txBody>
      </p:sp>
    </p:spTree>
    <p:extLst>
      <p:ext uri="{BB962C8B-B14F-4D97-AF65-F5344CB8AC3E}">
        <p14:creationId xmlns:p14="http://schemas.microsoft.com/office/powerpoint/2010/main" val="3879856265"/>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19" presetClass="entr" presetSubtype="10" fill="hold" grpId="0" nodeType="afterEffect">
                                  <p:stCondLst>
                                    <p:cond delay="0"/>
                                  </p:stCondLst>
                                  <p:iterate>
                                    <p:tmAbs val="0"/>
                                  </p:iterate>
                                  <p:childTnLst>
                                    <p:set>
                                      <p:cBhvr>
                                        <p:cTn id="11" fill="hold"/>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4"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605756" y="102189"/>
            <a:ext cx="11196499" cy="10948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lang="en-US" sz="4000" dirty="0">
                <a:solidFill>
                  <a:srgbClr val="800000"/>
                </a:solidFill>
                <a:latin typeface="Calibri"/>
                <a:cs typeface="Calibri"/>
              </a:rPr>
              <a:t>A) The Certainty and Variety of The Spirit's Leading</a:t>
            </a:r>
          </a:p>
        </p:txBody>
      </p:sp>
      <p:sp>
        <p:nvSpPr>
          <p:cNvPr id="8" name="Shape 102"/>
          <p:cNvSpPr/>
          <p:nvPr/>
        </p:nvSpPr>
        <p:spPr>
          <a:xfrm>
            <a:off x="1605756" y="1051791"/>
            <a:ext cx="11196500" cy="453457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3200" b="1" dirty="0" smtClean="0">
                <a:latin typeface="Calibri"/>
                <a:cs typeface="Calibri"/>
              </a:rPr>
              <a:t>Acts 13:2, 16:6-7</a:t>
            </a:r>
          </a:p>
          <a:p>
            <a:pPr algn="l"/>
            <a:r>
              <a:rPr lang="en-US" sz="3200" dirty="0" smtClean="0">
                <a:latin typeface="Calibri"/>
                <a:cs typeface="Calibri"/>
              </a:rPr>
              <a:t>While </a:t>
            </a:r>
            <a:r>
              <a:rPr lang="en-US" sz="3200" dirty="0">
                <a:latin typeface="Calibri"/>
                <a:cs typeface="Calibri"/>
              </a:rPr>
              <a:t>they were worshiping the Lord and fasting, </a:t>
            </a:r>
            <a:r>
              <a:rPr lang="en-US" sz="3200" u="sng" dirty="0">
                <a:solidFill>
                  <a:srgbClr val="FF0000"/>
                </a:solidFill>
                <a:latin typeface="Calibri"/>
                <a:cs typeface="Calibri"/>
              </a:rPr>
              <a:t>the Holy Spirit said</a:t>
            </a:r>
            <a:r>
              <a:rPr lang="en-US" sz="3200" dirty="0">
                <a:latin typeface="Calibri"/>
                <a:cs typeface="Calibri"/>
              </a:rPr>
              <a:t>, “Set apart for me Barnabas and Saul for the work to which I have called them.</a:t>
            </a:r>
            <a:r>
              <a:rPr lang="en-US" sz="3200" dirty="0" smtClean="0">
                <a:latin typeface="Calibri"/>
                <a:cs typeface="Calibri"/>
              </a:rPr>
              <a:t>”</a:t>
            </a:r>
          </a:p>
          <a:p>
            <a:pPr algn="l"/>
            <a:endParaRPr lang="en-US" sz="3200" dirty="0">
              <a:latin typeface="Calibri"/>
              <a:cs typeface="Calibri"/>
            </a:endParaRPr>
          </a:p>
          <a:p>
            <a:pPr algn="l"/>
            <a:r>
              <a:rPr lang="en-US" sz="3200" dirty="0">
                <a:latin typeface="Calibri"/>
                <a:cs typeface="Calibri"/>
              </a:rPr>
              <a:t>6 And they went through the region of Phrygia and Galatia, having been </a:t>
            </a:r>
            <a:r>
              <a:rPr lang="en-US" sz="3200" u="sng" dirty="0">
                <a:solidFill>
                  <a:srgbClr val="FF0000"/>
                </a:solidFill>
                <a:latin typeface="Calibri"/>
                <a:cs typeface="Calibri"/>
              </a:rPr>
              <a:t>forbidden by the Holy Spirit</a:t>
            </a:r>
            <a:r>
              <a:rPr lang="en-US" sz="3200" dirty="0">
                <a:latin typeface="Calibri"/>
                <a:cs typeface="Calibri"/>
              </a:rPr>
              <a:t> to speak the word in Asia. 7 And when they had come up to </a:t>
            </a:r>
            <a:r>
              <a:rPr lang="en-US" sz="3200" dirty="0" err="1">
                <a:latin typeface="Calibri"/>
                <a:cs typeface="Calibri"/>
              </a:rPr>
              <a:t>Mysia</a:t>
            </a:r>
            <a:r>
              <a:rPr lang="en-US" sz="3200" dirty="0">
                <a:latin typeface="Calibri"/>
                <a:cs typeface="Calibri"/>
              </a:rPr>
              <a:t>, they attempted to go into Bithynia, but </a:t>
            </a:r>
            <a:r>
              <a:rPr lang="en-US" sz="3200" u="sng" dirty="0">
                <a:solidFill>
                  <a:srgbClr val="FF0000"/>
                </a:solidFill>
                <a:latin typeface="Calibri"/>
                <a:cs typeface="Calibri"/>
              </a:rPr>
              <a:t>the Spirit of Jesus did not allow them</a:t>
            </a:r>
            <a:r>
              <a:rPr lang="en-US" sz="3200" dirty="0">
                <a:latin typeface="Calibri"/>
                <a:cs typeface="Calibri"/>
              </a:rPr>
              <a:t>.</a:t>
            </a:r>
          </a:p>
        </p:txBody>
      </p:sp>
      <p:sp>
        <p:nvSpPr>
          <p:cNvPr id="4" name="Shape 102"/>
          <p:cNvSpPr/>
          <p:nvPr/>
        </p:nvSpPr>
        <p:spPr>
          <a:xfrm>
            <a:off x="1605756" y="8380432"/>
            <a:ext cx="11196500" cy="139525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2800" dirty="0" smtClean="0">
                <a:solidFill>
                  <a:schemeClr val="bg1">
                    <a:lumMod val="50000"/>
                  </a:schemeClr>
                </a:solidFill>
                <a:latin typeface="Calibri"/>
                <a:cs typeface="Calibri"/>
              </a:rPr>
              <a:t>1. Moral guidance &amp; empowerment </a:t>
            </a:r>
          </a:p>
          <a:p>
            <a:pPr algn="l"/>
            <a:r>
              <a:rPr lang="en-US" sz="2800" dirty="0" smtClean="0">
                <a:solidFill>
                  <a:schemeClr val="bg1">
                    <a:lumMod val="50000"/>
                  </a:schemeClr>
                </a:solidFill>
                <a:latin typeface="Calibri"/>
                <a:cs typeface="Calibri"/>
              </a:rPr>
              <a:t>2. </a:t>
            </a:r>
            <a:r>
              <a:rPr lang="en-US" sz="2800" dirty="0" smtClean="0">
                <a:solidFill>
                  <a:schemeClr val="bg1">
                    <a:lumMod val="50000"/>
                  </a:schemeClr>
                </a:solidFill>
                <a:latin typeface="Calibri"/>
                <a:cs typeface="Calibri"/>
              </a:rPr>
              <a:t>Understanding of God’s truth </a:t>
            </a:r>
          </a:p>
          <a:p>
            <a:pPr algn="l"/>
            <a:r>
              <a:rPr lang="en-US" sz="2800" dirty="0" smtClean="0">
                <a:solidFill>
                  <a:schemeClr val="bg1">
                    <a:lumMod val="50000"/>
                  </a:schemeClr>
                </a:solidFill>
                <a:latin typeface="Calibri"/>
                <a:cs typeface="Calibri"/>
              </a:rPr>
              <a:t>3. </a:t>
            </a:r>
            <a:r>
              <a:rPr lang="en-US" sz="2800" dirty="0" smtClean="0">
                <a:solidFill>
                  <a:schemeClr val="bg1">
                    <a:lumMod val="50000"/>
                  </a:schemeClr>
                </a:solidFill>
                <a:latin typeface="Calibri"/>
                <a:cs typeface="Calibri"/>
              </a:rPr>
              <a:t>Life direction &amp; decision</a:t>
            </a:r>
            <a:r>
              <a:rPr lang="en-US" sz="2800" dirty="0" smtClean="0">
                <a:solidFill>
                  <a:schemeClr val="bg1">
                    <a:lumMod val="50000"/>
                  </a:schemeClr>
                </a:solidFill>
                <a:latin typeface="Calibri"/>
                <a:cs typeface="Calibri"/>
              </a:rPr>
              <a:t> </a:t>
            </a:r>
            <a:endParaRPr lang="en-US" sz="2800" dirty="0">
              <a:solidFill>
                <a:schemeClr val="bg1">
                  <a:lumMod val="50000"/>
                </a:schemeClr>
              </a:solidFill>
              <a:latin typeface="Calibri"/>
              <a:cs typeface="Calibri"/>
            </a:endParaRPr>
          </a:p>
        </p:txBody>
      </p:sp>
    </p:spTree>
    <p:extLst>
      <p:ext uri="{BB962C8B-B14F-4D97-AF65-F5344CB8AC3E}">
        <p14:creationId xmlns:p14="http://schemas.microsoft.com/office/powerpoint/2010/main" val="532085846"/>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19" presetClass="entr" presetSubtype="10" fill="hold" grpId="0" nodeType="afterEffect">
                                  <p:stCondLst>
                                    <p:cond delay="0"/>
                                  </p:stCondLst>
                                  <p:iterate>
                                    <p:tmAbs val="0"/>
                                  </p:iterate>
                                  <p:childTnLst>
                                    <p:set>
                                      <p:cBhvr>
                                        <p:cTn id="11" fill="hold"/>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4"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605756" y="102189"/>
            <a:ext cx="11196499" cy="10948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lang="en-US" sz="4000" dirty="0">
                <a:solidFill>
                  <a:srgbClr val="800000"/>
                </a:solidFill>
                <a:latin typeface="Calibri"/>
                <a:cs typeface="Calibri"/>
              </a:rPr>
              <a:t>A) The Certainty and Variety of The Spirit's Leading</a:t>
            </a:r>
          </a:p>
        </p:txBody>
      </p:sp>
      <p:sp>
        <p:nvSpPr>
          <p:cNvPr id="8" name="Shape 102"/>
          <p:cNvSpPr/>
          <p:nvPr/>
        </p:nvSpPr>
        <p:spPr>
          <a:xfrm>
            <a:off x="1605756" y="1051791"/>
            <a:ext cx="11196500" cy="453457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3200" b="1" dirty="0" smtClean="0">
                <a:latin typeface="Calibri"/>
                <a:cs typeface="Calibri"/>
              </a:rPr>
              <a:t>Acts 13:2, 16:6-7</a:t>
            </a:r>
          </a:p>
          <a:p>
            <a:pPr algn="l"/>
            <a:r>
              <a:rPr lang="en-US" sz="3200" dirty="0">
                <a:latin typeface="Calibri"/>
                <a:cs typeface="Calibri"/>
              </a:rPr>
              <a:t>16 And I will ask the Father, and he will give you </a:t>
            </a:r>
            <a:r>
              <a:rPr lang="en-US" sz="3200" u="sng" dirty="0">
                <a:solidFill>
                  <a:srgbClr val="FF0000"/>
                </a:solidFill>
                <a:latin typeface="Calibri"/>
                <a:cs typeface="Calibri"/>
              </a:rPr>
              <a:t>another Helper</a:t>
            </a:r>
            <a:r>
              <a:rPr lang="en-US" sz="3200" dirty="0" smtClean="0">
                <a:latin typeface="Calibri"/>
                <a:cs typeface="Calibri"/>
              </a:rPr>
              <a:t>, </a:t>
            </a:r>
          </a:p>
          <a:p>
            <a:pPr algn="l"/>
            <a:r>
              <a:rPr lang="en-US" sz="3200" u="sng" dirty="0" smtClean="0">
                <a:solidFill>
                  <a:srgbClr val="FF0000"/>
                </a:solidFill>
                <a:latin typeface="Calibri"/>
                <a:cs typeface="Calibri"/>
              </a:rPr>
              <a:t>to </a:t>
            </a:r>
            <a:r>
              <a:rPr lang="en-US" sz="3200" u="sng" dirty="0">
                <a:solidFill>
                  <a:srgbClr val="FF0000"/>
                </a:solidFill>
                <a:latin typeface="Calibri"/>
                <a:cs typeface="Calibri"/>
              </a:rPr>
              <a:t>be with you forever</a:t>
            </a:r>
            <a:r>
              <a:rPr lang="en-US" sz="3200" dirty="0">
                <a:latin typeface="Calibri"/>
                <a:cs typeface="Calibri"/>
              </a:rPr>
              <a:t>, 17 </a:t>
            </a:r>
            <a:r>
              <a:rPr lang="en-US" sz="3200" u="sng" dirty="0">
                <a:solidFill>
                  <a:srgbClr val="FF0000"/>
                </a:solidFill>
                <a:latin typeface="Calibri"/>
                <a:cs typeface="Calibri"/>
              </a:rPr>
              <a:t>even the Spirit of truth</a:t>
            </a:r>
            <a:r>
              <a:rPr lang="en-US" sz="3200" dirty="0">
                <a:latin typeface="Calibri"/>
                <a:cs typeface="Calibri"/>
              </a:rPr>
              <a:t>, whom the world cannot receive, because it neither sees him nor knows him. </a:t>
            </a:r>
            <a:r>
              <a:rPr lang="en-US" sz="3200" u="sng" dirty="0">
                <a:solidFill>
                  <a:srgbClr val="FF0000"/>
                </a:solidFill>
                <a:latin typeface="Calibri"/>
                <a:cs typeface="Calibri"/>
              </a:rPr>
              <a:t>You know him, for he dwells with you and will </a:t>
            </a:r>
            <a:r>
              <a:rPr lang="en-US" sz="3200" u="sng" dirty="0" smtClean="0">
                <a:solidFill>
                  <a:srgbClr val="FF0000"/>
                </a:solidFill>
                <a:latin typeface="Calibri"/>
                <a:cs typeface="Calibri"/>
              </a:rPr>
              <a:t>be</a:t>
            </a:r>
            <a:r>
              <a:rPr lang="en-US" sz="3200" u="sng" dirty="0">
                <a:solidFill>
                  <a:srgbClr val="FF0000"/>
                </a:solidFill>
                <a:latin typeface="Calibri"/>
                <a:cs typeface="Calibri"/>
              </a:rPr>
              <a:t> </a:t>
            </a:r>
            <a:r>
              <a:rPr lang="en-US" sz="3200" u="sng" dirty="0" smtClean="0">
                <a:solidFill>
                  <a:srgbClr val="FF0000"/>
                </a:solidFill>
                <a:latin typeface="Calibri"/>
                <a:cs typeface="Calibri"/>
              </a:rPr>
              <a:t>in </a:t>
            </a:r>
            <a:r>
              <a:rPr lang="en-US" sz="3200" u="sng" dirty="0">
                <a:solidFill>
                  <a:srgbClr val="FF0000"/>
                </a:solidFill>
                <a:latin typeface="Calibri"/>
                <a:cs typeface="Calibri"/>
              </a:rPr>
              <a:t>you</a:t>
            </a:r>
            <a:r>
              <a:rPr lang="en-US" sz="3200" dirty="0" smtClean="0">
                <a:latin typeface="Calibri"/>
                <a:cs typeface="Calibri"/>
              </a:rPr>
              <a:t>. 18</a:t>
            </a:r>
            <a:r>
              <a:rPr lang="en-US" sz="3200" dirty="0">
                <a:latin typeface="Calibri"/>
                <a:cs typeface="Calibri"/>
              </a:rPr>
              <a:t> “</a:t>
            </a:r>
            <a:r>
              <a:rPr lang="en-US" sz="3200" u="sng" dirty="0">
                <a:solidFill>
                  <a:srgbClr val="FF0000"/>
                </a:solidFill>
                <a:latin typeface="Calibri"/>
                <a:cs typeface="Calibri"/>
              </a:rPr>
              <a:t>I will not leave you as orphans; I will come to you. 19 Yet a little while and the world will see me no more, but you will see me</a:t>
            </a:r>
            <a:r>
              <a:rPr lang="en-US" sz="3200" dirty="0">
                <a:latin typeface="Calibri"/>
                <a:cs typeface="Calibri"/>
              </a:rPr>
              <a:t>. Because I live, you also will live. 20 In that day you will know that I am in my Father, and you in me, and </a:t>
            </a:r>
            <a:r>
              <a:rPr lang="en-US" sz="3200" u="sng" dirty="0">
                <a:solidFill>
                  <a:srgbClr val="FF0000"/>
                </a:solidFill>
                <a:latin typeface="Calibri"/>
                <a:cs typeface="Calibri"/>
              </a:rPr>
              <a:t>I in you</a:t>
            </a:r>
            <a:r>
              <a:rPr lang="en-US" sz="3200" dirty="0">
                <a:latin typeface="Calibri"/>
                <a:cs typeface="Calibri"/>
              </a:rPr>
              <a:t>.</a:t>
            </a:r>
          </a:p>
        </p:txBody>
      </p:sp>
      <p:sp>
        <p:nvSpPr>
          <p:cNvPr id="2" name="Rounded Rectangle 1"/>
          <p:cNvSpPr/>
          <p:nvPr/>
        </p:nvSpPr>
        <p:spPr>
          <a:xfrm>
            <a:off x="1605756" y="7698336"/>
            <a:ext cx="11196499" cy="1747996"/>
          </a:xfrm>
          <a:prstGeom prst="roundRect">
            <a:avLst/>
          </a:prstGeom>
          <a:solidFill>
            <a:srgbClr val="FFE860"/>
          </a:solidFill>
          <a:ln w="38100" cap="flat" cmpd="sng">
            <a:solidFill>
              <a:schemeClr val="accent1">
                <a:lumMod val="50000"/>
              </a:schemeClr>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smtClean="0">
                <a:solidFill>
                  <a:schemeClr val="accent1">
                    <a:lumMod val="50000"/>
                  </a:schemeClr>
                </a:solidFill>
                <a:latin typeface="Calibri"/>
                <a:cs typeface="Calibri"/>
              </a:rPr>
              <a:t>SUMMARY: Jesus </a:t>
            </a:r>
            <a:r>
              <a:rPr lang="en-US" sz="3200" dirty="0">
                <a:solidFill>
                  <a:schemeClr val="accent1">
                    <a:lumMod val="50000"/>
                  </a:schemeClr>
                </a:solidFill>
                <a:latin typeface="Calibri"/>
                <a:cs typeface="Calibri"/>
              </a:rPr>
              <a:t>might not be here with us physically, but with the Holy Spirit in us, Jesus is with us all the time through </a:t>
            </a:r>
            <a:r>
              <a:rPr lang="en-US" sz="3200" dirty="0" smtClean="0">
                <a:solidFill>
                  <a:schemeClr val="accent1">
                    <a:lumMod val="50000"/>
                  </a:schemeClr>
                </a:solidFill>
                <a:latin typeface="Calibri"/>
                <a:cs typeface="Calibri"/>
              </a:rPr>
              <a:t>Him, </a:t>
            </a:r>
            <a:r>
              <a:rPr lang="en-US" sz="3200" dirty="0">
                <a:solidFill>
                  <a:schemeClr val="accent1">
                    <a:lumMod val="50000"/>
                  </a:schemeClr>
                </a:solidFill>
                <a:latin typeface="Calibri"/>
                <a:cs typeface="Calibri"/>
              </a:rPr>
              <a:t>He is here </a:t>
            </a:r>
            <a:r>
              <a:rPr lang="en-US" sz="3200" dirty="0" smtClean="0">
                <a:solidFill>
                  <a:schemeClr val="accent1">
                    <a:lumMod val="50000"/>
                  </a:schemeClr>
                </a:solidFill>
                <a:latin typeface="Calibri"/>
                <a:cs typeface="Calibri"/>
              </a:rPr>
              <a:t>to </a:t>
            </a:r>
            <a:r>
              <a:rPr lang="en-US" sz="3200" dirty="0">
                <a:solidFill>
                  <a:schemeClr val="accent1">
                    <a:lumMod val="50000"/>
                  </a:schemeClr>
                </a:solidFill>
                <a:latin typeface="Calibri"/>
                <a:cs typeface="Calibri"/>
              </a:rPr>
              <a:t>help us to succeed in our life of faith</a:t>
            </a:r>
            <a:r>
              <a:rPr lang="en-US" sz="3200" dirty="0" smtClean="0">
                <a:solidFill>
                  <a:schemeClr val="accent1">
                    <a:lumMod val="50000"/>
                  </a:schemeClr>
                </a:solidFill>
                <a:latin typeface="Calibri"/>
                <a:cs typeface="Calibri"/>
              </a:rPr>
              <a:t>.</a:t>
            </a:r>
            <a:endParaRPr kumimoji="0" lang="en-US" sz="3200" b="0" i="0" u="none" strike="noStrike" cap="none" spc="0" normalizeH="0" baseline="0" dirty="0">
              <a:ln>
                <a:noFill/>
              </a:ln>
              <a:solidFill>
                <a:srgbClr val="FFFFFF"/>
              </a:solidFill>
              <a:effectLst/>
              <a:uFillTx/>
              <a:latin typeface="Calibri"/>
              <a:ea typeface="+mn-ea"/>
              <a:cs typeface="Calibri"/>
              <a:sym typeface="Helvetica Light"/>
            </a:endParaRPr>
          </a:p>
        </p:txBody>
      </p:sp>
    </p:spTree>
    <p:extLst>
      <p:ext uri="{BB962C8B-B14F-4D97-AF65-F5344CB8AC3E}">
        <p14:creationId xmlns:p14="http://schemas.microsoft.com/office/powerpoint/2010/main" val="3080044598"/>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605756" y="102189"/>
            <a:ext cx="11196499" cy="10948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lang="en-US" sz="4000" dirty="0" smtClean="0">
                <a:solidFill>
                  <a:srgbClr val="800000"/>
                </a:solidFill>
                <a:latin typeface="Calibri"/>
                <a:cs typeface="Calibri"/>
              </a:rPr>
              <a:t>B) </a:t>
            </a:r>
            <a:r>
              <a:rPr lang="en-US" sz="4000" dirty="0">
                <a:solidFill>
                  <a:srgbClr val="800000"/>
                </a:solidFill>
                <a:latin typeface="Calibri"/>
                <a:cs typeface="Calibri"/>
              </a:rPr>
              <a:t>Resisting The Spirit's </a:t>
            </a:r>
            <a:r>
              <a:rPr lang="en-US" sz="4000" dirty="0" smtClean="0">
                <a:solidFill>
                  <a:srgbClr val="800000"/>
                </a:solidFill>
                <a:latin typeface="Calibri"/>
                <a:cs typeface="Calibri"/>
              </a:rPr>
              <a:t>Leading</a:t>
            </a:r>
            <a:endParaRPr lang="en-US" sz="4000" dirty="0">
              <a:solidFill>
                <a:srgbClr val="800000"/>
              </a:solidFill>
              <a:latin typeface="Calibri"/>
              <a:cs typeface="Calibri"/>
            </a:endParaRPr>
          </a:p>
        </p:txBody>
      </p:sp>
      <p:sp>
        <p:nvSpPr>
          <p:cNvPr id="8" name="Shape 102"/>
          <p:cNvSpPr/>
          <p:nvPr/>
        </p:nvSpPr>
        <p:spPr>
          <a:xfrm>
            <a:off x="1605756" y="1051791"/>
            <a:ext cx="11196500" cy="650434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3200" b="1" dirty="0" smtClean="0">
                <a:latin typeface="Calibri"/>
                <a:cs typeface="Calibri"/>
              </a:rPr>
              <a:t>1Thessalonians 5:19</a:t>
            </a:r>
          </a:p>
          <a:p>
            <a:pPr algn="l"/>
            <a:r>
              <a:rPr lang="en-US" sz="3200" dirty="0" smtClean="0">
                <a:latin typeface="Calibri"/>
                <a:cs typeface="Calibri"/>
              </a:rPr>
              <a:t>Do </a:t>
            </a:r>
            <a:r>
              <a:rPr lang="en-US" sz="3200" dirty="0">
                <a:latin typeface="Calibri"/>
                <a:cs typeface="Calibri"/>
              </a:rPr>
              <a:t>not </a:t>
            </a:r>
            <a:r>
              <a:rPr lang="en-US" sz="3200" u="sng" dirty="0">
                <a:solidFill>
                  <a:srgbClr val="FF0000"/>
                </a:solidFill>
                <a:latin typeface="Calibri"/>
                <a:cs typeface="Calibri"/>
              </a:rPr>
              <a:t>quench the Spirit</a:t>
            </a:r>
            <a:r>
              <a:rPr lang="en-US" sz="3200" dirty="0" smtClean="0">
                <a:latin typeface="Calibri"/>
                <a:cs typeface="Calibri"/>
              </a:rPr>
              <a:t>.</a:t>
            </a:r>
          </a:p>
          <a:p>
            <a:pPr algn="l"/>
            <a:endParaRPr lang="en-US" sz="3200" dirty="0">
              <a:latin typeface="Calibri"/>
              <a:cs typeface="Calibri"/>
            </a:endParaRPr>
          </a:p>
          <a:p>
            <a:pPr algn="l"/>
            <a:r>
              <a:rPr lang="en-US" sz="3200" b="1" dirty="0" smtClean="0">
                <a:latin typeface="Calibri"/>
                <a:cs typeface="Calibri"/>
              </a:rPr>
              <a:t>Ephesians 4:30</a:t>
            </a:r>
          </a:p>
          <a:p>
            <a:pPr algn="l"/>
            <a:r>
              <a:rPr lang="en-US" sz="3200" dirty="0" smtClean="0">
                <a:latin typeface="Calibri"/>
                <a:cs typeface="Calibri"/>
              </a:rPr>
              <a:t>And </a:t>
            </a:r>
            <a:r>
              <a:rPr lang="en-US" sz="3200" dirty="0">
                <a:latin typeface="Calibri"/>
                <a:cs typeface="Calibri"/>
              </a:rPr>
              <a:t>do not </a:t>
            </a:r>
            <a:r>
              <a:rPr lang="en-US" sz="3200" u="sng" dirty="0">
                <a:solidFill>
                  <a:srgbClr val="FF0000"/>
                </a:solidFill>
                <a:latin typeface="Calibri"/>
                <a:cs typeface="Calibri"/>
              </a:rPr>
              <a:t>grieve the Holy Spirit of God</a:t>
            </a:r>
            <a:r>
              <a:rPr lang="en-US" sz="3200" dirty="0">
                <a:latin typeface="Calibri"/>
                <a:cs typeface="Calibri"/>
              </a:rPr>
              <a:t>, by whom you were sealed for the day of redemption</a:t>
            </a:r>
            <a:r>
              <a:rPr lang="en-US" sz="3200" dirty="0" smtClean="0">
                <a:latin typeface="Calibri"/>
                <a:cs typeface="Calibri"/>
              </a:rPr>
              <a:t>.</a:t>
            </a:r>
          </a:p>
          <a:p>
            <a:pPr algn="l"/>
            <a:endParaRPr lang="en-US" sz="3200" dirty="0">
              <a:latin typeface="Calibri"/>
              <a:cs typeface="Calibri"/>
            </a:endParaRPr>
          </a:p>
          <a:p>
            <a:pPr algn="l"/>
            <a:r>
              <a:rPr lang="en-US" sz="3200" b="1" dirty="0" smtClean="0">
                <a:latin typeface="Calibri"/>
                <a:cs typeface="Calibri"/>
              </a:rPr>
              <a:t>1Corinthians 12:12-13</a:t>
            </a:r>
          </a:p>
          <a:p>
            <a:pPr algn="l"/>
            <a:r>
              <a:rPr lang="en-US" sz="3200" dirty="0" smtClean="0">
                <a:latin typeface="Calibri"/>
                <a:cs typeface="Calibri"/>
              </a:rPr>
              <a:t>12</a:t>
            </a:r>
            <a:r>
              <a:rPr lang="en-US" sz="3200" dirty="0">
                <a:latin typeface="Calibri"/>
                <a:cs typeface="Calibri"/>
              </a:rPr>
              <a:t> For just as the body is one and has many members, and all the members of the body, though many, are one body, so it is with Christ. 13 For </a:t>
            </a:r>
            <a:r>
              <a:rPr lang="en-US" sz="3200" u="sng" dirty="0">
                <a:solidFill>
                  <a:srgbClr val="FF0000"/>
                </a:solidFill>
                <a:latin typeface="Calibri"/>
                <a:cs typeface="Calibri"/>
              </a:rPr>
              <a:t>in one Spirit we were all baptized into one body</a:t>
            </a:r>
            <a:r>
              <a:rPr lang="en-US" sz="3200" dirty="0">
                <a:latin typeface="Calibri"/>
                <a:cs typeface="Calibri"/>
              </a:rPr>
              <a:t>—Jews or Greeks, </a:t>
            </a:r>
            <a:r>
              <a:rPr lang="en-US" sz="3200" dirty="0" smtClean="0">
                <a:latin typeface="Calibri"/>
                <a:cs typeface="Calibri"/>
              </a:rPr>
              <a:t>slaves</a:t>
            </a:r>
            <a:r>
              <a:rPr lang="en-US" sz="3200" dirty="0">
                <a:latin typeface="Calibri"/>
                <a:cs typeface="Calibri"/>
              </a:rPr>
              <a:t> </a:t>
            </a:r>
            <a:r>
              <a:rPr lang="en-US" sz="3200" dirty="0" smtClean="0">
                <a:latin typeface="Calibri"/>
                <a:cs typeface="Calibri"/>
              </a:rPr>
              <a:t>or </a:t>
            </a:r>
            <a:r>
              <a:rPr lang="en-US" sz="3200" dirty="0">
                <a:latin typeface="Calibri"/>
                <a:cs typeface="Calibri"/>
              </a:rPr>
              <a:t>free—and </a:t>
            </a:r>
            <a:r>
              <a:rPr lang="en-US" sz="3200" u="sng" dirty="0">
                <a:solidFill>
                  <a:srgbClr val="FF0000"/>
                </a:solidFill>
                <a:latin typeface="Calibri"/>
                <a:cs typeface="Calibri"/>
              </a:rPr>
              <a:t>all were made to drink of one Spirit.</a:t>
            </a:r>
          </a:p>
        </p:txBody>
      </p:sp>
    </p:spTree>
    <p:extLst>
      <p:ext uri="{BB962C8B-B14F-4D97-AF65-F5344CB8AC3E}">
        <p14:creationId xmlns:p14="http://schemas.microsoft.com/office/powerpoint/2010/main" val="2536043740"/>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605756" y="102189"/>
            <a:ext cx="11196499" cy="10948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lang="en-US" sz="4000" dirty="0">
                <a:solidFill>
                  <a:srgbClr val="800000"/>
                </a:solidFill>
                <a:latin typeface="Calibri"/>
                <a:cs typeface="Calibri"/>
              </a:rPr>
              <a:t>C) Accessing &amp; Experiencing the Spirit's Leading</a:t>
            </a:r>
          </a:p>
        </p:txBody>
      </p:sp>
      <p:pic>
        <p:nvPicPr>
          <p:cNvPr id="2" name="Picture 1" descr="WillofGo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157" y="1373592"/>
            <a:ext cx="8618734" cy="8163856"/>
          </a:xfrm>
          <a:prstGeom prst="rect">
            <a:avLst/>
          </a:prstGeom>
        </p:spPr>
      </p:pic>
      <p:sp>
        <p:nvSpPr>
          <p:cNvPr id="3" name="TextBox 2"/>
          <p:cNvSpPr txBox="1"/>
          <p:nvPr/>
        </p:nvSpPr>
        <p:spPr>
          <a:xfrm>
            <a:off x="7077636" y="5213990"/>
            <a:ext cx="3182083"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b="1" dirty="0">
                <a:solidFill>
                  <a:srgbClr val="FF0000"/>
                </a:solidFill>
                <a:latin typeface="Calibri"/>
                <a:cs typeface="Calibri"/>
              </a:rPr>
              <a:t>Jesus is Lord!</a:t>
            </a:r>
            <a:endParaRPr lang="en-US" sz="3200" dirty="0">
              <a:solidFill>
                <a:srgbClr val="FF0000"/>
              </a:solidFill>
              <a:latin typeface="Calibri"/>
              <a:cs typeface="Calibri"/>
            </a:endParaRPr>
          </a:p>
          <a:p>
            <a:r>
              <a:rPr lang="en-US" sz="3200" dirty="0">
                <a:latin typeface="Calibri"/>
                <a:cs typeface="Calibri"/>
              </a:rPr>
              <a:t>Matt. 11:28-30</a:t>
            </a:r>
          </a:p>
          <a:p>
            <a:r>
              <a:rPr lang="en-US" sz="3200" dirty="0">
                <a:latin typeface="Calibri"/>
                <a:cs typeface="Calibri"/>
              </a:rPr>
              <a:t>John 10:27</a:t>
            </a:r>
          </a:p>
          <a:p>
            <a:r>
              <a:rPr lang="en-US" sz="3200" dirty="0">
                <a:latin typeface="Calibri"/>
                <a:cs typeface="Calibri"/>
              </a:rPr>
              <a:t>Romans 12:1-2</a:t>
            </a:r>
          </a:p>
          <a:p>
            <a:r>
              <a:rPr lang="en-US" sz="3200" dirty="0">
                <a:latin typeface="Calibri"/>
                <a:cs typeface="Calibri"/>
              </a:rPr>
              <a:t>Proverbs 3:5-6</a:t>
            </a:r>
          </a:p>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Calibri"/>
              <a:cs typeface="Calibri"/>
              <a:sym typeface="Helvetica Light"/>
            </a:endParaRPr>
          </a:p>
        </p:txBody>
      </p:sp>
    </p:spTree>
    <p:extLst>
      <p:ext uri="{BB962C8B-B14F-4D97-AF65-F5344CB8AC3E}">
        <p14:creationId xmlns:p14="http://schemas.microsoft.com/office/powerpoint/2010/main" val="207962881"/>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605756" y="102189"/>
            <a:ext cx="11196499" cy="10948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lang="en-US" sz="4000" dirty="0">
                <a:solidFill>
                  <a:srgbClr val="800000"/>
                </a:solidFill>
                <a:latin typeface="Calibri"/>
                <a:cs typeface="Calibri"/>
              </a:rPr>
              <a:t>C) Accessing &amp; Experiencing the Spirit's Leading</a:t>
            </a:r>
          </a:p>
        </p:txBody>
      </p:sp>
      <p:pic>
        <p:nvPicPr>
          <p:cNvPr id="4" name="Picture 3" descr="Screen Shot 2016-02-13 at 10.38.45 PM.png"/>
          <p:cNvPicPr>
            <a:picLocks noChangeAspect="1"/>
          </p:cNvPicPr>
          <p:nvPr/>
        </p:nvPicPr>
        <p:blipFill rotWithShape="1">
          <a:blip r:embed="rId2">
            <a:extLst>
              <a:ext uri="{28A0092B-C50C-407E-A947-70E740481C1C}">
                <a14:useLocalDpi xmlns:a14="http://schemas.microsoft.com/office/drawing/2010/main" val="0"/>
              </a:ext>
            </a:extLst>
          </a:blip>
          <a:srcRect l="3929" r="5534"/>
          <a:stretch/>
        </p:blipFill>
        <p:spPr>
          <a:xfrm>
            <a:off x="1605756" y="1197073"/>
            <a:ext cx="11196499" cy="7912199"/>
          </a:xfrm>
          <a:prstGeom prst="rect">
            <a:avLst/>
          </a:prstGeom>
        </p:spPr>
      </p:pic>
    </p:spTree>
    <p:extLst>
      <p:ext uri="{BB962C8B-B14F-4D97-AF65-F5344CB8AC3E}">
        <p14:creationId xmlns:p14="http://schemas.microsoft.com/office/powerpoint/2010/main" val="115240002"/>
      </p:ext>
    </p:extLst>
  </p:cSld>
  <p:clrMapOvr>
    <a:masterClrMapping/>
  </p:clrMapOvr>
  <p:transition xmlns:p14="http://schemas.microsoft.com/office/powerpoint/2010/main" spd="slow"/>
  <p:timing>
    <p:tnLst>
      <p:par>
        <p:cTn xmlns:p14="http://schemas.microsoft.com/office/powerpoint/2010/mai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000187-0007-000023.jpg"/>
          <p:cNvPicPr>
            <a:picLocks noChangeAspect="1"/>
          </p:cNvPicPr>
          <p:nvPr/>
        </p:nvPicPr>
        <p:blipFill>
          <a:blip r:embed="rId2">
            <a:extLst/>
          </a:blip>
          <a:stretch>
            <a:fillRect/>
          </a:stretch>
        </p:blipFill>
        <p:spPr>
          <a:xfrm>
            <a:off x="-152400" y="0"/>
            <a:ext cx="14648711" cy="9753601"/>
          </a:xfrm>
          <a:prstGeom prst="rect">
            <a:avLst/>
          </a:prstGeom>
          <a:ln w="12700">
            <a:miter lim="400000"/>
          </a:ln>
        </p:spPr>
      </p:pic>
      <p:sp>
        <p:nvSpPr>
          <p:cNvPr id="64" name="Shape 64"/>
          <p:cNvSpPr/>
          <p:nvPr/>
        </p:nvSpPr>
        <p:spPr>
          <a:xfrm>
            <a:off x="-152402" y="6646787"/>
            <a:ext cx="13157202" cy="1518364"/>
          </a:xfrm>
          <a:prstGeom prst="rect">
            <a:avLst/>
          </a:prstGeom>
          <a:blipFill>
            <a:blip r:embed="rId3"/>
          </a:blip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6400">
                <a:solidFill>
                  <a:srgbClr val="FFFFFF"/>
                </a:solidFill>
              </a:defRPr>
            </a:lvl1pPr>
          </a:lstStyle>
          <a:p>
            <a:pPr algn="r"/>
            <a:r>
              <a:rPr sz="3200" dirty="0" smtClean="0">
                <a:latin typeface="Calibri"/>
                <a:cs typeface="Calibri"/>
              </a:rPr>
              <a:t>Experiencing the Fullness of Christ</a:t>
            </a:r>
            <a:endParaRPr lang="en-US" sz="3200" dirty="0" smtClean="0">
              <a:latin typeface="Calibri"/>
              <a:cs typeface="Calibri"/>
            </a:endParaRPr>
          </a:p>
          <a:p>
            <a:pPr algn="r"/>
            <a:r>
              <a:rPr lang="en-US" sz="6000" dirty="0" smtClean="0">
                <a:latin typeface="Calibri"/>
                <a:cs typeface="Calibri"/>
              </a:rPr>
              <a:t>#6 The Leading of The Spirit</a:t>
            </a:r>
            <a:endParaRPr sz="6000" dirty="0">
              <a:latin typeface="Calibri"/>
              <a:cs typeface="Calibri"/>
            </a:endParaRPr>
          </a:p>
        </p:txBody>
      </p:sp>
      <p:sp>
        <p:nvSpPr>
          <p:cNvPr id="65" name="Shape 65"/>
          <p:cNvSpPr/>
          <p:nvPr/>
        </p:nvSpPr>
        <p:spPr>
          <a:xfrm>
            <a:off x="1576254" y="215346"/>
            <a:ext cx="10330422" cy="5827236"/>
          </a:xfrm>
          <a:prstGeom prst="rect">
            <a:avLst/>
          </a:prstGeom>
          <a:ln w="12700">
            <a:miter lim="400000"/>
          </a:ln>
          <a:effectLst>
            <a:outerShdw blurRad="63500" dist="63500" dir="5400000" rotWithShape="0">
              <a:srgbClr val="000000">
                <a:alpha val="7013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18600">
                <a:solidFill>
                  <a:srgbClr val="FFFFFF"/>
                </a:solidFill>
                <a:latin typeface="Emfatick NF"/>
                <a:ea typeface="Emfatick NF"/>
                <a:cs typeface="Emfatick NF"/>
                <a:sym typeface="Emfatick NF"/>
              </a:defRPr>
            </a:lvl1pPr>
          </a:lstStyle>
          <a:p>
            <a:r>
              <a:rPr b="1" i="1" dirty="0">
                <a:latin typeface="Calibri"/>
                <a:cs typeface="Calibri"/>
              </a:rPr>
              <a:t>Life in the Spirit!</a:t>
            </a:r>
          </a:p>
        </p:txBody>
      </p:sp>
      <p:sp>
        <p:nvSpPr>
          <p:cNvPr id="5" name="Shape 70"/>
          <p:cNvSpPr/>
          <p:nvPr/>
        </p:nvSpPr>
        <p:spPr>
          <a:xfrm>
            <a:off x="9176235" y="8871287"/>
            <a:ext cx="4794165" cy="718145"/>
          </a:xfrm>
          <a:prstGeom prst="rect">
            <a:avLst/>
          </a:prstGeom>
          <a:ln w="12700">
            <a:miter lim="400000"/>
          </a:ln>
          <a:effectLst>
            <a:outerShdw blurRad="76200" dist="63500" dir="1371204" rotWithShape="0">
              <a:srgbClr val="000000">
                <a:alpha val="80460"/>
              </a:srgbClr>
            </a:outerShdw>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lgn="r">
              <a:lnSpc>
                <a:spcPct val="130000"/>
              </a:lnSpc>
              <a:defRPr sz="3800">
                <a:solidFill>
                  <a:srgbClr val="FFFFFF"/>
                </a:solidFill>
                <a:latin typeface="Gill Sans"/>
                <a:ea typeface="Gill Sans"/>
                <a:cs typeface="Gill Sans"/>
                <a:sym typeface="Gill Sans"/>
              </a:defRPr>
            </a:lvl1pPr>
          </a:lstStyle>
          <a:p>
            <a:r>
              <a:rPr lang="en-US" sz="3200" dirty="0" smtClean="0">
                <a:latin typeface="Calibri"/>
                <a:cs typeface="Calibri"/>
              </a:rPr>
              <a:t>Pastor Hugo Cheng</a:t>
            </a:r>
            <a:endParaRPr sz="3200" dirty="0">
              <a:latin typeface="Calibri"/>
              <a:cs typeface="Calibri"/>
            </a:endParaRPr>
          </a:p>
        </p:txBody>
      </p:sp>
      <p:sp>
        <p:nvSpPr>
          <p:cNvPr id="6" name="Shape 71"/>
          <p:cNvSpPr/>
          <p:nvPr/>
        </p:nvSpPr>
        <p:spPr>
          <a:xfrm>
            <a:off x="81680" y="8871287"/>
            <a:ext cx="7489403" cy="718145"/>
          </a:xfrm>
          <a:prstGeom prst="rect">
            <a:avLst/>
          </a:prstGeom>
          <a:ln w="12700">
            <a:miter lim="400000"/>
          </a:ln>
          <a:effectLst>
            <a:outerShdw blurRad="76200" dist="63500" dir="1371204" rotWithShape="0">
              <a:srgbClr val="000000">
                <a:alpha val="8046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30000"/>
              </a:lnSpc>
              <a:defRPr sz="2900">
                <a:solidFill>
                  <a:srgbClr val="FFFFFF"/>
                </a:solidFill>
                <a:latin typeface="Gill Sans"/>
                <a:ea typeface="Gill Sans"/>
                <a:cs typeface="Gill Sans"/>
                <a:sym typeface="Gill Sans"/>
              </a:defRPr>
            </a:lvl1pPr>
          </a:lstStyle>
          <a:p>
            <a:r>
              <a:rPr sz="3200" dirty="0">
                <a:latin typeface="Calibri"/>
                <a:cs typeface="Calibri"/>
              </a:rPr>
              <a:t>Oakland International Fellowship</a:t>
            </a:r>
          </a:p>
        </p:txBody>
      </p:sp>
    </p:spTree>
    <p:extLst>
      <p:ext uri="{BB962C8B-B14F-4D97-AF65-F5344CB8AC3E}">
        <p14:creationId xmlns:p14="http://schemas.microsoft.com/office/powerpoint/2010/main" val="3175376051"/>
      </p:ext>
    </p:extLst>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605756" y="102189"/>
            <a:ext cx="11196499" cy="10948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lang="en-US" sz="4000" dirty="0">
                <a:solidFill>
                  <a:srgbClr val="800000"/>
                </a:solidFill>
                <a:latin typeface="Calibri"/>
                <a:cs typeface="Calibri"/>
              </a:rPr>
              <a:t>A) The Certainty and Variety of The Spirit's Leading</a:t>
            </a:r>
          </a:p>
        </p:txBody>
      </p:sp>
      <p:sp>
        <p:nvSpPr>
          <p:cNvPr id="8" name="Shape 102"/>
          <p:cNvSpPr/>
          <p:nvPr/>
        </p:nvSpPr>
        <p:spPr>
          <a:xfrm>
            <a:off x="1605756" y="1051791"/>
            <a:ext cx="11196500" cy="453457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3200" b="1" dirty="0" smtClean="0">
                <a:latin typeface="Calibri"/>
                <a:cs typeface="Calibri"/>
              </a:rPr>
              <a:t>Acts 13:2, 16:6-7</a:t>
            </a:r>
          </a:p>
          <a:p>
            <a:pPr algn="l"/>
            <a:r>
              <a:rPr lang="en-US" sz="3200" dirty="0">
                <a:latin typeface="Calibri"/>
                <a:cs typeface="Calibri"/>
              </a:rPr>
              <a:t>16 And I will ask the Father, and he will give you </a:t>
            </a:r>
            <a:r>
              <a:rPr lang="en-US" sz="3200" u="sng" dirty="0">
                <a:solidFill>
                  <a:srgbClr val="FF0000"/>
                </a:solidFill>
                <a:latin typeface="Calibri"/>
                <a:cs typeface="Calibri"/>
              </a:rPr>
              <a:t>another Helper</a:t>
            </a:r>
            <a:r>
              <a:rPr lang="en-US" sz="3200" dirty="0" smtClean="0">
                <a:latin typeface="Calibri"/>
                <a:cs typeface="Calibri"/>
              </a:rPr>
              <a:t>, </a:t>
            </a:r>
          </a:p>
          <a:p>
            <a:pPr algn="l"/>
            <a:r>
              <a:rPr lang="en-US" sz="3200" u="sng" dirty="0" smtClean="0">
                <a:solidFill>
                  <a:srgbClr val="FF0000"/>
                </a:solidFill>
                <a:latin typeface="Calibri"/>
                <a:cs typeface="Calibri"/>
              </a:rPr>
              <a:t>to </a:t>
            </a:r>
            <a:r>
              <a:rPr lang="en-US" sz="3200" u="sng" dirty="0">
                <a:solidFill>
                  <a:srgbClr val="FF0000"/>
                </a:solidFill>
                <a:latin typeface="Calibri"/>
                <a:cs typeface="Calibri"/>
              </a:rPr>
              <a:t>be with you forever</a:t>
            </a:r>
            <a:r>
              <a:rPr lang="en-US" sz="3200" dirty="0">
                <a:latin typeface="Calibri"/>
                <a:cs typeface="Calibri"/>
              </a:rPr>
              <a:t>, 17 </a:t>
            </a:r>
            <a:r>
              <a:rPr lang="en-US" sz="3200" u="sng" dirty="0">
                <a:solidFill>
                  <a:srgbClr val="FF0000"/>
                </a:solidFill>
                <a:latin typeface="Calibri"/>
                <a:cs typeface="Calibri"/>
              </a:rPr>
              <a:t>even the Spirit of truth</a:t>
            </a:r>
            <a:r>
              <a:rPr lang="en-US" sz="3200" dirty="0">
                <a:latin typeface="Calibri"/>
                <a:cs typeface="Calibri"/>
              </a:rPr>
              <a:t>, whom the world cannot receive, because it neither sees him nor knows him. </a:t>
            </a:r>
            <a:r>
              <a:rPr lang="en-US" sz="3200" u="sng" dirty="0">
                <a:solidFill>
                  <a:srgbClr val="FF0000"/>
                </a:solidFill>
                <a:latin typeface="Calibri"/>
                <a:cs typeface="Calibri"/>
              </a:rPr>
              <a:t>You know him, for he dwells with you and will </a:t>
            </a:r>
            <a:r>
              <a:rPr lang="en-US" sz="3200" u="sng" dirty="0" smtClean="0">
                <a:solidFill>
                  <a:srgbClr val="FF0000"/>
                </a:solidFill>
                <a:latin typeface="Calibri"/>
                <a:cs typeface="Calibri"/>
              </a:rPr>
              <a:t>be</a:t>
            </a:r>
            <a:r>
              <a:rPr lang="en-US" sz="3200" u="sng" dirty="0">
                <a:solidFill>
                  <a:srgbClr val="FF0000"/>
                </a:solidFill>
                <a:latin typeface="Calibri"/>
                <a:cs typeface="Calibri"/>
              </a:rPr>
              <a:t> </a:t>
            </a:r>
            <a:r>
              <a:rPr lang="en-US" sz="3200" u="sng" dirty="0" smtClean="0">
                <a:solidFill>
                  <a:srgbClr val="FF0000"/>
                </a:solidFill>
                <a:latin typeface="Calibri"/>
                <a:cs typeface="Calibri"/>
              </a:rPr>
              <a:t>in </a:t>
            </a:r>
            <a:r>
              <a:rPr lang="en-US" sz="3200" u="sng" dirty="0">
                <a:solidFill>
                  <a:srgbClr val="FF0000"/>
                </a:solidFill>
                <a:latin typeface="Calibri"/>
                <a:cs typeface="Calibri"/>
              </a:rPr>
              <a:t>you</a:t>
            </a:r>
            <a:r>
              <a:rPr lang="en-US" sz="3200" dirty="0" smtClean="0">
                <a:latin typeface="Calibri"/>
                <a:cs typeface="Calibri"/>
              </a:rPr>
              <a:t>. 18</a:t>
            </a:r>
            <a:r>
              <a:rPr lang="en-US" sz="3200" dirty="0">
                <a:latin typeface="Calibri"/>
                <a:cs typeface="Calibri"/>
              </a:rPr>
              <a:t> “</a:t>
            </a:r>
            <a:r>
              <a:rPr lang="en-US" sz="3200" u="sng" dirty="0">
                <a:solidFill>
                  <a:srgbClr val="FF0000"/>
                </a:solidFill>
                <a:latin typeface="Calibri"/>
                <a:cs typeface="Calibri"/>
              </a:rPr>
              <a:t>I will not leave you as orphans; I will come to you. 19 Yet a little while and the world will see me no more, but you will see me</a:t>
            </a:r>
            <a:r>
              <a:rPr lang="en-US" sz="3200" dirty="0">
                <a:latin typeface="Calibri"/>
                <a:cs typeface="Calibri"/>
              </a:rPr>
              <a:t>. Because I live, you also will live. 20 In that day you will know that I am in my Father, and you in me, and </a:t>
            </a:r>
            <a:r>
              <a:rPr lang="en-US" sz="3200" u="sng" dirty="0">
                <a:solidFill>
                  <a:srgbClr val="FF0000"/>
                </a:solidFill>
                <a:latin typeface="Calibri"/>
                <a:cs typeface="Calibri"/>
              </a:rPr>
              <a:t>I in you</a:t>
            </a:r>
            <a:r>
              <a:rPr lang="en-US" sz="3200" dirty="0">
                <a:latin typeface="Calibri"/>
                <a:cs typeface="Calibri"/>
              </a:rPr>
              <a:t>.</a:t>
            </a:r>
          </a:p>
        </p:txBody>
      </p:sp>
      <p:sp>
        <p:nvSpPr>
          <p:cNvPr id="2" name="Rounded Rectangle 1"/>
          <p:cNvSpPr/>
          <p:nvPr/>
        </p:nvSpPr>
        <p:spPr>
          <a:xfrm>
            <a:off x="1605756" y="5882184"/>
            <a:ext cx="11196499" cy="3382486"/>
          </a:xfrm>
          <a:prstGeom prst="roundRect">
            <a:avLst/>
          </a:prstGeom>
          <a:solidFill>
            <a:srgbClr val="FFE860"/>
          </a:solidFill>
          <a:ln w="38100" cap="flat" cmpd="sng">
            <a:solidFill>
              <a:schemeClr val="accent1">
                <a:lumMod val="50000"/>
              </a:schemeClr>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smtClean="0">
                <a:solidFill>
                  <a:schemeClr val="accent1">
                    <a:lumMod val="50000"/>
                  </a:schemeClr>
                </a:solidFill>
                <a:latin typeface="Calibri"/>
                <a:cs typeface="Calibri"/>
              </a:rPr>
              <a:t>FINAL SUMMARY: </a:t>
            </a:r>
            <a:r>
              <a:rPr lang="en-US" sz="3200" dirty="0">
                <a:solidFill>
                  <a:schemeClr val="accent1">
                    <a:lumMod val="50000"/>
                  </a:schemeClr>
                </a:solidFill>
                <a:latin typeface="Calibri"/>
                <a:cs typeface="Calibri"/>
              </a:rPr>
              <a:t>The Holy Spirit's purpose and desire is to be active in the believer's life. He leads us in the understanding and applications of God's Word. He empowers us to grow in Christ-</a:t>
            </a:r>
            <a:r>
              <a:rPr lang="en-US" sz="3200" dirty="0" smtClean="0">
                <a:solidFill>
                  <a:schemeClr val="accent1">
                    <a:lumMod val="50000"/>
                  </a:schemeClr>
                </a:solidFill>
                <a:latin typeface="Calibri"/>
                <a:cs typeface="Calibri"/>
              </a:rPr>
              <a:t>likeness. He gifts us to serve Jesus. </a:t>
            </a:r>
            <a:r>
              <a:rPr lang="en-US" sz="3200" dirty="0">
                <a:solidFill>
                  <a:schemeClr val="accent1">
                    <a:lumMod val="50000"/>
                  </a:schemeClr>
                </a:solidFill>
                <a:latin typeface="Calibri"/>
                <a:cs typeface="Calibri"/>
              </a:rPr>
              <a:t>He convicts us when we sin. At times He gives us specific directives in life's decisions, and at other times He provides us wisdom to make the decisions.</a:t>
            </a:r>
          </a:p>
        </p:txBody>
      </p:sp>
    </p:spTree>
    <p:extLst>
      <p:ext uri="{BB962C8B-B14F-4D97-AF65-F5344CB8AC3E}">
        <p14:creationId xmlns:p14="http://schemas.microsoft.com/office/powerpoint/2010/main" val="2490253552"/>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605756" y="102189"/>
            <a:ext cx="11196499" cy="10948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lang="en-US" sz="4000" dirty="0" smtClean="0">
                <a:solidFill>
                  <a:srgbClr val="800000"/>
                </a:solidFill>
                <a:latin typeface="Calibri"/>
                <a:cs typeface="Calibri"/>
              </a:rPr>
              <a:t>Discussion Questions:</a:t>
            </a:r>
            <a:endParaRPr lang="en-US" sz="4000" dirty="0">
              <a:solidFill>
                <a:srgbClr val="800000"/>
              </a:solidFill>
              <a:latin typeface="Calibri"/>
              <a:cs typeface="Calibri"/>
            </a:endParaRPr>
          </a:p>
        </p:txBody>
      </p:sp>
      <p:sp>
        <p:nvSpPr>
          <p:cNvPr id="8" name="Shape 102"/>
          <p:cNvSpPr/>
          <p:nvPr/>
        </p:nvSpPr>
        <p:spPr>
          <a:xfrm>
            <a:off x="1605756" y="1051791"/>
            <a:ext cx="11196500" cy="256480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marL="514350" lvl="0" indent="-514350" algn="l" fontAlgn="base">
              <a:buFont typeface="+mj-lt"/>
              <a:buAutoNum type="arabicPeriod"/>
            </a:pPr>
            <a:r>
              <a:rPr lang="en-US" sz="3200" dirty="0" smtClean="0">
                <a:latin typeface="Calibri"/>
                <a:cs typeface="Calibri"/>
              </a:rPr>
              <a:t>Have </a:t>
            </a:r>
            <a:r>
              <a:rPr lang="en-US" sz="3200" dirty="0">
                <a:latin typeface="Calibri"/>
                <a:cs typeface="Calibri"/>
              </a:rPr>
              <a:t>you ever experienced the guidance of the Holy </a:t>
            </a:r>
            <a:r>
              <a:rPr lang="en-US" sz="3200" dirty="0" err="1" smtClean="0">
                <a:latin typeface="Calibri"/>
                <a:cs typeface="Calibri"/>
              </a:rPr>
              <a:t>Spirit</a:t>
            </a:r>
            <a:r>
              <a:rPr lang="en-US" sz="3200" dirty="0" err="1">
                <a:latin typeface="Calibri"/>
                <a:cs typeface="Calibri"/>
              </a:rPr>
              <a:t>?</a:t>
            </a:r>
            <a:r>
              <a:rPr lang="en-US" sz="3200" dirty="0" err="1" smtClean="0">
                <a:latin typeface="Calibri"/>
                <a:cs typeface="Calibri"/>
              </a:rPr>
              <a:t>Please</a:t>
            </a:r>
            <a:r>
              <a:rPr lang="en-US" sz="3200" dirty="0" smtClean="0">
                <a:latin typeface="Calibri"/>
                <a:cs typeface="Calibri"/>
              </a:rPr>
              <a:t> share</a:t>
            </a:r>
            <a:r>
              <a:rPr lang="en-US" sz="3200" dirty="0">
                <a:latin typeface="Calibri"/>
                <a:cs typeface="Calibri"/>
              </a:rPr>
              <a:t> </a:t>
            </a:r>
            <a:r>
              <a:rPr lang="en-US" sz="3200" dirty="0" smtClean="0">
                <a:latin typeface="Calibri"/>
                <a:cs typeface="Calibri"/>
              </a:rPr>
              <a:t>with each other.</a:t>
            </a:r>
          </a:p>
          <a:p>
            <a:pPr marL="514350" lvl="0" indent="-514350" algn="l" fontAlgn="base">
              <a:buFont typeface="+mj-lt"/>
              <a:buAutoNum type="arabicPeriod"/>
            </a:pPr>
            <a:endParaRPr lang="en-US" sz="3200" dirty="0">
              <a:latin typeface="Calibri"/>
              <a:cs typeface="Calibri"/>
            </a:endParaRPr>
          </a:p>
          <a:p>
            <a:pPr marL="514350" lvl="0" indent="-514350" algn="l" fontAlgn="base">
              <a:buFont typeface="+mj-lt"/>
              <a:buAutoNum type="arabicPeriod"/>
            </a:pPr>
            <a:r>
              <a:rPr lang="en-US" sz="3200" dirty="0" smtClean="0">
                <a:latin typeface="Calibri"/>
                <a:cs typeface="Calibri"/>
              </a:rPr>
              <a:t>Is there </a:t>
            </a:r>
            <a:r>
              <a:rPr lang="en-US" sz="3200" dirty="0">
                <a:latin typeface="Calibri"/>
                <a:cs typeface="Calibri"/>
              </a:rPr>
              <a:t>currently </a:t>
            </a:r>
            <a:r>
              <a:rPr lang="en-US" sz="3200" dirty="0" smtClean="0">
                <a:latin typeface="Calibri"/>
                <a:cs typeface="Calibri"/>
              </a:rPr>
              <a:t>an area </a:t>
            </a:r>
            <a:r>
              <a:rPr lang="en-US" sz="3200" dirty="0">
                <a:latin typeface="Calibri"/>
                <a:cs typeface="Calibri"/>
              </a:rPr>
              <a:t>in your life where you are trying to discern the leading of the Spirit? Pray for one another.</a:t>
            </a:r>
          </a:p>
        </p:txBody>
      </p:sp>
    </p:spTree>
    <p:extLst>
      <p:ext uri="{BB962C8B-B14F-4D97-AF65-F5344CB8AC3E}">
        <p14:creationId xmlns:p14="http://schemas.microsoft.com/office/powerpoint/2010/main" val="723317651"/>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1.jpeg" descr="rcnKGxyKi.jpg"/>
          <p:cNvPicPr>
            <a:picLocks noChangeAspect="1"/>
          </p:cNvPicPr>
          <p:nvPr/>
        </p:nvPicPr>
        <p:blipFill>
          <a:blip r:embed="rId2">
            <a:extLst/>
          </a:blip>
          <a:srcRect l="4745" t="4724" r="5056" b="5002"/>
          <a:stretch>
            <a:fillRect/>
          </a:stretch>
        </p:blipFill>
        <p:spPr>
          <a:xfrm>
            <a:off x="1861424" y="1135040"/>
            <a:ext cx="10618727" cy="7901010"/>
          </a:xfrm>
          <a:custGeom>
            <a:avLst/>
            <a:gdLst/>
            <a:ahLst/>
            <a:cxnLst>
              <a:cxn ang="0">
                <a:pos x="wd2" y="hd2"/>
              </a:cxn>
              <a:cxn ang="5400000">
                <a:pos x="wd2" y="hd2"/>
              </a:cxn>
              <a:cxn ang="10800000">
                <a:pos x="wd2" y="hd2"/>
              </a:cxn>
              <a:cxn ang="16200000">
                <a:pos x="wd2" y="hd2"/>
              </a:cxn>
            </a:cxnLst>
            <a:rect l="0" t="0" r="r" b="b"/>
            <a:pathLst>
              <a:path w="21589" h="21598" extrusionOk="0">
                <a:moveTo>
                  <a:pt x="10901" y="0"/>
                </a:moveTo>
                <a:lnTo>
                  <a:pt x="10468" y="14"/>
                </a:lnTo>
                <a:cubicBezTo>
                  <a:pt x="10037" y="28"/>
                  <a:pt x="10034" y="29"/>
                  <a:pt x="9979" y="100"/>
                </a:cubicBezTo>
                <a:cubicBezTo>
                  <a:pt x="9863" y="248"/>
                  <a:pt x="9715" y="269"/>
                  <a:pt x="9591" y="156"/>
                </a:cubicBezTo>
                <a:cubicBezTo>
                  <a:pt x="9513" y="85"/>
                  <a:pt x="9507" y="85"/>
                  <a:pt x="9381" y="118"/>
                </a:cubicBezTo>
                <a:cubicBezTo>
                  <a:pt x="9308" y="138"/>
                  <a:pt x="9211" y="145"/>
                  <a:pt x="9159" y="135"/>
                </a:cubicBezTo>
                <a:cubicBezTo>
                  <a:pt x="9091" y="121"/>
                  <a:pt x="9054" y="126"/>
                  <a:pt x="9020" y="158"/>
                </a:cubicBezTo>
                <a:cubicBezTo>
                  <a:pt x="8992" y="185"/>
                  <a:pt x="8930" y="202"/>
                  <a:pt x="8857" y="202"/>
                </a:cubicBezTo>
                <a:cubicBezTo>
                  <a:pt x="8762" y="202"/>
                  <a:pt x="8727" y="189"/>
                  <a:pt x="8680" y="136"/>
                </a:cubicBezTo>
                <a:cubicBezTo>
                  <a:pt x="8588" y="32"/>
                  <a:pt x="8550" y="78"/>
                  <a:pt x="8550" y="294"/>
                </a:cubicBezTo>
                <a:cubicBezTo>
                  <a:pt x="8550" y="672"/>
                  <a:pt x="8320" y="978"/>
                  <a:pt x="8037" y="979"/>
                </a:cubicBezTo>
                <a:cubicBezTo>
                  <a:pt x="7964" y="979"/>
                  <a:pt x="7907" y="996"/>
                  <a:pt x="7871" y="1030"/>
                </a:cubicBezTo>
                <a:cubicBezTo>
                  <a:pt x="7761" y="1132"/>
                  <a:pt x="7691" y="1153"/>
                  <a:pt x="7513" y="1135"/>
                </a:cubicBezTo>
                <a:cubicBezTo>
                  <a:pt x="7320" y="1115"/>
                  <a:pt x="7317" y="1116"/>
                  <a:pt x="7104" y="1130"/>
                </a:cubicBezTo>
                <a:cubicBezTo>
                  <a:pt x="7019" y="1136"/>
                  <a:pt x="6915" y="1160"/>
                  <a:pt x="6872" y="1185"/>
                </a:cubicBezTo>
                <a:cubicBezTo>
                  <a:pt x="6758" y="1250"/>
                  <a:pt x="6527" y="1244"/>
                  <a:pt x="6412" y="1171"/>
                </a:cubicBezTo>
                <a:cubicBezTo>
                  <a:pt x="6288" y="1092"/>
                  <a:pt x="6161" y="895"/>
                  <a:pt x="6122" y="718"/>
                </a:cubicBezTo>
                <a:cubicBezTo>
                  <a:pt x="6099" y="615"/>
                  <a:pt x="6073" y="561"/>
                  <a:pt x="6025" y="521"/>
                </a:cubicBezTo>
                <a:lnTo>
                  <a:pt x="5960" y="465"/>
                </a:lnTo>
                <a:lnTo>
                  <a:pt x="5848" y="542"/>
                </a:lnTo>
                <a:cubicBezTo>
                  <a:pt x="5688" y="651"/>
                  <a:pt x="5535" y="647"/>
                  <a:pt x="5326" y="532"/>
                </a:cubicBezTo>
                <a:lnTo>
                  <a:pt x="5170" y="445"/>
                </a:lnTo>
                <a:lnTo>
                  <a:pt x="5072" y="545"/>
                </a:lnTo>
                <a:cubicBezTo>
                  <a:pt x="5019" y="599"/>
                  <a:pt x="4936" y="659"/>
                  <a:pt x="4888" y="676"/>
                </a:cubicBezTo>
                <a:cubicBezTo>
                  <a:pt x="4840" y="693"/>
                  <a:pt x="4779" y="723"/>
                  <a:pt x="4750" y="743"/>
                </a:cubicBezTo>
                <a:cubicBezTo>
                  <a:pt x="4560" y="875"/>
                  <a:pt x="4259" y="850"/>
                  <a:pt x="4101" y="688"/>
                </a:cubicBezTo>
                <a:cubicBezTo>
                  <a:pt x="4045" y="631"/>
                  <a:pt x="4002" y="605"/>
                  <a:pt x="3984" y="618"/>
                </a:cubicBezTo>
                <a:cubicBezTo>
                  <a:pt x="3927" y="659"/>
                  <a:pt x="3768" y="673"/>
                  <a:pt x="3687" y="643"/>
                </a:cubicBezTo>
                <a:cubicBezTo>
                  <a:pt x="3641" y="627"/>
                  <a:pt x="3520" y="605"/>
                  <a:pt x="3418" y="593"/>
                </a:cubicBezTo>
                <a:cubicBezTo>
                  <a:pt x="3200" y="570"/>
                  <a:pt x="3103" y="516"/>
                  <a:pt x="2979" y="349"/>
                </a:cubicBezTo>
                <a:lnTo>
                  <a:pt x="2891" y="231"/>
                </a:lnTo>
                <a:lnTo>
                  <a:pt x="2810" y="287"/>
                </a:lnTo>
                <a:cubicBezTo>
                  <a:pt x="2720" y="351"/>
                  <a:pt x="2364" y="411"/>
                  <a:pt x="2214" y="388"/>
                </a:cubicBezTo>
                <a:cubicBezTo>
                  <a:pt x="2164" y="381"/>
                  <a:pt x="2078" y="336"/>
                  <a:pt x="2018" y="285"/>
                </a:cubicBezTo>
                <a:cubicBezTo>
                  <a:pt x="1913" y="198"/>
                  <a:pt x="1906" y="196"/>
                  <a:pt x="1745" y="214"/>
                </a:cubicBezTo>
                <a:cubicBezTo>
                  <a:pt x="1608" y="229"/>
                  <a:pt x="1571" y="244"/>
                  <a:pt x="1527" y="302"/>
                </a:cubicBezTo>
                <a:cubicBezTo>
                  <a:pt x="1402" y="462"/>
                  <a:pt x="1147" y="522"/>
                  <a:pt x="942" y="438"/>
                </a:cubicBezTo>
                <a:lnTo>
                  <a:pt x="841" y="397"/>
                </a:lnTo>
                <a:lnTo>
                  <a:pt x="759" y="497"/>
                </a:lnTo>
                <a:cubicBezTo>
                  <a:pt x="655" y="623"/>
                  <a:pt x="529" y="700"/>
                  <a:pt x="426" y="701"/>
                </a:cubicBezTo>
                <a:lnTo>
                  <a:pt x="346" y="702"/>
                </a:lnTo>
                <a:lnTo>
                  <a:pt x="358" y="819"/>
                </a:lnTo>
                <a:cubicBezTo>
                  <a:pt x="394" y="1173"/>
                  <a:pt x="395" y="1302"/>
                  <a:pt x="364" y="1423"/>
                </a:cubicBezTo>
                <a:cubicBezTo>
                  <a:pt x="325" y="1577"/>
                  <a:pt x="319" y="1789"/>
                  <a:pt x="349" y="1937"/>
                </a:cubicBezTo>
                <a:cubicBezTo>
                  <a:pt x="392" y="2154"/>
                  <a:pt x="365" y="2361"/>
                  <a:pt x="277" y="2503"/>
                </a:cubicBezTo>
                <a:lnTo>
                  <a:pt x="225" y="2586"/>
                </a:lnTo>
                <a:lnTo>
                  <a:pt x="287" y="2700"/>
                </a:lnTo>
                <a:cubicBezTo>
                  <a:pt x="424" y="2953"/>
                  <a:pt x="409" y="3295"/>
                  <a:pt x="251" y="3563"/>
                </a:cubicBezTo>
                <a:cubicBezTo>
                  <a:pt x="169" y="3702"/>
                  <a:pt x="166" y="3714"/>
                  <a:pt x="178" y="3849"/>
                </a:cubicBezTo>
                <a:cubicBezTo>
                  <a:pt x="186" y="3927"/>
                  <a:pt x="203" y="4010"/>
                  <a:pt x="217" y="4033"/>
                </a:cubicBezTo>
                <a:cubicBezTo>
                  <a:pt x="331" y="4216"/>
                  <a:pt x="356" y="4563"/>
                  <a:pt x="271" y="4779"/>
                </a:cubicBezTo>
                <a:cubicBezTo>
                  <a:pt x="229" y="4886"/>
                  <a:pt x="225" y="4915"/>
                  <a:pt x="245" y="5005"/>
                </a:cubicBezTo>
                <a:cubicBezTo>
                  <a:pt x="274" y="5135"/>
                  <a:pt x="275" y="5338"/>
                  <a:pt x="246" y="5439"/>
                </a:cubicBezTo>
                <a:cubicBezTo>
                  <a:pt x="229" y="5499"/>
                  <a:pt x="232" y="5561"/>
                  <a:pt x="260" y="5715"/>
                </a:cubicBezTo>
                <a:cubicBezTo>
                  <a:pt x="296" y="5912"/>
                  <a:pt x="296" y="5915"/>
                  <a:pt x="249" y="6091"/>
                </a:cubicBezTo>
                <a:cubicBezTo>
                  <a:pt x="173" y="6376"/>
                  <a:pt x="171" y="6510"/>
                  <a:pt x="240" y="6679"/>
                </a:cubicBezTo>
                <a:cubicBezTo>
                  <a:pt x="312" y="6855"/>
                  <a:pt x="319" y="7070"/>
                  <a:pt x="260" y="7247"/>
                </a:cubicBezTo>
                <a:lnTo>
                  <a:pt x="220" y="7365"/>
                </a:lnTo>
                <a:lnTo>
                  <a:pt x="307" y="7589"/>
                </a:lnTo>
                <a:cubicBezTo>
                  <a:pt x="373" y="7761"/>
                  <a:pt x="392" y="7843"/>
                  <a:pt x="392" y="7947"/>
                </a:cubicBezTo>
                <a:cubicBezTo>
                  <a:pt x="392" y="8021"/>
                  <a:pt x="417" y="8183"/>
                  <a:pt x="447" y="8308"/>
                </a:cubicBezTo>
                <a:cubicBezTo>
                  <a:pt x="495" y="8510"/>
                  <a:pt x="499" y="8553"/>
                  <a:pt x="481" y="8691"/>
                </a:cubicBezTo>
                <a:cubicBezTo>
                  <a:pt x="461" y="8839"/>
                  <a:pt x="462" y="8851"/>
                  <a:pt x="516" y="8944"/>
                </a:cubicBezTo>
                <a:cubicBezTo>
                  <a:pt x="609" y="9103"/>
                  <a:pt x="629" y="9226"/>
                  <a:pt x="600" y="9456"/>
                </a:cubicBezTo>
                <a:cubicBezTo>
                  <a:pt x="586" y="9564"/>
                  <a:pt x="573" y="9672"/>
                  <a:pt x="570" y="9695"/>
                </a:cubicBezTo>
                <a:cubicBezTo>
                  <a:pt x="568" y="9718"/>
                  <a:pt x="610" y="9769"/>
                  <a:pt x="666" y="9813"/>
                </a:cubicBezTo>
                <a:cubicBezTo>
                  <a:pt x="805" y="9921"/>
                  <a:pt x="874" y="10073"/>
                  <a:pt x="884" y="10290"/>
                </a:cubicBezTo>
                <a:cubicBezTo>
                  <a:pt x="889" y="10393"/>
                  <a:pt x="883" y="10489"/>
                  <a:pt x="868" y="10526"/>
                </a:cubicBezTo>
                <a:cubicBezTo>
                  <a:pt x="849" y="10575"/>
                  <a:pt x="850" y="10596"/>
                  <a:pt x="873" y="10633"/>
                </a:cubicBezTo>
                <a:cubicBezTo>
                  <a:pt x="962" y="10774"/>
                  <a:pt x="988" y="11127"/>
                  <a:pt x="922" y="11296"/>
                </a:cubicBezTo>
                <a:cubicBezTo>
                  <a:pt x="903" y="11345"/>
                  <a:pt x="888" y="11414"/>
                  <a:pt x="888" y="11449"/>
                </a:cubicBezTo>
                <a:cubicBezTo>
                  <a:pt x="888" y="11522"/>
                  <a:pt x="780" y="11844"/>
                  <a:pt x="746" y="11872"/>
                </a:cubicBezTo>
                <a:cubicBezTo>
                  <a:pt x="712" y="11900"/>
                  <a:pt x="718" y="12058"/>
                  <a:pt x="756" y="12181"/>
                </a:cubicBezTo>
                <a:cubicBezTo>
                  <a:pt x="783" y="12267"/>
                  <a:pt x="786" y="12343"/>
                  <a:pt x="775" y="12566"/>
                </a:cubicBezTo>
                <a:cubicBezTo>
                  <a:pt x="753" y="13031"/>
                  <a:pt x="748" y="13046"/>
                  <a:pt x="520" y="13316"/>
                </a:cubicBezTo>
                <a:cubicBezTo>
                  <a:pt x="460" y="13386"/>
                  <a:pt x="356" y="13606"/>
                  <a:pt x="335" y="13705"/>
                </a:cubicBezTo>
                <a:cubicBezTo>
                  <a:pt x="277" y="13979"/>
                  <a:pt x="202" y="14236"/>
                  <a:pt x="157" y="14314"/>
                </a:cubicBezTo>
                <a:cubicBezTo>
                  <a:pt x="115" y="14389"/>
                  <a:pt x="0" y="14688"/>
                  <a:pt x="0" y="14723"/>
                </a:cubicBezTo>
                <a:cubicBezTo>
                  <a:pt x="0" y="14730"/>
                  <a:pt x="41" y="14793"/>
                  <a:pt x="90" y="14863"/>
                </a:cubicBezTo>
                <a:cubicBezTo>
                  <a:pt x="145" y="14940"/>
                  <a:pt x="194" y="15045"/>
                  <a:pt x="215" y="15130"/>
                </a:cubicBezTo>
                <a:cubicBezTo>
                  <a:pt x="234" y="15207"/>
                  <a:pt x="265" y="15285"/>
                  <a:pt x="283" y="15306"/>
                </a:cubicBezTo>
                <a:cubicBezTo>
                  <a:pt x="301" y="15326"/>
                  <a:pt x="338" y="15405"/>
                  <a:pt x="365" y="15481"/>
                </a:cubicBezTo>
                <a:cubicBezTo>
                  <a:pt x="415" y="15627"/>
                  <a:pt x="429" y="15877"/>
                  <a:pt x="395" y="16000"/>
                </a:cubicBezTo>
                <a:cubicBezTo>
                  <a:pt x="385" y="16035"/>
                  <a:pt x="366" y="16245"/>
                  <a:pt x="352" y="16467"/>
                </a:cubicBezTo>
                <a:cubicBezTo>
                  <a:pt x="338" y="16688"/>
                  <a:pt x="319" y="16919"/>
                  <a:pt x="309" y="16979"/>
                </a:cubicBezTo>
                <a:cubicBezTo>
                  <a:pt x="295" y="17066"/>
                  <a:pt x="302" y="17119"/>
                  <a:pt x="341" y="17248"/>
                </a:cubicBezTo>
                <a:cubicBezTo>
                  <a:pt x="367" y="17336"/>
                  <a:pt x="395" y="17445"/>
                  <a:pt x="403" y="17491"/>
                </a:cubicBezTo>
                <a:cubicBezTo>
                  <a:pt x="423" y="17615"/>
                  <a:pt x="358" y="17890"/>
                  <a:pt x="278" y="18015"/>
                </a:cubicBezTo>
                <a:lnTo>
                  <a:pt x="211" y="18121"/>
                </a:lnTo>
                <a:lnTo>
                  <a:pt x="244" y="18290"/>
                </a:lnTo>
                <a:cubicBezTo>
                  <a:pt x="263" y="18383"/>
                  <a:pt x="294" y="18483"/>
                  <a:pt x="312" y="18512"/>
                </a:cubicBezTo>
                <a:cubicBezTo>
                  <a:pt x="390" y="18631"/>
                  <a:pt x="404" y="18807"/>
                  <a:pt x="361" y="19136"/>
                </a:cubicBezTo>
                <a:cubicBezTo>
                  <a:pt x="349" y="19221"/>
                  <a:pt x="357" y="19255"/>
                  <a:pt x="403" y="19336"/>
                </a:cubicBezTo>
                <a:cubicBezTo>
                  <a:pt x="456" y="19431"/>
                  <a:pt x="543" y="19712"/>
                  <a:pt x="579" y="19909"/>
                </a:cubicBezTo>
                <a:cubicBezTo>
                  <a:pt x="631" y="20188"/>
                  <a:pt x="643" y="20370"/>
                  <a:pt x="619" y="20499"/>
                </a:cubicBezTo>
                <a:cubicBezTo>
                  <a:pt x="593" y="20639"/>
                  <a:pt x="477" y="20839"/>
                  <a:pt x="385" y="20906"/>
                </a:cubicBezTo>
                <a:cubicBezTo>
                  <a:pt x="342" y="20937"/>
                  <a:pt x="331" y="20964"/>
                  <a:pt x="332" y="21044"/>
                </a:cubicBezTo>
                <a:cubicBezTo>
                  <a:pt x="332" y="21135"/>
                  <a:pt x="340" y="21150"/>
                  <a:pt x="437" y="21213"/>
                </a:cubicBezTo>
                <a:cubicBezTo>
                  <a:pt x="495" y="21251"/>
                  <a:pt x="557" y="21310"/>
                  <a:pt x="575" y="21346"/>
                </a:cubicBezTo>
                <a:cubicBezTo>
                  <a:pt x="625" y="21451"/>
                  <a:pt x="685" y="21467"/>
                  <a:pt x="783" y="21402"/>
                </a:cubicBezTo>
                <a:cubicBezTo>
                  <a:pt x="830" y="21370"/>
                  <a:pt x="907" y="21343"/>
                  <a:pt x="955" y="21340"/>
                </a:cubicBezTo>
                <a:cubicBezTo>
                  <a:pt x="1022" y="21336"/>
                  <a:pt x="1059" y="21315"/>
                  <a:pt x="1110" y="21249"/>
                </a:cubicBezTo>
                <a:cubicBezTo>
                  <a:pt x="1342" y="20951"/>
                  <a:pt x="1724" y="20967"/>
                  <a:pt x="1938" y="21282"/>
                </a:cubicBezTo>
                <a:cubicBezTo>
                  <a:pt x="1989" y="21358"/>
                  <a:pt x="2020" y="21380"/>
                  <a:pt x="2075" y="21380"/>
                </a:cubicBezTo>
                <a:cubicBezTo>
                  <a:pt x="2114" y="21380"/>
                  <a:pt x="2187" y="21399"/>
                  <a:pt x="2237" y="21421"/>
                </a:cubicBezTo>
                <a:cubicBezTo>
                  <a:pt x="2313" y="21456"/>
                  <a:pt x="2353" y="21457"/>
                  <a:pt x="2480" y="21430"/>
                </a:cubicBezTo>
                <a:cubicBezTo>
                  <a:pt x="2564" y="21412"/>
                  <a:pt x="2707" y="21397"/>
                  <a:pt x="2798" y="21396"/>
                </a:cubicBezTo>
                <a:cubicBezTo>
                  <a:pt x="2940" y="21396"/>
                  <a:pt x="2978" y="21407"/>
                  <a:pt x="3072" y="21474"/>
                </a:cubicBezTo>
                <a:cubicBezTo>
                  <a:pt x="3132" y="21517"/>
                  <a:pt x="3229" y="21561"/>
                  <a:pt x="3289" y="21573"/>
                </a:cubicBezTo>
                <a:cubicBezTo>
                  <a:pt x="3348" y="21585"/>
                  <a:pt x="3402" y="21596"/>
                  <a:pt x="3408" y="21598"/>
                </a:cubicBezTo>
                <a:cubicBezTo>
                  <a:pt x="3415" y="21600"/>
                  <a:pt x="3452" y="21556"/>
                  <a:pt x="3491" y="21500"/>
                </a:cubicBezTo>
                <a:cubicBezTo>
                  <a:pt x="3643" y="21287"/>
                  <a:pt x="3881" y="21215"/>
                  <a:pt x="4088" y="21320"/>
                </a:cubicBezTo>
                <a:cubicBezTo>
                  <a:pt x="4211" y="21383"/>
                  <a:pt x="4347" y="21372"/>
                  <a:pt x="4479" y="21289"/>
                </a:cubicBezTo>
                <a:cubicBezTo>
                  <a:pt x="4542" y="21250"/>
                  <a:pt x="4634" y="21227"/>
                  <a:pt x="4778" y="21214"/>
                </a:cubicBezTo>
                <a:cubicBezTo>
                  <a:pt x="4893" y="21204"/>
                  <a:pt x="5008" y="21181"/>
                  <a:pt x="5033" y="21163"/>
                </a:cubicBezTo>
                <a:cubicBezTo>
                  <a:pt x="5100" y="21114"/>
                  <a:pt x="5272" y="21123"/>
                  <a:pt x="5373" y="21181"/>
                </a:cubicBezTo>
                <a:cubicBezTo>
                  <a:pt x="5422" y="21210"/>
                  <a:pt x="5497" y="21279"/>
                  <a:pt x="5539" y="21334"/>
                </a:cubicBezTo>
                <a:lnTo>
                  <a:pt x="5615" y="21434"/>
                </a:lnTo>
                <a:lnTo>
                  <a:pt x="5818" y="21428"/>
                </a:lnTo>
                <a:cubicBezTo>
                  <a:pt x="5995" y="21422"/>
                  <a:pt x="6033" y="21429"/>
                  <a:pt x="6120" y="21486"/>
                </a:cubicBezTo>
                <a:lnTo>
                  <a:pt x="6219" y="21553"/>
                </a:lnTo>
                <a:lnTo>
                  <a:pt x="6264" y="21495"/>
                </a:lnTo>
                <a:cubicBezTo>
                  <a:pt x="6329" y="21413"/>
                  <a:pt x="6484" y="21325"/>
                  <a:pt x="6564" y="21325"/>
                </a:cubicBezTo>
                <a:cubicBezTo>
                  <a:pt x="6610" y="21324"/>
                  <a:pt x="6661" y="21295"/>
                  <a:pt x="6713" y="21240"/>
                </a:cubicBezTo>
                <a:cubicBezTo>
                  <a:pt x="6832" y="21113"/>
                  <a:pt x="6920" y="21074"/>
                  <a:pt x="7089" y="21074"/>
                </a:cubicBezTo>
                <a:cubicBezTo>
                  <a:pt x="7212" y="21074"/>
                  <a:pt x="7262" y="21088"/>
                  <a:pt x="7344" y="21145"/>
                </a:cubicBezTo>
                <a:cubicBezTo>
                  <a:pt x="7461" y="21226"/>
                  <a:pt x="7520" y="21220"/>
                  <a:pt x="7713" y="21109"/>
                </a:cubicBezTo>
                <a:cubicBezTo>
                  <a:pt x="7887" y="21009"/>
                  <a:pt x="8063" y="21009"/>
                  <a:pt x="8227" y="21110"/>
                </a:cubicBezTo>
                <a:cubicBezTo>
                  <a:pt x="8313" y="21163"/>
                  <a:pt x="8382" y="21185"/>
                  <a:pt x="8464" y="21185"/>
                </a:cubicBezTo>
                <a:cubicBezTo>
                  <a:pt x="8556" y="21185"/>
                  <a:pt x="8614" y="21207"/>
                  <a:pt x="8735" y="21286"/>
                </a:cubicBezTo>
                <a:cubicBezTo>
                  <a:pt x="8821" y="21341"/>
                  <a:pt x="8920" y="21422"/>
                  <a:pt x="8956" y="21468"/>
                </a:cubicBezTo>
                <a:cubicBezTo>
                  <a:pt x="9000" y="21525"/>
                  <a:pt x="9034" y="21547"/>
                  <a:pt x="9061" y="21535"/>
                </a:cubicBezTo>
                <a:cubicBezTo>
                  <a:pt x="9082" y="21526"/>
                  <a:pt x="9164" y="21516"/>
                  <a:pt x="9243" y="21515"/>
                </a:cubicBezTo>
                <a:cubicBezTo>
                  <a:pt x="9361" y="21512"/>
                  <a:pt x="9396" y="21500"/>
                  <a:pt x="9443" y="21447"/>
                </a:cubicBezTo>
                <a:cubicBezTo>
                  <a:pt x="9600" y="21270"/>
                  <a:pt x="10084" y="21168"/>
                  <a:pt x="10240" y="21279"/>
                </a:cubicBezTo>
                <a:cubicBezTo>
                  <a:pt x="10306" y="21326"/>
                  <a:pt x="10311" y="21325"/>
                  <a:pt x="10394" y="21272"/>
                </a:cubicBezTo>
                <a:cubicBezTo>
                  <a:pt x="10587" y="21147"/>
                  <a:pt x="10802" y="21140"/>
                  <a:pt x="10965" y="21253"/>
                </a:cubicBezTo>
                <a:cubicBezTo>
                  <a:pt x="11045" y="21309"/>
                  <a:pt x="11209" y="21308"/>
                  <a:pt x="11355" y="21251"/>
                </a:cubicBezTo>
                <a:cubicBezTo>
                  <a:pt x="11438" y="21218"/>
                  <a:pt x="11512" y="21211"/>
                  <a:pt x="11616" y="21223"/>
                </a:cubicBezTo>
                <a:cubicBezTo>
                  <a:pt x="11802" y="21244"/>
                  <a:pt x="11972" y="21167"/>
                  <a:pt x="12071" y="21018"/>
                </a:cubicBezTo>
                <a:cubicBezTo>
                  <a:pt x="12148" y="20902"/>
                  <a:pt x="12305" y="20825"/>
                  <a:pt x="12466" y="20825"/>
                </a:cubicBezTo>
                <a:cubicBezTo>
                  <a:pt x="12632" y="20824"/>
                  <a:pt x="12711" y="20855"/>
                  <a:pt x="12845" y="20970"/>
                </a:cubicBezTo>
                <a:cubicBezTo>
                  <a:pt x="12917" y="21032"/>
                  <a:pt x="12952" y="21045"/>
                  <a:pt x="13000" y="21031"/>
                </a:cubicBezTo>
                <a:cubicBezTo>
                  <a:pt x="13034" y="21021"/>
                  <a:pt x="13193" y="21008"/>
                  <a:pt x="13352" y="21002"/>
                </a:cubicBezTo>
                <a:cubicBezTo>
                  <a:pt x="13628" y="20993"/>
                  <a:pt x="13646" y="20996"/>
                  <a:pt x="13750" y="21064"/>
                </a:cubicBezTo>
                <a:lnTo>
                  <a:pt x="13859" y="21135"/>
                </a:lnTo>
                <a:lnTo>
                  <a:pt x="13960" y="21077"/>
                </a:lnTo>
                <a:cubicBezTo>
                  <a:pt x="14083" y="21007"/>
                  <a:pt x="14257" y="21000"/>
                  <a:pt x="14374" y="21063"/>
                </a:cubicBezTo>
                <a:cubicBezTo>
                  <a:pt x="14451" y="21104"/>
                  <a:pt x="14461" y="21104"/>
                  <a:pt x="14494" y="21064"/>
                </a:cubicBezTo>
                <a:cubicBezTo>
                  <a:pt x="14602" y="20933"/>
                  <a:pt x="14900" y="20882"/>
                  <a:pt x="15054" y="20968"/>
                </a:cubicBezTo>
                <a:cubicBezTo>
                  <a:pt x="15117" y="21004"/>
                  <a:pt x="15132" y="21002"/>
                  <a:pt x="15203" y="20955"/>
                </a:cubicBezTo>
                <a:cubicBezTo>
                  <a:pt x="15313" y="20881"/>
                  <a:pt x="15685" y="20888"/>
                  <a:pt x="15841" y="20967"/>
                </a:cubicBezTo>
                <a:cubicBezTo>
                  <a:pt x="15879" y="20986"/>
                  <a:pt x="15915" y="20981"/>
                  <a:pt x="15969" y="20950"/>
                </a:cubicBezTo>
                <a:cubicBezTo>
                  <a:pt x="16057" y="20901"/>
                  <a:pt x="16236" y="20894"/>
                  <a:pt x="16297" y="20937"/>
                </a:cubicBezTo>
                <a:cubicBezTo>
                  <a:pt x="16328" y="20960"/>
                  <a:pt x="16358" y="20958"/>
                  <a:pt x="16415" y="20928"/>
                </a:cubicBezTo>
                <a:cubicBezTo>
                  <a:pt x="16456" y="20906"/>
                  <a:pt x="16546" y="20886"/>
                  <a:pt x="16614" y="20885"/>
                </a:cubicBezTo>
                <a:cubicBezTo>
                  <a:pt x="16727" y="20883"/>
                  <a:pt x="16798" y="20859"/>
                  <a:pt x="17049" y="20732"/>
                </a:cubicBezTo>
                <a:cubicBezTo>
                  <a:pt x="17108" y="20703"/>
                  <a:pt x="17212" y="20690"/>
                  <a:pt x="17398" y="20689"/>
                </a:cubicBezTo>
                <a:cubicBezTo>
                  <a:pt x="17635" y="20688"/>
                  <a:pt x="17674" y="20695"/>
                  <a:pt x="17769" y="20754"/>
                </a:cubicBezTo>
                <a:cubicBezTo>
                  <a:pt x="17827" y="20791"/>
                  <a:pt x="17930" y="20841"/>
                  <a:pt x="17998" y="20866"/>
                </a:cubicBezTo>
                <a:cubicBezTo>
                  <a:pt x="18195" y="20938"/>
                  <a:pt x="18231" y="20962"/>
                  <a:pt x="18292" y="21070"/>
                </a:cubicBezTo>
                <a:cubicBezTo>
                  <a:pt x="18340" y="21156"/>
                  <a:pt x="18349" y="21198"/>
                  <a:pt x="18349" y="21345"/>
                </a:cubicBezTo>
                <a:cubicBezTo>
                  <a:pt x="18349" y="21441"/>
                  <a:pt x="18354" y="21515"/>
                  <a:pt x="18359" y="21510"/>
                </a:cubicBezTo>
                <a:cubicBezTo>
                  <a:pt x="18517" y="21382"/>
                  <a:pt x="18754" y="21359"/>
                  <a:pt x="18922" y="21458"/>
                </a:cubicBezTo>
                <a:cubicBezTo>
                  <a:pt x="18976" y="21490"/>
                  <a:pt x="19020" y="21511"/>
                  <a:pt x="19020" y="21505"/>
                </a:cubicBezTo>
                <a:cubicBezTo>
                  <a:pt x="19020" y="21499"/>
                  <a:pt x="19067" y="21512"/>
                  <a:pt x="19124" y="21535"/>
                </a:cubicBezTo>
                <a:cubicBezTo>
                  <a:pt x="19236" y="21580"/>
                  <a:pt x="19332" y="21565"/>
                  <a:pt x="19521" y="21476"/>
                </a:cubicBezTo>
                <a:cubicBezTo>
                  <a:pt x="19605" y="21435"/>
                  <a:pt x="19655" y="21433"/>
                  <a:pt x="19882" y="21455"/>
                </a:cubicBezTo>
                <a:cubicBezTo>
                  <a:pt x="20062" y="21473"/>
                  <a:pt x="20171" y="21496"/>
                  <a:pt x="20225" y="21531"/>
                </a:cubicBezTo>
                <a:cubicBezTo>
                  <a:pt x="20294" y="21575"/>
                  <a:pt x="20318" y="21578"/>
                  <a:pt x="20407" y="21550"/>
                </a:cubicBezTo>
                <a:cubicBezTo>
                  <a:pt x="20464" y="21533"/>
                  <a:pt x="20541" y="21518"/>
                  <a:pt x="20578" y="21518"/>
                </a:cubicBezTo>
                <a:cubicBezTo>
                  <a:pt x="20626" y="21518"/>
                  <a:pt x="20661" y="21495"/>
                  <a:pt x="20705" y="21432"/>
                </a:cubicBezTo>
                <a:cubicBezTo>
                  <a:pt x="20817" y="21272"/>
                  <a:pt x="21003" y="21222"/>
                  <a:pt x="21161" y="21311"/>
                </a:cubicBezTo>
                <a:cubicBezTo>
                  <a:pt x="21202" y="21333"/>
                  <a:pt x="21255" y="21352"/>
                  <a:pt x="21280" y="21352"/>
                </a:cubicBezTo>
                <a:cubicBezTo>
                  <a:pt x="21322" y="21352"/>
                  <a:pt x="21323" y="21341"/>
                  <a:pt x="21316" y="21145"/>
                </a:cubicBezTo>
                <a:cubicBezTo>
                  <a:pt x="21306" y="20887"/>
                  <a:pt x="21352" y="20743"/>
                  <a:pt x="21500" y="20564"/>
                </a:cubicBezTo>
                <a:cubicBezTo>
                  <a:pt x="21597" y="20446"/>
                  <a:pt x="21600" y="20438"/>
                  <a:pt x="21578" y="20354"/>
                </a:cubicBezTo>
                <a:cubicBezTo>
                  <a:pt x="21566" y="20305"/>
                  <a:pt x="21506" y="20203"/>
                  <a:pt x="21445" y="20126"/>
                </a:cubicBezTo>
                <a:cubicBezTo>
                  <a:pt x="21261" y="19893"/>
                  <a:pt x="21212" y="19582"/>
                  <a:pt x="21311" y="19284"/>
                </a:cubicBezTo>
                <a:cubicBezTo>
                  <a:pt x="21351" y="19164"/>
                  <a:pt x="21358" y="19087"/>
                  <a:pt x="21365" y="18701"/>
                </a:cubicBezTo>
                <a:cubicBezTo>
                  <a:pt x="21370" y="18429"/>
                  <a:pt x="21364" y="18207"/>
                  <a:pt x="21350" y="18128"/>
                </a:cubicBezTo>
                <a:cubicBezTo>
                  <a:pt x="21333" y="18034"/>
                  <a:pt x="21332" y="17936"/>
                  <a:pt x="21347" y="17780"/>
                </a:cubicBezTo>
                <a:cubicBezTo>
                  <a:pt x="21364" y="17606"/>
                  <a:pt x="21363" y="17548"/>
                  <a:pt x="21340" y="17486"/>
                </a:cubicBezTo>
                <a:cubicBezTo>
                  <a:pt x="21322" y="17438"/>
                  <a:pt x="21312" y="17334"/>
                  <a:pt x="21314" y="17209"/>
                </a:cubicBezTo>
                <a:cubicBezTo>
                  <a:pt x="21317" y="17042"/>
                  <a:pt x="21310" y="16984"/>
                  <a:pt x="21266" y="16869"/>
                </a:cubicBezTo>
                <a:cubicBezTo>
                  <a:pt x="21199" y="16693"/>
                  <a:pt x="21180" y="16556"/>
                  <a:pt x="21205" y="16432"/>
                </a:cubicBezTo>
                <a:cubicBezTo>
                  <a:pt x="21224" y="16339"/>
                  <a:pt x="21221" y="16328"/>
                  <a:pt x="21142" y="16227"/>
                </a:cubicBezTo>
                <a:cubicBezTo>
                  <a:pt x="20974" y="16010"/>
                  <a:pt x="20925" y="15673"/>
                  <a:pt x="21021" y="15404"/>
                </a:cubicBezTo>
                <a:cubicBezTo>
                  <a:pt x="21084" y="15231"/>
                  <a:pt x="21251" y="15031"/>
                  <a:pt x="21367" y="14992"/>
                </a:cubicBezTo>
                <a:cubicBezTo>
                  <a:pt x="21416" y="14975"/>
                  <a:pt x="21457" y="14958"/>
                  <a:pt x="21457" y="14954"/>
                </a:cubicBezTo>
                <a:cubicBezTo>
                  <a:pt x="21457" y="14950"/>
                  <a:pt x="21443" y="14903"/>
                  <a:pt x="21426" y="14848"/>
                </a:cubicBezTo>
                <a:cubicBezTo>
                  <a:pt x="21361" y="14637"/>
                  <a:pt x="21395" y="14347"/>
                  <a:pt x="21510" y="14144"/>
                </a:cubicBezTo>
                <a:cubicBezTo>
                  <a:pt x="21559" y="14058"/>
                  <a:pt x="21560" y="14047"/>
                  <a:pt x="21531" y="13990"/>
                </a:cubicBezTo>
                <a:cubicBezTo>
                  <a:pt x="21512" y="13954"/>
                  <a:pt x="21498" y="13871"/>
                  <a:pt x="21498" y="13793"/>
                </a:cubicBezTo>
                <a:cubicBezTo>
                  <a:pt x="21498" y="13676"/>
                  <a:pt x="21486" y="13635"/>
                  <a:pt x="21407" y="13494"/>
                </a:cubicBezTo>
                <a:cubicBezTo>
                  <a:pt x="21248" y="13210"/>
                  <a:pt x="21239" y="12915"/>
                  <a:pt x="21380" y="12639"/>
                </a:cubicBezTo>
                <a:lnTo>
                  <a:pt x="21429" y="12544"/>
                </a:lnTo>
                <a:lnTo>
                  <a:pt x="21362" y="12409"/>
                </a:lnTo>
                <a:cubicBezTo>
                  <a:pt x="21253" y="12193"/>
                  <a:pt x="21241" y="11878"/>
                  <a:pt x="21331" y="11628"/>
                </a:cubicBezTo>
                <a:lnTo>
                  <a:pt x="21378" y="11500"/>
                </a:lnTo>
                <a:lnTo>
                  <a:pt x="21324" y="11406"/>
                </a:lnTo>
                <a:cubicBezTo>
                  <a:pt x="21201" y="11190"/>
                  <a:pt x="21181" y="10929"/>
                  <a:pt x="21268" y="10687"/>
                </a:cubicBezTo>
                <a:cubicBezTo>
                  <a:pt x="21292" y="10620"/>
                  <a:pt x="21313" y="10558"/>
                  <a:pt x="21313" y="10550"/>
                </a:cubicBezTo>
                <a:cubicBezTo>
                  <a:pt x="21313" y="10541"/>
                  <a:pt x="21284" y="10518"/>
                  <a:pt x="21250" y="10499"/>
                </a:cubicBezTo>
                <a:cubicBezTo>
                  <a:pt x="21215" y="10479"/>
                  <a:pt x="21151" y="10410"/>
                  <a:pt x="21107" y="10342"/>
                </a:cubicBezTo>
                <a:cubicBezTo>
                  <a:pt x="20914" y="10048"/>
                  <a:pt x="20963" y="9641"/>
                  <a:pt x="21216" y="9423"/>
                </a:cubicBezTo>
                <a:cubicBezTo>
                  <a:pt x="21263" y="9383"/>
                  <a:pt x="21306" y="9347"/>
                  <a:pt x="21310" y="9343"/>
                </a:cubicBezTo>
                <a:cubicBezTo>
                  <a:pt x="21314" y="9339"/>
                  <a:pt x="21293" y="9297"/>
                  <a:pt x="21263" y="9250"/>
                </a:cubicBezTo>
                <a:cubicBezTo>
                  <a:pt x="21234" y="9202"/>
                  <a:pt x="21204" y="9132"/>
                  <a:pt x="21196" y="9094"/>
                </a:cubicBezTo>
                <a:cubicBezTo>
                  <a:pt x="21180" y="9008"/>
                  <a:pt x="21204" y="8677"/>
                  <a:pt x="21231" y="8610"/>
                </a:cubicBezTo>
                <a:cubicBezTo>
                  <a:pt x="21242" y="8582"/>
                  <a:pt x="21251" y="8517"/>
                  <a:pt x="21251" y="8464"/>
                </a:cubicBezTo>
                <a:cubicBezTo>
                  <a:pt x="21251" y="8346"/>
                  <a:pt x="21298" y="8159"/>
                  <a:pt x="21351" y="8068"/>
                </a:cubicBezTo>
                <a:lnTo>
                  <a:pt x="21392" y="8000"/>
                </a:lnTo>
                <a:lnTo>
                  <a:pt x="21284" y="7863"/>
                </a:lnTo>
                <a:cubicBezTo>
                  <a:pt x="21197" y="7753"/>
                  <a:pt x="21164" y="7681"/>
                  <a:pt x="21110" y="7496"/>
                </a:cubicBezTo>
                <a:cubicBezTo>
                  <a:pt x="21031" y="7221"/>
                  <a:pt x="21027" y="7085"/>
                  <a:pt x="21094" y="6908"/>
                </a:cubicBezTo>
                <a:cubicBezTo>
                  <a:pt x="21134" y="6801"/>
                  <a:pt x="21140" y="6758"/>
                  <a:pt x="21125" y="6687"/>
                </a:cubicBezTo>
                <a:cubicBezTo>
                  <a:pt x="21114" y="6639"/>
                  <a:pt x="21106" y="6570"/>
                  <a:pt x="21106" y="6533"/>
                </a:cubicBezTo>
                <a:cubicBezTo>
                  <a:pt x="21106" y="6490"/>
                  <a:pt x="21078" y="6434"/>
                  <a:pt x="21025" y="6374"/>
                </a:cubicBezTo>
                <a:cubicBezTo>
                  <a:pt x="20981" y="6323"/>
                  <a:pt x="20923" y="6221"/>
                  <a:pt x="20896" y="6148"/>
                </a:cubicBezTo>
                <a:cubicBezTo>
                  <a:pt x="20847" y="6013"/>
                  <a:pt x="20843" y="5951"/>
                  <a:pt x="20835" y="5042"/>
                </a:cubicBezTo>
                <a:cubicBezTo>
                  <a:pt x="20834" y="4963"/>
                  <a:pt x="20844" y="4872"/>
                  <a:pt x="20858" y="4839"/>
                </a:cubicBezTo>
                <a:cubicBezTo>
                  <a:pt x="20878" y="4787"/>
                  <a:pt x="20874" y="4760"/>
                  <a:pt x="20830" y="4672"/>
                </a:cubicBezTo>
                <a:cubicBezTo>
                  <a:pt x="20768" y="4545"/>
                  <a:pt x="20734" y="4386"/>
                  <a:pt x="20737" y="4239"/>
                </a:cubicBezTo>
                <a:cubicBezTo>
                  <a:pt x="20739" y="4179"/>
                  <a:pt x="20729" y="4080"/>
                  <a:pt x="20716" y="4018"/>
                </a:cubicBezTo>
                <a:cubicBezTo>
                  <a:pt x="20682" y="3856"/>
                  <a:pt x="20707" y="3639"/>
                  <a:pt x="20778" y="3490"/>
                </a:cubicBezTo>
                <a:cubicBezTo>
                  <a:pt x="20818" y="3405"/>
                  <a:pt x="20837" y="3328"/>
                  <a:pt x="20837" y="3253"/>
                </a:cubicBezTo>
                <a:cubicBezTo>
                  <a:pt x="20837" y="3191"/>
                  <a:pt x="20852" y="3103"/>
                  <a:pt x="20870" y="3055"/>
                </a:cubicBezTo>
                <a:cubicBezTo>
                  <a:pt x="20901" y="2977"/>
                  <a:pt x="20901" y="2960"/>
                  <a:pt x="20872" y="2878"/>
                </a:cubicBezTo>
                <a:cubicBezTo>
                  <a:pt x="20819" y="2729"/>
                  <a:pt x="20812" y="2612"/>
                  <a:pt x="20847" y="2479"/>
                </a:cubicBezTo>
                <a:cubicBezTo>
                  <a:pt x="20865" y="2411"/>
                  <a:pt x="20892" y="2337"/>
                  <a:pt x="20908" y="2313"/>
                </a:cubicBezTo>
                <a:cubicBezTo>
                  <a:pt x="20923" y="2289"/>
                  <a:pt x="20940" y="2212"/>
                  <a:pt x="20946" y="2142"/>
                </a:cubicBezTo>
                <a:cubicBezTo>
                  <a:pt x="20951" y="2071"/>
                  <a:pt x="20972" y="1971"/>
                  <a:pt x="20992" y="1919"/>
                </a:cubicBezTo>
                <a:cubicBezTo>
                  <a:pt x="21012" y="1868"/>
                  <a:pt x="21047" y="1777"/>
                  <a:pt x="21069" y="1718"/>
                </a:cubicBezTo>
                <a:cubicBezTo>
                  <a:pt x="21091" y="1660"/>
                  <a:pt x="21145" y="1559"/>
                  <a:pt x="21190" y="1494"/>
                </a:cubicBezTo>
                <a:cubicBezTo>
                  <a:pt x="21235" y="1429"/>
                  <a:pt x="21271" y="1368"/>
                  <a:pt x="21271" y="1358"/>
                </a:cubicBezTo>
                <a:cubicBezTo>
                  <a:pt x="21271" y="1349"/>
                  <a:pt x="21242" y="1287"/>
                  <a:pt x="21207" y="1219"/>
                </a:cubicBezTo>
                <a:cubicBezTo>
                  <a:pt x="21167" y="1143"/>
                  <a:pt x="21139" y="1050"/>
                  <a:pt x="21133" y="971"/>
                </a:cubicBezTo>
                <a:cubicBezTo>
                  <a:pt x="21123" y="855"/>
                  <a:pt x="21117" y="844"/>
                  <a:pt x="21054" y="828"/>
                </a:cubicBezTo>
                <a:cubicBezTo>
                  <a:pt x="21017" y="818"/>
                  <a:pt x="20962" y="786"/>
                  <a:pt x="20932" y="754"/>
                </a:cubicBezTo>
                <a:cubicBezTo>
                  <a:pt x="20878" y="697"/>
                  <a:pt x="20875" y="697"/>
                  <a:pt x="20745" y="744"/>
                </a:cubicBezTo>
                <a:cubicBezTo>
                  <a:pt x="20525" y="824"/>
                  <a:pt x="20328" y="756"/>
                  <a:pt x="20164" y="541"/>
                </a:cubicBezTo>
                <a:cubicBezTo>
                  <a:pt x="20031" y="367"/>
                  <a:pt x="19757" y="323"/>
                  <a:pt x="19248" y="395"/>
                </a:cubicBezTo>
                <a:cubicBezTo>
                  <a:pt x="18995" y="430"/>
                  <a:pt x="18808" y="421"/>
                  <a:pt x="18762" y="369"/>
                </a:cubicBezTo>
                <a:cubicBezTo>
                  <a:pt x="18742" y="346"/>
                  <a:pt x="18722" y="345"/>
                  <a:pt x="18693" y="367"/>
                </a:cubicBezTo>
                <a:cubicBezTo>
                  <a:pt x="18623" y="417"/>
                  <a:pt x="18479" y="402"/>
                  <a:pt x="18401" y="335"/>
                </a:cubicBezTo>
                <a:cubicBezTo>
                  <a:pt x="18344" y="287"/>
                  <a:pt x="18303" y="276"/>
                  <a:pt x="18210" y="282"/>
                </a:cubicBezTo>
                <a:cubicBezTo>
                  <a:pt x="18117" y="288"/>
                  <a:pt x="18080" y="278"/>
                  <a:pt x="18032" y="232"/>
                </a:cubicBezTo>
                <a:cubicBezTo>
                  <a:pt x="17998" y="200"/>
                  <a:pt x="17951" y="175"/>
                  <a:pt x="17927" y="175"/>
                </a:cubicBezTo>
                <a:cubicBezTo>
                  <a:pt x="17903" y="175"/>
                  <a:pt x="17853" y="153"/>
                  <a:pt x="17816" y="127"/>
                </a:cubicBezTo>
                <a:cubicBezTo>
                  <a:pt x="17748" y="78"/>
                  <a:pt x="17717" y="76"/>
                  <a:pt x="17647" y="117"/>
                </a:cubicBezTo>
                <a:cubicBezTo>
                  <a:pt x="17624" y="131"/>
                  <a:pt x="17526" y="168"/>
                  <a:pt x="17430" y="200"/>
                </a:cubicBezTo>
                <a:cubicBezTo>
                  <a:pt x="17276" y="250"/>
                  <a:pt x="17225" y="254"/>
                  <a:pt x="17014" y="234"/>
                </a:cubicBezTo>
                <a:cubicBezTo>
                  <a:pt x="16847" y="219"/>
                  <a:pt x="16758" y="197"/>
                  <a:pt x="16721" y="165"/>
                </a:cubicBezTo>
                <a:cubicBezTo>
                  <a:pt x="16691" y="139"/>
                  <a:pt x="16632" y="118"/>
                  <a:pt x="16588" y="118"/>
                </a:cubicBezTo>
                <a:cubicBezTo>
                  <a:pt x="16525" y="118"/>
                  <a:pt x="16495" y="138"/>
                  <a:pt x="16439" y="216"/>
                </a:cubicBezTo>
                <a:cubicBezTo>
                  <a:pt x="16331" y="365"/>
                  <a:pt x="16223" y="408"/>
                  <a:pt x="15944" y="409"/>
                </a:cubicBezTo>
                <a:cubicBezTo>
                  <a:pt x="15721" y="410"/>
                  <a:pt x="15700" y="405"/>
                  <a:pt x="15610" y="334"/>
                </a:cubicBezTo>
                <a:lnTo>
                  <a:pt x="15514" y="259"/>
                </a:lnTo>
                <a:lnTo>
                  <a:pt x="15414" y="347"/>
                </a:lnTo>
                <a:cubicBezTo>
                  <a:pt x="15359" y="395"/>
                  <a:pt x="15279" y="474"/>
                  <a:pt x="15238" y="523"/>
                </a:cubicBezTo>
                <a:cubicBezTo>
                  <a:pt x="15142" y="637"/>
                  <a:pt x="15035" y="684"/>
                  <a:pt x="14906" y="667"/>
                </a:cubicBezTo>
                <a:cubicBezTo>
                  <a:pt x="14842" y="659"/>
                  <a:pt x="14782" y="668"/>
                  <a:pt x="14747" y="691"/>
                </a:cubicBezTo>
                <a:cubicBezTo>
                  <a:pt x="14708" y="717"/>
                  <a:pt x="14619" y="727"/>
                  <a:pt x="14455" y="723"/>
                </a:cubicBezTo>
                <a:lnTo>
                  <a:pt x="14218" y="716"/>
                </a:lnTo>
                <a:lnTo>
                  <a:pt x="14126" y="806"/>
                </a:lnTo>
                <a:cubicBezTo>
                  <a:pt x="13996" y="931"/>
                  <a:pt x="13833" y="975"/>
                  <a:pt x="13706" y="919"/>
                </a:cubicBezTo>
                <a:cubicBezTo>
                  <a:pt x="13623" y="882"/>
                  <a:pt x="13596" y="881"/>
                  <a:pt x="13502" y="913"/>
                </a:cubicBezTo>
                <a:cubicBezTo>
                  <a:pt x="13332" y="973"/>
                  <a:pt x="13135" y="905"/>
                  <a:pt x="12987" y="737"/>
                </a:cubicBezTo>
                <a:cubicBezTo>
                  <a:pt x="12957" y="703"/>
                  <a:pt x="12944" y="703"/>
                  <a:pt x="12889" y="741"/>
                </a:cubicBezTo>
                <a:cubicBezTo>
                  <a:pt x="12804" y="801"/>
                  <a:pt x="12536" y="800"/>
                  <a:pt x="12447" y="740"/>
                </a:cubicBezTo>
                <a:cubicBezTo>
                  <a:pt x="12365" y="684"/>
                  <a:pt x="12231" y="517"/>
                  <a:pt x="12194" y="421"/>
                </a:cubicBezTo>
                <a:cubicBezTo>
                  <a:pt x="12168" y="354"/>
                  <a:pt x="12157" y="350"/>
                  <a:pt x="12062" y="362"/>
                </a:cubicBezTo>
                <a:cubicBezTo>
                  <a:pt x="11927" y="380"/>
                  <a:pt x="11852" y="336"/>
                  <a:pt x="11750" y="180"/>
                </a:cubicBezTo>
                <a:lnTo>
                  <a:pt x="11668" y="54"/>
                </a:lnTo>
                <a:lnTo>
                  <a:pt x="11619" y="116"/>
                </a:lnTo>
                <a:cubicBezTo>
                  <a:pt x="11562" y="187"/>
                  <a:pt x="11405" y="257"/>
                  <a:pt x="11302" y="257"/>
                </a:cubicBezTo>
                <a:cubicBezTo>
                  <a:pt x="11192" y="257"/>
                  <a:pt x="11031" y="175"/>
                  <a:pt x="10963" y="84"/>
                </a:cubicBezTo>
                <a:lnTo>
                  <a:pt x="10901" y="0"/>
                </a:lnTo>
                <a:close/>
              </a:path>
            </a:pathLst>
          </a:custGeom>
          <a:ln w="12700">
            <a:miter lim="400000"/>
          </a:ln>
          <a:effectLst>
            <a:outerShdw blurRad="76200" dist="50800" dir="5400000" rotWithShape="0">
              <a:srgbClr val="000000">
                <a:alpha val="50000"/>
              </a:srgbClr>
            </a:outerShdw>
          </a:effectLst>
        </p:spPr>
      </p:pic>
      <p:pic>
        <p:nvPicPr>
          <p:cNvPr id="74" name="image6.png" descr="17720-bark-ship--vector.png"/>
          <p:cNvPicPr>
            <a:picLocks noChangeAspect="1"/>
          </p:cNvPicPr>
          <p:nvPr/>
        </p:nvPicPr>
        <p:blipFill>
          <a:blip r:embed="rId3">
            <a:extLst/>
          </a:blip>
          <a:stretch>
            <a:fillRect/>
          </a:stretch>
        </p:blipFill>
        <p:spPr>
          <a:xfrm>
            <a:off x="5679009" y="3521571"/>
            <a:ext cx="2935315" cy="2136257"/>
          </a:xfrm>
          <a:prstGeom prst="rect">
            <a:avLst/>
          </a:prstGeom>
          <a:ln w="12700">
            <a:miter lim="400000"/>
          </a:ln>
        </p:spPr>
      </p:pic>
      <p:pic>
        <p:nvPicPr>
          <p:cNvPr id="75" name="image7.gif" descr="63e541c9907bf019687902204d97b499.gif"/>
          <p:cNvPicPr>
            <a:picLocks noChangeAspect="1"/>
          </p:cNvPicPr>
          <p:nvPr/>
        </p:nvPicPr>
        <p:blipFill>
          <a:blip r:embed="rId4">
            <a:extLst/>
          </a:blip>
          <a:stretch>
            <a:fillRect/>
          </a:stretch>
        </p:blipFill>
        <p:spPr>
          <a:xfrm>
            <a:off x="10518771" y="6885695"/>
            <a:ext cx="1498672" cy="1468698"/>
          </a:xfrm>
          <a:prstGeom prst="rect">
            <a:avLst/>
          </a:prstGeom>
          <a:ln w="12700">
            <a:miter lim="400000"/>
          </a:ln>
        </p:spPr>
      </p:pic>
      <p:sp>
        <p:nvSpPr>
          <p:cNvPr id="76" name="Shape 76"/>
          <p:cNvSpPr/>
          <p:nvPr/>
        </p:nvSpPr>
        <p:spPr>
          <a:xfrm>
            <a:off x="3227261" y="-1"/>
            <a:ext cx="8456001" cy="1023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sz="6000" dirty="0">
                <a:latin typeface="Calibri"/>
                <a:cs typeface="Calibri"/>
              </a:rPr>
              <a:t>What is Your Next Port?</a:t>
            </a:r>
          </a:p>
        </p:txBody>
      </p:sp>
      <p:grpSp>
        <p:nvGrpSpPr>
          <p:cNvPr id="79" name="Group 79"/>
          <p:cNvGrpSpPr/>
          <p:nvPr/>
        </p:nvGrpSpPr>
        <p:grpSpPr>
          <a:xfrm>
            <a:off x="2619975" y="5350800"/>
            <a:ext cx="4526692" cy="3185806"/>
            <a:chOff x="0" y="0"/>
            <a:chExt cx="4526691" cy="3185805"/>
          </a:xfrm>
        </p:grpSpPr>
        <p:pic>
          <p:nvPicPr>
            <p:cNvPr id="77" name="image3.png" descr="L&amp;Bisland.jpg"/>
            <p:cNvPicPr>
              <a:picLocks noChangeAspect="1"/>
            </p:cNvPicPr>
            <p:nvPr/>
          </p:nvPicPr>
          <p:blipFill>
            <a:blip r:embed="rId5">
              <a:extLst/>
            </a:blip>
            <a:srcRect/>
            <a:stretch>
              <a:fillRect/>
            </a:stretch>
          </p:blipFill>
          <p:spPr>
            <a:xfrm>
              <a:off x="0" y="0"/>
              <a:ext cx="4526692" cy="3109457"/>
            </a:xfrm>
            <a:prstGeom prst="rect">
              <a:avLst/>
            </a:prstGeom>
            <a:ln w="12700" cap="flat">
              <a:noFill/>
              <a:miter lim="400000"/>
            </a:ln>
            <a:effectLst/>
          </p:spPr>
        </p:pic>
        <p:sp>
          <p:nvSpPr>
            <p:cNvPr id="78" name="Shape 78"/>
            <p:cNvSpPr/>
            <p:nvPr/>
          </p:nvSpPr>
          <p:spPr>
            <a:xfrm>
              <a:off x="607285" y="1560205"/>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4E9832"/>
                  </a:solidFill>
                  <a:latin typeface="Baskerville Old Face"/>
                  <a:ea typeface="Baskerville Old Face"/>
                  <a:cs typeface="Baskerville Old Face"/>
                  <a:sym typeface="Baskerville Old Face"/>
                </a:defRPr>
              </a:lvl1pPr>
            </a:lstStyle>
            <a:p>
              <a:r>
                <a:rPr dirty="0">
                  <a:ln>
                    <a:solidFill>
                      <a:schemeClr val="tx1"/>
                    </a:solidFill>
                  </a:ln>
                </a:rPr>
                <a:t>1</a:t>
              </a:r>
            </a:p>
          </p:txBody>
        </p:sp>
      </p:grpSp>
      <p:grpSp>
        <p:nvGrpSpPr>
          <p:cNvPr id="82" name="Group 82"/>
          <p:cNvGrpSpPr/>
          <p:nvPr/>
        </p:nvGrpSpPr>
        <p:grpSpPr>
          <a:xfrm>
            <a:off x="7146667" y="4972690"/>
            <a:ext cx="4870776" cy="3178823"/>
            <a:chOff x="0" y="0"/>
            <a:chExt cx="4870774" cy="3178821"/>
          </a:xfrm>
        </p:grpSpPr>
        <p:pic>
          <p:nvPicPr>
            <p:cNvPr id="80" name="image4.png" descr="S&amp;Disland.jpg"/>
            <p:cNvPicPr>
              <a:picLocks noChangeAspect="1"/>
            </p:cNvPicPr>
            <p:nvPr/>
          </p:nvPicPr>
          <p:blipFill>
            <a:blip r:embed="rId6">
              <a:extLst/>
            </a:blip>
            <a:stretch>
              <a:fillRect/>
            </a:stretch>
          </p:blipFill>
          <p:spPr>
            <a:xfrm>
              <a:off x="0" y="0"/>
              <a:ext cx="4870775" cy="3178822"/>
            </a:xfrm>
            <a:prstGeom prst="rect">
              <a:avLst/>
            </a:prstGeom>
            <a:ln w="12700" cap="flat">
              <a:noFill/>
              <a:miter lim="400000"/>
            </a:ln>
            <a:effectLst/>
          </p:spPr>
        </p:pic>
        <p:sp>
          <p:nvSpPr>
            <p:cNvPr id="81" name="Shape 81"/>
            <p:cNvSpPr/>
            <p:nvPr/>
          </p:nvSpPr>
          <p:spPr>
            <a:xfrm>
              <a:off x="4115762" y="776610"/>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D2471E"/>
                  </a:solidFill>
                  <a:latin typeface="Baskerville Old Face"/>
                  <a:ea typeface="Baskerville Old Face"/>
                  <a:cs typeface="Baskerville Old Face"/>
                  <a:sym typeface="Baskerville Old Face"/>
                </a:defRPr>
              </a:lvl1pPr>
            </a:lstStyle>
            <a:p>
              <a:r>
                <a:rPr dirty="0">
                  <a:ln>
                    <a:solidFill>
                      <a:schemeClr val="tx1"/>
                    </a:solidFill>
                  </a:ln>
                </a:rPr>
                <a:t>2</a:t>
              </a:r>
            </a:p>
          </p:txBody>
        </p:sp>
      </p:grpSp>
      <p:grpSp>
        <p:nvGrpSpPr>
          <p:cNvPr id="85" name="Group 85"/>
          <p:cNvGrpSpPr/>
          <p:nvPr/>
        </p:nvGrpSpPr>
        <p:grpSpPr>
          <a:xfrm>
            <a:off x="6252743" y="1942126"/>
            <a:ext cx="5379067" cy="2992142"/>
            <a:chOff x="0" y="0"/>
            <a:chExt cx="5379066" cy="2992140"/>
          </a:xfrm>
        </p:grpSpPr>
        <p:pic>
          <p:nvPicPr>
            <p:cNvPr id="83" name="image5.png" descr="Q&amp;Tisland.jpg"/>
            <p:cNvPicPr>
              <a:picLocks noChangeAspect="1"/>
            </p:cNvPicPr>
            <p:nvPr/>
          </p:nvPicPr>
          <p:blipFill>
            <a:blip r:embed="rId7">
              <a:extLst/>
            </a:blip>
            <a:stretch>
              <a:fillRect/>
            </a:stretch>
          </p:blipFill>
          <p:spPr>
            <a:xfrm>
              <a:off x="0" y="0"/>
              <a:ext cx="5379067" cy="2179341"/>
            </a:xfrm>
            <a:prstGeom prst="rect">
              <a:avLst/>
            </a:prstGeom>
            <a:ln w="12700" cap="flat">
              <a:noFill/>
              <a:miter lim="400000"/>
            </a:ln>
            <a:effectLst/>
          </p:spPr>
        </p:pic>
        <p:sp>
          <p:nvSpPr>
            <p:cNvPr id="84" name="Shape 84"/>
            <p:cNvSpPr/>
            <p:nvPr/>
          </p:nvSpPr>
          <p:spPr>
            <a:xfrm>
              <a:off x="3527270" y="1366540"/>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8E69A2"/>
                  </a:solidFill>
                  <a:latin typeface="Baskerville Old Face"/>
                  <a:ea typeface="Baskerville Old Face"/>
                  <a:cs typeface="Baskerville Old Face"/>
                  <a:sym typeface="Baskerville Old Face"/>
                </a:defRPr>
              </a:lvl1pPr>
            </a:lstStyle>
            <a:p>
              <a:r>
                <a:rPr dirty="0">
                  <a:ln>
                    <a:solidFill>
                      <a:schemeClr val="tx1"/>
                    </a:solidFill>
                  </a:ln>
                </a:rPr>
                <a:t>4</a:t>
              </a:r>
            </a:p>
          </p:txBody>
        </p:sp>
      </p:grpSp>
      <p:grpSp>
        <p:nvGrpSpPr>
          <p:cNvPr id="88" name="Group 88"/>
          <p:cNvGrpSpPr/>
          <p:nvPr/>
        </p:nvGrpSpPr>
        <p:grpSpPr>
          <a:xfrm>
            <a:off x="2619975" y="1537724"/>
            <a:ext cx="3501435" cy="3983502"/>
            <a:chOff x="0" y="0"/>
            <a:chExt cx="3501433" cy="3983501"/>
          </a:xfrm>
        </p:grpSpPr>
        <p:pic>
          <p:nvPicPr>
            <p:cNvPr id="86" name="image2.png" descr="F&amp;Fisland.jpg"/>
            <p:cNvPicPr>
              <a:picLocks noChangeAspect="1"/>
            </p:cNvPicPr>
            <p:nvPr/>
          </p:nvPicPr>
          <p:blipFill>
            <a:blip r:embed="rId8">
              <a:extLst/>
            </a:blip>
            <a:stretch>
              <a:fillRect/>
            </a:stretch>
          </p:blipFill>
          <p:spPr>
            <a:xfrm>
              <a:off x="0" y="168709"/>
              <a:ext cx="3501434" cy="3814793"/>
            </a:xfrm>
            <a:prstGeom prst="rect">
              <a:avLst/>
            </a:prstGeom>
            <a:ln w="12700" cap="flat">
              <a:noFill/>
              <a:miter lim="400000"/>
            </a:ln>
            <a:effectLst/>
          </p:spPr>
        </p:pic>
        <p:sp>
          <p:nvSpPr>
            <p:cNvPr id="87" name="Shape 87"/>
            <p:cNvSpPr/>
            <p:nvPr/>
          </p:nvSpPr>
          <p:spPr>
            <a:xfrm>
              <a:off x="362480" y="0"/>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FFC341"/>
                  </a:solidFill>
                  <a:latin typeface="Baskerville Old Face"/>
                  <a:ea typeface="Baskerville Old Face"/>
                  <a:cs typeface="Baskerville Old Face"/>
                  <a:sym typeface="Baskerville Old Face"/>
                </a:defRPr>
              </a:lvl1pPr>
            </a:lstStyle>
            <a:p>
              <a:r>
                <a:rPr dirty="0">
                  <a:ln>
                    <a:solidFill>
                      <a:schemeClr val="tx1"/>
                    </a:solidFill>
                  </a:ln>
                </a:rPr>
                <a:t>3</a:t>
              </a:r>
            </a:p>
          </p:txBody>
        </p:sp>
      </p:gr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iterate>
                                    <p:tmAbs val="0"/>
                                  </p:iterate>
                                  <p:childTnLst>
                                    <p:set>
                                      <p:cBhvr>
                                        <p:cTn id="6" fill="hold"/>
                                        <p:tgtEl>
                                          <p:spTgt spid="73"/>
                                        </p:tgtEl>
                                        <p:attrNameLst>
                                          <p:attrName>style.visibility</p:attrName>
                                        </p:attrNameLst>
                                      </p:cBhvr>
                                      <p:to>
                                        <p:strVal val="visible"/>
                                      </p:to>
                                    </p:set>
                                    <p:animEffect transition="in" filter="strips(downRight)">
                                      <p:cBhvr>
                                        <p:cTn id="7" dur="2250"/>
                                        <p:tgtEl>
                                          <p:spTgt spid="73"/>
                                        </p:tgtEl>
                                      </p:cBhvr>
                                    </p:animEffect>
                                  </p:childTnLst>
                                </p:cTn>
                              </p:par>
                            </p:childTnLst>
                          </p:cTn>
                        </p:par>
                        <p:par>
                          <p:cTn id="8" fill="hold">
                            <p:stCondLst>
                              <p:cond delay="2250"/>
                            </p:stCondLst>
                            <p:childTnLst>
                              <p:par>
                                <p:cTn id="9" presetID="1" presetClass="entr" presetSubtype="0" fill="hold" grpId="2" nodeType="afterEffect">
                                  <p:stCondLst>
                                    <p:cond delay="0"/>
                                  </p:stCondLst>
                                  <p:iterate>
                                    <p:tmAbs val="0"/>
                                  </p:iterate>
                                  <p:childTnLst>
                                    <p:set>
                                      <p:cBhvr>
                                        <p:cTn id="10" fill="hold"/>
                                        <p:tgtEl>
                                          <p:spTgt spid="74"/>
                                        </p:tgtEl>
                                        <p:attrNameLst>
                                          <p:attrName>style.visibility</p:attrName>
                                        </p:attrNameLst>
                                      </p:cBhvr>
                                      <p:to>
                                        <p:strVal val="visible"/>
                                      </p:to>
                                    </p:set>
                                  </p:childTnLst>
                                </p:cTn>
                              </p:par>
                            </p:childTnLst>
                          </p:cTn>
                        </p:par>
                        <p:par>
                          <p:cTn id="11" fill="hold">
                            <p:stCondLst>
                              <p:cond delay="2250"/>
                            </p:stCondLst>
                            <p:childTnLst>
                              <p:par>
                                <p:cTn id="12" presetID="1" presetClass="entr" presetSubtype="0" fill="hold" grpId="3" nodeType="afterEffect">
                                  <p:stCondLst>
                                    <p:cond delay="0"/>
                                  </p:stCondLst>
                                  <p:iterate>
                                    <p:tmAbs val="0"/>
                                  </p:iterate>
                                  <p:childTnLst>
                                    <p:set>
                                      <p:cBhvr>
                                        <p:cTn id="13" fill="hold"/>
                                        <p:tgtEl>
                                          <p:spTgt spid="75"/>
                                        </p:tgtEl>
                                        <p:attrNameLst>
                                          <p:attrName>style.visibility</p:attrName>
                                        </p:attrNameLst>
                                      </p:cBhvr>
                                      <p:to>
                                        <p:strVal val="visible"/>
                                      </p:to>
                                    </p:set>
                                  </p:childTnLst>
                                </p:cTn>
                              </p:par>
                            </p:childTnLst>
                          </p:cTn>
                        </p:par>
                        <p:par>
                          <p:cTn id="14" fill="hold">
                            <p:stCondLst>
                              <p:cond delay="2250"/>
                            </p:stCondLst>
                            <p:childTnLst>
                              <p:par>
                                <p:cTn id="15" presetID="3" presetClass="entr" presetSubtype="5" fill="hold" grpId="4" nodeType="afterEffect">
                                  <p:stCondLst>
                                    <p:cond delay="100"/>
                                  </p:stCondLst>
                                  <p:iterate>
                                    <p:tmAbs val="0"/>
                                  </p:iterate>
                                  <p:childTnLst>
                                    <p:set>
                                      <p:cBhvr>
                                        <p:cTn id="16" fill="hold"/>
                                        <p:tgtEl>
                                          <p:spTgt spid="79"/>
                                        </p:tgtEl>
                                        <p:attrNameLst>
                                          <p:attrName>style.visibility</p:attrName>
                                        </p:attrNameLst>
                                      </p:cBhvr>
                                      <p:to>
                                        <p:strVal val="visible"/>
                                      </p:to>
                                    </p:set>
                                    <p:animEffect transition="in" filter="blinds(vertical)">
                                      <p:cBhvr>
                                        <p:cTn id="17" dur="1000"/>
                                        <p:tgtEl>
                                          <p:spTgt spid="79"/>
                                        </p:tgtEl>
                                      </p:cBhvr>
                                    </p:animEffect>
                                  </p:childTnLst>
                                </p:cTn>
                              </p:par>
                            </p:childTnLst>
                          </p:cTn>
                        </p:par>
                        <p:par>
                          <p:cTn id="18" fill="hold">
                            <p:stCondLst>
                              <p:cond delay="3350"/>
                            </p:stCondLst>
                            <p:childTnLst>
                              <p:par>
                                <p:cTn id="19" presetID="3" presetClass="entr" presetSubtype="5" fill="hold" grpId="5" nodeType="afterEffect">
                                  <p:stCondLst>
                                    <p:cond delay="600"/>
                                  </p:stCondLst>
                                  <p:iterate>
                                    <p:tmAbs val="0"/>
                                  </p:iterate>
                                  <p:childTnLst>
                                    <p:set>
                                      <p:cBhvr>
                                        <p:cTn id="20" fill="hold"/>
                                        <p:tgtEl>
                                          <p:spTgt spid="82"/>
                                        </p:tgtEl>
                                        <p:attrNameLst>
                                          <p:attrName>style.visibility</p:attrName>
                                        </p:attrNameLst>
                                      </p:cBhvr>
                                      <p:to>
                                        <p:strVal val="visible"/>
                                      </p:to>
                                    </p:set>
                                    <p:animEffect transition="in" filter="blinds(vertical)">
                                      <p:cBhvr>
                                        <p:cTn id="21" dur="1000"/>
                                        <p:tgtEl>
                                          <p:spTgt spid="82"/>
                                        </p:tgtEl>
                                      </p:cBhvr>
                                    </p:animEffect>
                                  </p:childTnLst>
                                </p:cTn>
                              </p:par>
                            </p:childTnLst>
                          </p:cTn>
                        </p:par>
                        <p:par>
                          <p:cTn id="22" fill="hold">
                            <p:stCondLst>
                              <p:cond delay="4950"/>
                            </p:stCondLst>
                            <p:childTnLst>
                              <p:par>
                                <p:cTn id="23" presetID="3" presetClass="entr" presetSubtype="5" fill="hold" grpId="6" nodeType="afterEffect">
                                  <p:stCondLst>
                                    <p:cond delay="600"/>
                                  </p:stCondLst>
                                  <p:iterate>
                                    <p:tmAbs val="0"/>
                                  </p:iterate>
                                  <p:childTnLst>
                                    <p:set>
                                      <p:cBhvr>
                                        <p:cTn id="24" fill="hold"/>
                                        <p:tgtEl>
                                          <p:spTgt spid="88"/>
                                        </p:tgtEl>
                                        <p:attrNameLst>
                                          <p:attrName>style.visibility</p:attrName>
                                        </p:attrNameLst>
                                      </p:cBhvr>
                                      <p:to>
                                        <p:strVal val="visible"/>
                                      </p:to>
                                    </p:set>
                                    <p:animEffect transition="in" filter="blinds(vertical)">
                                      <p:cBhvr>
                                        <p:cTn id="25" dur="1000"/>
                                        <p:tgtEl>
                                          <p:spTgt spid="88"/>
                                        </p:tgtEl>
                                      </p:cBhvr>
                                    </p:animEffect>
                                  </p:childTnLst>
                                </p:cTn>
                              </p:par>
                            </p:childTnLst>
                          </p:cTn>
                        </p:par>
                        <p:par>
                          <p:cTn id="26" fill="hold">
                            <p:stCondLst>
                              <p:cond delay="6550"/>
                            </p:stCondLst>
                            <p:childTnLst>
                              <p:par>
                                <p:cTn id="27" presetID="3" presetClass="entr" presetSubtype="5" fill="hold" grpId="7" nodeType="afterEffect">
                                  <p:stCondLst>
                                    <p:cond delay="600"/>
                                  </p:stCondLst>
                                  <p:iterate>
                                    <p:tmAbs val="0"/>
                                  </p:iterate>
                                  <p:childTnLst>
                                    <p:set>
                                      <p:cBhvr>
                                        <p:cTn id="28" fill="hold"/>
                                        <p:tgtEl>
                                          <p:spTgt spid="85"/>
                                        </p:tgtEl>
                                        <p:attrNameLst>
                                          <p:attrName>style.visibility</p:attrName>
                                        </p:attrNameLst>
                                      </p:cBhvr>
                                      <p:to>
                                        <p:strVal val="visible"/>
                                      </p:to>
                                    </p:set>
                                    <p:animEffect transition="in" filter="blinds(vertical)">
                                      <p:cBhvr>
                                        <p:cTn id="29"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animBg="1" advAuto="0"/>
      <p:bldP spid="74" grpId="2" animBg="1" advAuto="0"/>
      <p:bldP spid="75" grpId="3" animBg="1" advAuto="0"/>
      <p:bldP spid="79" grpId="4" animBg="1" advAuto="0"/>
      <p:bldP spid="82" grpId="5" animBg="1" advAuto="0"/>
      <p:bldP spid="85" grpId="7" animBg="1" advAuto="0"/>
      <p:bldP spid="88" grpId="6"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p:nvPr/>
        </p:nvSpPr>
        <p:spPr>
          <a:xfrm>
            <a:off x="2467439" y="327101"/>
            <a:ext cx="10064970" cy="1023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sz="5400" dirty="0">
                <a:latin typeface="Calibri"/>
                <a:cs typeface="Calibri"/>
              </a:rPr>
              <a:t>Section 1: Christian Beginnings</a:t>
            </a:r>
          </a:p>
        </p:txBody>
      </p:sp>
      <p:sp>
        <p:nvSpPr>
          <p:cNvPr id="100" name="Shape 100"/>
          <p:cNvSpPr/>
          <p:nvPr/>
        </p:nvSpPr>
        <p:spPr>
          <a:xfrm>
            <a:off x="3391295" y="4578310"/>
            <a:ext cx="1363705" cy="3180358"/>
          </a:xfrm>
          <a:prstGeom prst="rect">
            <a:avLst/>
          </a:prstGeom>
          <a:ln w="12700">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3000">
                <a:solidFill>
                  <a:srgbClr val="4E9832"/>
                </a:solidFill>
                <a:latin typeface="Baskerville Old Face"/>
                <a:ea typeface="Baskerville Old Face"/>
                <a:cs typeface="Baskerville Old Face"/>
                <a:sym typeface="Baskerville Old Face"/>
              </a:defRPr>
            </a:lvl1pPr>
          </a:lstStyle>
          <a:p>
            <a:r>
              <a:rPr sz="20000" dirty="0"/>
              <a:t>1</a:t>
            </a:r>
          </a:p>
        </p:txBody>
      </p:sp>
      <p:pic>
        <p:nvPicPr>
          <p:cNvPr id="101" name="image8.jpeg" descr="L&amp;Bisland.jpg"/>
          <p:cNvPicPr>
            <a:picLocks noChangeAspect="1"/>
          </p:cNvPicPr>
          <p:nvPr/>
        </p:nvPicPr>
        <p:blipFill>
          <a:blip r:embed="rId2">
            <a:extLst/>
          </a:blip>
          <a:srcRect t="2049" r="526" b="920"/>
          <a:stretch>
            <a:fillRect/>
          </a:stretch>
        </p:blipFill>
        <p:spPr>
          <a:xfrm>
            <a:off x="1916343" y="1350721"/>
            <a:ext cx="9462751" cy="6340457"/>
          </a:xfrm>
          <a:custGeom>
            <a:avLst/>
            <a:gdLst/>
            <a:ahLst/>
            <a:cxnLst>
              <a:cxn ang="0">
                <a:pos x="wd2" y="hd2"/>
              </a:cxn>
              <a:cxn ang="5400000">
                <a:pos x="wd2" y="hd2"/>
              </a:cxn>
              <a:cxn ang="10800000">
                <a:pos x="wd2" y="hd2"/>
              </a:cxn>
              <a:cxn ang="16200000">
                <a:pos x="wd2" y="hd2"/>
              </a:cxn>
            </a:cxnLst>
            <a:rect l="0" t="0" r="r" b="b"/>
            <a:pathLst>
              <a:path w="21592" h="21576" extrusionOk="0">
                <a:moveTo>
                  <a:pt x="3364" y="1"/>
                </a:moveTo>
                <a:cubicBezTo>
                  <a:pt x="2932" y="-7"/>
                  <a:pt x="2888" y="15"/>
                  <a:pt x="2829" y="263"/>
                </a:cubicBezTo>
                <a:cubicBezTo>
                  <a:pt x="2811" y="340"/>
                  <a:pt x="2756" y="351"/>
                  <a:pt x="2410" y="356"/>
                </a:cubicBezTo>
                <a:cubicBezTo>
                  <a:pt x="2191" y="359"/>
                  <a:pt x="2001" y="360"/>
                  <a:pt x="1989" y="357"/>
                </a:cubicBezTo>
                <a:cubicBezTo>
                  <a:pt x="1956" y="351"/>
                  <a:pt x="1808" y="588"/>
                  <a:pt x="1808" y="646"/>
                </a:cubicBezTo>
                <a:cubicBezTo>
                  <a:pt x="1808" y="696"/>
                  <a:pt x="1573" y="956"/>
                  <a:pt x="1528" y="956"/>
                </a:cubicBezTo>
                <a:cubicBezTo>
                  <a:pt x="1514" y="956"/>
                  <a:pt x="1489" y="1007"/>
                  <a:pt x="1471" y="1069"/>
                </a:cubicBezTo>
                <a:cubicBezTo>
                  <a:pt x="1445" y="1156"/>
                  <a:pt x="1404" y="1186"/>
                  <a:pt x="1297" y="1197"/>
                </a:cubicBezTo>
                <a:cubicBezTo>
                  <a:pt x="1177" y="1210"/>
                  <a:pt x="1150" y="1235"/>
                  <a:pt x="1115" y="1362"/>
                </a:cubicBezTo>
                <a:cubicBezTo>
                  <a:pt x="1092" y="1444"/>
                  <a:pt x="1069" y="1627"/>
                  <a:pt x="1064" y="1767"/>
                </a:cubicBezTo>
                <a:cubicBezTo>
                  <a:pt x="1058" y="1937"/>
                  <a:pt x="1032" y="2059"/>
                  <a:pt x="987" y="2132"/>
                </a:cubicBezTo>
                <a:cubicBezTo>
                  <a:pt x="950" y="2192"/>
                  <a:pt x="881" y="2358"/>
                  <a:pt x="833" y="2501"/>
                </a:cubicBezTo>
                <a:cubicBezTo>
                  <a:pt x="777" y="2669"/>
                  <a:pt x="726" y="2758"/>
                  <a:pt x="689" y="2753"/>
                </a:cubicBezTo>
                <a:cubicBezTo>
                  <a:pt x="658" y="2749"/>
                  <a:pt x="625" y="2778"/>
                  <a:pt x="616" y="2817"/>
                </a:cubicBezTo>
                <a:cubicBezTo>
                  <a:pt x="604" y="2865"/>
                  <a:pt x="617" y="2878"/>
                  <a:pt x="654" y="2857"/>
                </a:cubicBezTo>
                <a:cubicBezTo>
                  <a:pt x="749" y="2803"/>
                  <a:pt x="754" y="2926"/>
                  <a:pt x="663" y="3068"/>
                </a:cubicBezTo>
                <a:cubicBezTo>
                  <a:pt x="600" y="3165"/>
                  <a:pt x="575" y="3259"/>
                  <a:pt x="575" y="3392"/>
                </a:cubicBezTo>
                <a:cubicBezTo>
                  <a:pt x="575" y="3547"/>
                  <a:pt x="557" y="3596"/>
                  <a:pt x="471" y="3674"/>
                </a:cubicBezTo>
                <a:cubicBezTo>
                  <a:pt x="409" y="3731"/>
                  <a:pt x="381" y="3782"/>
                  <a:pt x="403" y="3803"/>
                </a:cubicBezTo>
                <a:cubicBezTo>
                  <a:pt x="429" y="3827"/>
                  <a:pt x="429" y="3865"/>
                  <a:pt x="403" y="3938"/>
                </a:cubicBezTo>
                <a:cubicBezTo>
                  <a:pt x="383" y="3993"/>
                  <a:pt x="365" y="4197"/>
                  <a:pt x="362" y="4390"/>
                </a:cubicBezTo>
                <a:cubicBezTo>
                  <a:pt x="359" y="4665"/>
                  <a:pt x="344" y="4760"/>
                  <a:pt x="293" y="4828"/>
                </a:cubicBezTo>
                <a:cubicBezTo>
                  <a:pt x="258" y="4875"/>
                  <a:pt x="219" y="4909"/>
                  <a:pt x="207" y="4902"/>
                </a:cubicBezTo>
                <a:cubicBezTo>
                  <a:pt x="195" y="4895"/>
                  <a:pt x="186" y="4924"/>
                  <a:pt x="186" y="4967"/>
                </a:cubicBezTo>
                <a:cubicBezTo>
                  <a:pt x="185" y="5076"/>
                  <a:pt x="97" y="5148"/>
                  <a:pt x="43" y="5082"/>
                </a:cubicBezTo>
                <a:cubicBezTo>
                  <a:pt x="9" y="5038"/>
                  <a:pt x="0" y="5154"/>
                  <a:pt x="0" y="5674"/>
                </a:cubicBezTo>
                <a:cubicBezTo>
                  <a:pt x="0" y="6170"/>
                  <a:pt x="9" y="6307"/>
                  <a:pt x="40" y="6262"/>
                </a:cubicBezTo>
                <a:cubicBezTo>
                  <a:pt x="70" y="6216"/>
                  <a:pt x="91" y="6216"/>
                  <a:pt x="130" y="6263"/>
                </a:cubicBezTo>
                <a:cubicBezTo>
                  <a:pt x="173" y="6317"/>
                  <a:pt x="175" y="6310"/>
                  <a:pt x="139" y="6211"/>
                </a:cubicBezTo>
                <a:cubicBezTo>
                  <a:pt x="117" y="6148"/>
                  <a:pt x="107" y="6076"/>
                  <a:pt x="118" y="6050"/>
                </a:cubicBezTo>
                <a:cubicBezTo>
                  <a:pt x="150" y="5972"/>
                  <a:pt x="236" y="6050"/>
                  <a:pt x="291" y="6209"/>
                </a:cubicBezTo>
                <a:cubicBezTo>
                  <a:pt x="326" y="6311"/>
                  <a:pt x="359" y="6349"/>
                  <a:pt x="396" y="6328"/>
                </a:cubicBezTo>
                <a:cubicBezTo>
                  <a:pt x="466" y="6288"/>
                  <a:pt x="575" y="6439"/>
                  <a:pt x="575" y="6578"/>
                </a:cubicBezTo>
                <a:cubicBezTo>
                  <a:pt x="575" y="6737"/>
                  <a:pt x="477" y="7005"/>
                  <a:pt x="429" y="6978"/>
                </a:cubicBezTo>
                <a:cubicBezTo>
                  <a:pt x="407" y="6965"/>
                  <a:pt x="370" y="6999"/>
                  <a:pt x="348" y="7052"/>
                </a:cubicBezTo>
                <a:cubicBezTo>
                  <a:pt x="314" y="7133"/>
                  <a:pt x="320" y="7169"/>
                  <a:pt x="387" y="7276"/>
                </a:cubicBezTo>
                <a:cubicBezTo>
                  <a:pt x="430" y="7346"/>
                  <a:pt x="474" y="7392"/>
                  <a:pt x="484" y="7378"/>
                </a:cubicBezTo>
                <a:cubicBezTo>
                  <a:pt x="504" y="7346"/>
                  <a:pt x="679" y="7667"/>
                  <a:pt x="680" y="7738"/>
                </a:cubicBezTo>
                <a:cubicBezTo>
                  <a:pt x="680" y="7766"/>
                  <a:pt x="703" y="7825"/>
                  <a:pt x="730" y="7869"/>
                </a:cubicBezTo>
                <a:cubicBezTo>
                  <a:pt x="773" y="7940"/>
                  <a:pt x="773" y="7958"/>
                  <a:pt x="728" y="8014"/>
                </a:cubicBezTo>
                <a:cubicBezTo>
                  <a:pt x="648" y="8113"/>
                  <a:pt x="667" y="8205"/>
                  <a:pt x="775" y="8241"/>
                </a:cubicBezTo>
                <a:cubicBezTo>
                  <a:pt x="897" y="8281"/>
                  <a:pt x="1061" y="8499"/>
                  <a:pt x="1028" y="8578"/>
                </a:cubicBezTo>
                <a:cubicBezTo>
                  <a:pt x="1014" y="8612"/>
                  <a:pt x="1018" y="8623"/>
                  <a:pt x="1039" y="8604"/>
                </a:cubicBezTo>
                <a:cubicBezTo>
                  <a:pt x="1058" y="8586"/>
                  <a:pt x="1184" y="8744"/>
                  <a:pt x="1319" y="8956"/>
                </a:cubicBezTo>
                <a:cubicBezTo>
                  <a:pt x="1542" y="9306"/>
                  <a:pt x="1560" y="9348"/>
                  <a:pt x="1506" y="9406"/>
                </a:cubicBezTo>
                <a:cubicBezTo>
                  <a:pt x="1474" y="9441"/>
                  <a:pt x="1458" y="9497"/>
                  <a:pt x="1472" y="9529"/>
                </a:cubicBezTo>
                <a:cubicBezTo>
                  <a:pt x="1489" y="9570"/>
                  <a:pt x="1506" y="9572"/>
                  <a:pt x="1531" y="9533"/>
                </a:cubicBezTo>
                <a:cubicBezTo>
                  <a:pt x="1574" y="9470"/>
                  <a:pt x="1691" y="9600"/>
                  <a:pt x="1691" y="9711"/>
                </a:cubicBezTo>
                <a:cubicBezTo>
                  <a:pt x="1691" y="9749"/>
                  <a:pt x="1714" y="9780"/>
                  <a:pt x="1742" y="9780"/>
                </a:cubicBezTo>
                <a:cubicBezTo>
                  <a:pt x="1771" y="9780"/>
                  <a:pt x="1803" y="9813"/>
                  <a:pt x="1813" y="9853"/>
                </a:cubicBezTo>
                <a:cubicBezTo>
                  <a:pt x="1828" y="9911"/>
                  <a:pt x="1845" y="9914"/>
                  <a:pt x="1895" y="9868"/>
                </a:cubicBezTo>
                <a:cubicBezTo>
                  <a:pt x="1945" y="9821"/>
                  <a:pt x="1971" y="9827"/>
                  <a:pt x="2028" y="9904"/>
                </a:cubicBezTo>
                <a:cubicBezTo>
                  <a:pt x="2067" y="9957"/>
                  <a:pt x="2092" y="10028"/>
                  <a:pt x="2083" y="10062"/>
                </a:cubicBezTo>
                <a:cubicBezTo>
                  <a:pt x="2074" y="10097"/>
                  <a:pt x="2104" y="10184"/>
                  <a:pt x="2149" y="10257"/>
                </a:cubicBezTo>
                <a:cubicBezTo>
                  <a:pt x="2194" y="10330"/>
                  <a:pt x="2231" y="10417"/>
                  <a:pt x="2231" y="10450"/>
                </a:cubicBezTo>
                <a:cubicBezTo>
                  <a:pt x="2232" y="10523"/>
                  <a:pt x="2409" y="10811"/>
                  <a:pt x="2520" y="10920"/>
                </a:cubicBezTo>
                <a:cubicBezTo>
                  <a:pt x="2565" y="10963"/>
                  <a:pt x="2697" y="11007"/>
                  <a:pt x="2814" y="11017"/>
                </a:cubicBezTo>
                <a:cubicBezTo>
                  <a:pt x="3136" y="11044"/>
                  <a:pt x="3149" y="11049"/>
                  <a:pt x="3271" y="11232"/>
                </a:cubicBezTo>
                <a:cubicBezTo>
                  <a:pt x="3357" y="11360"/>
                  <a:pt x="3375" y="11418"/>
                  <a:pt x="3348" y="11467"/>
                </a:cubicBezTo>
                <a:cubicBezTo>
                  <a:pt x="3294" y="11564"/>
                  <a:pt x="3383" y="11598"/>
                  <a:pt x="3482" y="11520"/>
                </a:cubicBezTo>
                <a:cubicBezTo>
                  <a:pt x="3548" y="11467"/>
                  <a:pt x="3583" y="11469"/>
                  <a:pt x="3681" y="11530"/>
                </a:cubicBezTo>
                <a:cubicBezTo>
                  <a:pt x="3809" y="11610"/>
                  <a:pt x="3820" y="11614"/>
                  <a:pt x="4065" y="11667"/>
                </a:cubicBezTo>
                <a:cubicBezTo>
                  <a:pt x="4175" y="11691"/>
                  <a:pt x="4238" y="11734"/>
                  <a:pt x="4263" y="11803"/>
                </a:cubicBezTo>
                <a:cubicBezTo>
                  <a:pt x="4283" y="11859"/>
                  <a:pt x="4317" y="11893"/>
                  <a:pt x="4339" y="11882"/>
                </a:cubicBezTo>
                <a:cubicBezTo>
                  <a:pt x="4413" y="11841"/>
                  <a:pt x="4713" y="12126"/>
                  <a:pt x="4680" y="12206"/>
                </a:cubicBezTo>
                <a:cubicBezTo>
                  <a:pt x="4670" y="12229"/>
                  <a:pt x="4684" y="12236"/>
                  <a:pt x="4712" y="12221"/>
                </a:cubicBezTo>
                <a:cubicBezTo>
                  <a:pt x="4741" y="12204"/>
                  <a:pt x="4777" y="12233"/>
                  <a:pt x="4798" y="12291"/>
                </a:cubicBezTo>
                <a:cubicBezTo>
                  <a:pt x="4829" y="12379"/>
                  <a:pt x="4873" y="12391"/>
                  <a:pt x="5188" y="12397"/>
                </a:cubicBezTo>
                <a:cubicBezTo>
                  <a:pt x="5482" y="12404"/>
                  <a:pt x="5567" y="12388"/>
                  <a:pt x="5684" y="12304"/>
                </a:cubicBezTo>
                <a:cubicBezTo>
                  <a:pt x="5761" y="12248"/>
                  <a:pt x="5840" y="12217"/>
                  <a:pt x="5859" y="12234"/>
                </a:cubicBezTo>
                <a:cubicBezTo>
                  <a:pt x="5880" y="12253"/>
                  <a:pt x="5883" y="12241"/>
                  <a:pt x="5868" y="12204"/>
                </a:cubicBezTo>
                <a:cubicBezTo>
                  <a:pt x="5842" y="12142"/>
                  <a:pt x="5942" y="11934"/>
                  <a:pt x="5981" y="11969"/>
                </a:cubicBezTo>
                <a:cubicBezTo>
                  <a:pt x="5992" y="11980"/>
                  <a:pt x="6004" y="11929"/>
                  <a:pt x="6007" y="11856"/>
                </a:cubicBezTo>
                <a:cubicBezTo>
                  <a:pt x="6012" y="11717"/>
                  <a:pt x="6138" y="11525"/>
                  <a:pt x="6192" y="11574"/>
                </a:cubicBezTo>
                <a:cubicBezTo>
                  <a:pt x="6209" y="11589"/>
                  <a:pt x="6218" y="11573"/>
                  <a:pt x="6213" y="11536"/>
                </a:cubicBezTo>
                <a:cubicBezTo>
                  <a:pt x="6208" y="11494"/>
                  <a:pt x="6243" y="11463"/>
                  <a:pt x="6307" y="11453"/>
                </a:cubicBezTo>
                <a:cubicBezTo>
                  <a:pt x="6438" y="11434"/>
                  <a:pt x="6604" y="11642"/>
                  <a:pt x="6570" y="11782"/>
                </a:cubicBezTo>
                <a:cubicBezTo>
                  <a:pt x="6549" y="11867"/>
                  <a:pt x="6552" y="11868"/>
                  <a:pt x="6613" y="11788"/>
                </a:cubicBezTo>
                <a:cubicBezTo>
                  <a:pt x="6670" y="11714"/>
                  <a:pt x="6691" y="11713"/>
                  <a:pt x="6787" y="11774"/>
                </a:cubicBezTo>
                <a:cubicBezTo>
                  <a:pt x="6848" y="11812"/>
                  <a:pt x="6897" y="11829"/>
                  <a:pt x="6897" y="11813"/>
                </a:cubicBezTo>
                <a:cubicBezTo>
                  <a:pt x="6897" y="11797"/>
                  <a:pt x="6920" y="11813"/>
                  <a:pt x="6949" y="11848"/>
                </a:cubicBezTo>
                <a:cubicBezTo>
                  <a:pt x="6977" y="11883"/>
                  <a:pt x="6993" y="11923"/>
                  <a:pt x="6983" y="11937"/>
                </a:cubicBezTo>
                <a:cubicBezTo>
                  <a:pt x="6974" y="11951"/>
                  <a:pt x="6988" y="11988"/>
                  <a:pt x="7016" y="12018"/>
                </a:cubicBezTo>
                <a:cubicBezTo>
                  <a:pt x="7043" y="12048"/>
                  <a:pt x="7070" y="12143"/>
                  <a:pt x="7076" y="12227"/>
                </a:cubicBezTo>
                <a:cubicBezTo>
                  <a:pt x="7082" y="12312"/>
                  <a:pt x="7098" y="12406"/>
                  <a:pt x="7111" y="12437"/>
                </a:cubicBezTo>
                <a:cubicBezTo>
                  <a:pt x="7143" y="12515"/>
                  <a:pt x="7133" y="13223"/>
                  <a:pt x="7099" y="13286"/>
                </a:cubicBezTo>
                <a:cubicBezTo>
                  <a:pt x="7068" y="13344"/>
                  <a:pt x="7107" y="13473"/>
                  <a:pt x="7154" y="13464"/>
                </a:cubicBezTo>
                <a:cubicBezTo>
                  <a:pt x="7198" y="13457"/>
                  <a:pt x="7206" y="13756"/>
                  <a:pt x="7165" y="13871"/>
                </a:cubicBezTo>
                <a:cubicBezTo>
                  <a:pt x="7135" y="13954"/>
                  <a:pt x="7139" y="13968"/>
                  <a:pt x="7189" y="13955"/>
                </a:cubicBezTo>
                <a:cubicBezTo>
                  <a:pt x="7233" y="13943"/>
                  <a:pt x="7257" y="13992"/>
                  <a:pt x="7284" y="14151"/>
                </a:cubicBezTo>
                <a:cubicBezTo>
                  <a:pt x="7304" y="14267"/>
                  <a:pt x="7356" y="14418"/>
                  <a:pt x="7400" y="14487"/>
                </a:cubicBezTo>
                <a:cubicBezTo>
                  <a:pt x="7443" y="14556"/>
                  <a:pt x="7469" y="14638"/>
                  <a:pt x="7456" y="14669"/>
                </a:cubicBezTo>
                <a:cubicBezTo>
                  <a:pt x="7443" y="14700"/>
                  <a:pt x="7451" y="14758"/>
                  <a:pt x="7474" y="14799"/>
                </a:cubicBezTo>
                <a:cubicBezTo>
                  <a:pt x="7522" y="14885"/>
                  <a:pt x="7533" y="15261"/>
                  <a:pt x="7492" y="15392"/>
                </a:cubicBezTo>
                <a:cubicBezTo>
                  <a:pt x="7472" y="15455"/>
                  <a:pt x="7477" y="15478"/>
                  <a:pt x="7507" y="15467"/>
                </a:cubicBezTo>
                <a:cubicBezTo>
                  <a:pt x="7611" y="15433"/>
                  <a:pt x="7633" y="15674"/>
                  <a:pt x="7625" y="16734"/>
                </a:cubicBezTo>
                <a:cubicBezTo>
                  <a:pt x="7618" y="17738"/>
                  <a:pt x="7603" y="17931"/>
                  <a:pt x="7540" y="17873"/>
                </a:cubicBezTo>
                <a:cubicBezTo>
                  <a:pt x="7467" y="17805"/>
                  <a:pt x="7404" y="18014"/>
                  <a:pt x="7404" y="18322"/>
                </a:cubicBezTo>
                <a:cubicBezTo>
                  <a:pt x="7404" y="18628"/>
                  <a:pt x="7409" y="18644"/>
                  <a:pt x="7544" y="18823"/>
                </a:cubicBezTo>
                <a:cubicBezTo>
                  <a:pt x="7624" y="18931"/>
                  <a:pt x="7675" y="19038"/>
                  <a:pt x="7664" y="19079"/>
                </a:cubicBezTo>
                <a:cubicBezTo>
                  <a:pt x="7654" y="19117"/>
                  <a:pt x="7676" y="19189"/>
                  <a:pt x="7712" y="19238"/>
                </a:cubicBezTo>
                <a:cubicBezTo>
                  <a:pt x="7766" y="19310"/>
                  <a:pt x="7777" y="19387"/>
                  <a:pt x="7773" y="19636"/>
                </a:cubicBezTo>
                <a:cubicBezTo>
                  <a:pt x="7770" y="19806"/>
                  <a:pt x="7784" y="19995"/>
                  <a:pt x="7805" y="20054"/>
                </a:cubicBezTo>
                <a:cubicBezTo>
                  <a:pt x="7838" y="20144"/>
                  <a:pt x="7833" y="20173"/>
                  <a:pt x="7775" y="20233"/>
                </a:cubicBezTo>
                <a:cubicBezTo>
                  <a:pt x="7706" y="20305"/>
                  <a:pt x="7707" y="20307"/>
                  <a:pt x="7800" y="20345"/>
                </a:cubicBezTo>
                <a:cubicBezTo>
                  <a:pt x="7852" y="20367"/>
                  <a:pt x="7905" y="20382"/>
                  <a:pt x="7917" y="20378"/>
                </a:cubicBezTo>
                <a:cubicBezTo>
                  <a:pt x="7929" y="20374"/>
                  <a:pt x="7957" y="20405"/>
                  <a:pt x="7980" y="20445"/>
                </a:cubicBezTo>
                <a:cubicBezTo>
                  <a:pt x="8003" y="20486"/>
                  <a:pt x="8049" y="20520"/>
                  <a:pt x="8083" y="20520"/>
                </a:cubicBezTo>
                <a:cubicBezTo>
                  <a:pt x="8117" y="20520"/>
                  <a:pt x="8160" y="20559"/>
                  <a:pt x="8178" y="20606"/>
                </a:cubicBezTo>
                <a:cubicBezTo>
                  <a:pt x="8204" y="20676"/>
                  <a:pt x="8219" y="20680"/>
                  <a:pt x="8260" y="20629"/>
                </a:cubicBezTo>
                <a:cubicBezTo>
                  <a:pt x="8307" y="20571"/>
                  <a:pt x="8446" y="20577"/>
                  <a:pt x="8515" y="20641"/>
                </a:cubicBezTo>
                <a:cubicBezTo>
                  <a:pt x="8532" y="20656"/>
                  <a:pt x="8554" y="20732"/>
                  <a:pt x="8565" y="20809"/>
                </a:cubicBezTo>
                <a:cubicBezTo>
                  <a:pt x="8603" y="21083"/>
                  <a:pt x="8843" y="21336"/>
                  <a:pt x="8910" y="21173"/>
                </a:cubicBezTo>
                <a:cubicBezTo>
                  <a:pt x="8922" y="21145"/>
                  <a:pt x="8957" y="21132"/>
                  <a:pt x="8988" y="21146"/>
                </a:cubicBezTo>
                <a:cubicBezTo>
                  <a:pt x="9070" y="21183"/>
                  <a:pt x="9235" y="21234"/>
                  <a:pt x="9332" y="21252"/>
                </a:cubicBezTo>
                <a:cubicBezTo>
                  <a:pt x="9379" y="21260"/>
                  <a:pt x="9460" y="21292"/>
                  <a:pt x="9513" y="21323"/>
                </a:cubicBezTo>
                <a:cubicBezTo>
                  <a:pt x="9598" y="21373"/>
                  <a:pt x="9604" y="21389"/>
                  <a:pt x="9564" y="21464"/>
                </a:cubicBezTo>
                <a:cubicBezTo>
                  <a:pt x="9533" y="21521"/>
                  <a:pt x="9531" y="21535"/>
                  <a:pt x="9559" y="21510"/>
                </a:cubicBezTo>
                <a:cubicBezTo>
                  <a:pt x="9583" y="21489"/>
                  <a:pt x="9628" y="21496"/>
                  <a:pt x="9661" y="21525"/>
                </a:cubicBezTo>
                <a:cubicBezTo>
                  <a:pt x="9734" y="21588"/>
                  <a:pt x="9796" y="21593"/>
                  <a:pt x="9818" y="21538"/>
                </a:cubicBezTo>
                <a:cubicBezTo>
                  <a:pt x="9832" y="21507"/>
                  <a:pt x="10126" y="21499"/>
                  <a:pt x="10126" y="21530"/>
                </a:cubicBezTo>
                <a:cubicBezTo>
                  <a:pt x="10126" y="21534"/>
                  <a:pt x="10153" y="21543"/>
                  <a:pt x="10187" y="21553"/>
                </a:cubicBezTo>
                <a:cubicBezTo>
                  <a:pt x="10236" y="21567"/>
                  <a:pt x="10241" y="21557"/>
                  <a:pt x="10209" y="21500"/>
                </a:cubicBezTo>
                <a:cubicBezTo>
                  <a:pt x="10178" y="21445"/>
                  <a:pt x="10181" y="21423"/>
                  <a:pt x="10224" y="21403"/>
                </a:cubicBezTo>
                <a:cubicBezTo>
                  <a:pt x="10254" y="21389"/>
                  <a:pt x="10303" y="21366"/>
                  <a:pt x="10333" y="21352"/>
                </a:cubicBezTo>
                <a:cubicBezTo>
                  <a:pt x="10364" y="21337"/>
                  <a:pt x="10423" y="21377"/>
                  <a:pt x="10470" y="21446"/>
                </a:cubicBezTo>
                <a:cubicBezTo>
                  <a:pt x="10519" y="21520"/>
                  <a:pt x="10576" y="21558"/>
                  <a:pt x="10614" y="21543"/>
                </a:cubicBezTo>
                <a:cubicBezTo>
                  <a:pt x="10689" y="21514"/>
                  <a:pt x="10725" y="21358"/>
                  <a:pt x="10674" y="21283"/>
                </a:cubicBezTo>
                <a:cubicBezTo>
                  <a:pt x="10626" y="21211"/>
                  <a:pt x="10682" y="21186"/>
                  <a:pt x="10971" y="21153"/>
                </a:cubicBezTo>
                <a:cubicBezTo>
                  <a:pt x="11322" y="21113"/>
                  <a:pt x="11475" y="21091"/>
                  <a:pt x="11513" y="21075"/>
                </a:cubicBezTo>
                <a:cubicBezTo>
                  <a:pt x="11531" y="21067"/>
                  <a:pt x="11706" y="21066"/>
                  <a:pt x="11901" y="21072"/>
                </a:cubicBezTo>
                <a:cubicBezTo>
                  <a:pt x="12170" y="21080"/>
                  <a:pt x="12281" y="21063"/>
                  <a:pt x="12358" y="21003"/>
                </a:cubicBezTo>
                <a:cubicBezTo>
                  <a:pt x="12414" y="20959"/>
                  <a:pt x="12476" y="20924"/>
                  <a:pt x="12497" y="20924"/>
                </a:cubicBezTo>
                <a:cubicBezTo>
                  <a:pt x="12518" y="20923"/>
                  <a:pt x="12555" y="20888"/>
                  <a:pt x="12579" y="20845"/>
                </a:cubicBezTo>
                <a:cubicBezTo>
                  <a:pt x="12603" y="20802"/>
                  <a:pt x="12642" y="20779"/>
                  <a:pt x="12667" y="20793"/>
                </a:cubicBezTo>
                <a:cubicBezTo>
                  <a:pt x="12691" y="20806"/>
                  <a:pt x="12743" y="20749"/>
                  <a:pt x="12783" y="20666"/>
                </a:cubicBezTo>
                <a:cubicBezTo>
                  <a:pt x="12823" y="20582"/>
                  <a:pt x="12874" y="20523"/>
                  <a:pt x="12896" y="20536"/>
                </a:cubicBezTo>
                <a:cubicBezTo>
                  <a:pt x="12918" y="20548"/>
                  <a:pt x="12963" y="20529"/>
                  <a:pt x="12996" y="20493"/>
                </a:cubicBezTo>
                <a:cubicBezTo>
                  <a:pt x="13030" y="20456"/>
                  <a:pt x="13076" y="20436"/>
                  <a:pt x="13099" y="20449"/>
                </a:cubicBezTo>
                <a:cubicBezTo>
                  <a:pt x="13123" y="20463"/>
                  <a:pt x="13161" y="20438"/>
                  <a:pt x="13185" y="20395"/>
                </a:cubicBezTo>
                <a:cubicBezTo>
                  <a:pt x="13208" y="20353"/>
                  <a:pt x="13254" y="20318"/>
                  <a:pt x="13285" y="20318"/>
                </a:cubicBezTo>
                <a:cubicBezTo>
                  <a:pt x="13316" y="20318"/>
                  <a:pt x="13357" y="20295"/>
                  <a:pt x="13376" y="20267"/>
                </a:cubicBezTo>
                <a:cubicBezTo>
                  <a:pt x="13399" y="20233"/>
                  <a:pt x="13446" y="20234"/>
                  <a:pt x="13520" y="20273"/>
                </a:cubicBezTo>
                <a:cubicBezTo>
                  <a:pt x="13643" y="20337"/>
                  <a:pt x="13653" y="20331"/>
                  <a:pt x="13669" y="20178"/>
                </a:cubicBezTo>
                <a:cubicBezTo>
                  <a:pt x="13683" y="20043"/>
                  <a:pt x="13715" y="19992"/>
                  <a:pt x="13789" y="19992"/>
                </a:cubicBezTo>
                <a:cubicBezTo>
                  <a:pt x="13820" y="19991"/>
                  <a:pt x="13846" y="19956"/>
                  <a:pt x="13847" y="19915"/>
                </a:cubicBezTo>
                <a:cubicBezTo>
                  <a:pt x="13847" y="19873"/>
                  <a:pt x="13873" y="19842"/>
                  <a:pt x="13905" y="19846"/>
                </a:cubicBezTo>
                <a:cubicBezTo>
                  <a:pt x="13936" y="19849"/>
                  <a:pt x="13958" y="19827"/>
                  <a:pt x="13954" y="19796"/>
                </a:cubicBezTo>
                <a:cubicBezTo>
                  <a:pt x="13950" y="19764"/>
                  <a:pt x="13991" y="19731"/>
                  <a:pt x="14045" y="19722"/>
                </a:cubicBezTo>
                <a:cubicBezTo>
                  <a:pt x="14099" y="19712"/>
                  <a:pt x="14180" y="19670"/>
                  <a:pt x="14223" y="19627"/>
                </a:cubicBezTo>
                <a:cubicBezTo>
                  <a:pt x="14267" y="19584"/>
                  <a:pt x="14302" y="19560"/>
                  <a:pt x="14302" y="19573"/>
                </a:cubicBezTo>
                <a:cubicBezTo>
                  <a:pt x="14302" y="19586"/>
                  <a:pt x="14363" y="19510"/>
                  <a:pt x="14437" y="19404"/>
                </a:cubicBezTo>
                <a:cubicBezTo>
                  <a:pt x="14522" y="19284"/>
                  <a:pt x="14593" y="19223"/>
                  <a:pt x="14625" y="19242"/>
                </a:cubicBezTo>
                <a:cubicBezTo>
                  <a:pt x="14655" y="19259"/>
                  <a:pt x="14712" y="19224"/>
                  <a:pt x="14758" y="19160"/>
                </a:cubicBezTo>
                <a:cubicBezTo>
                  <a:pt x="14802" y="19098"/>
                  <a:pt x="14853" y="19061"/>
                  <a:pt x="14872" y="19079"/>
                </a:cubicBezTo>
                <a:cubicBezTo>
                  <a:pt x="14890" y="19096"/>
                  <a:pt x="14915" y="19087"/>
                  <a:pt x="14927" y="19058"/>
                </a:cubicBezTo>
                <a:cubicBezTo>
                  <a:pt x="14941" y="19024"/>
                  <a:pt x="14970" y="19024"/>
                  <a:pt x="15015" y="19060"/>
                </a:cubicBezTo>
                <a:cubicBezTo>
                  <a:pt x="15051" y="19089"/>
                  <a:pt x="15071" y="19139"/>
                  <a:pt x="15058" y="19169"/>
                </a:cubicBezTo>
                <a:cubicBezTo>
                  <a:pt x="15044" y="19203"/>
                  <a:pt x="15050" y="19210"/>
                  <a:pt x="15075" y="19188"/>
                </a:cubicBezTo>
                <a:cubicBezTo>
                  <a:pt x="15096" y="19168"/>
                  <a:pt x="15107" y="19133"/>
                  <a:pt x="15097" y="19110"/>
                </a:cubicBezTo>
                <a:cubicBezTo>
                  <a:pt x="15088" y="19087"/>
                  <a:pt x="15118" y="19031"/>
                  <a:pt x="15165" y="18985"/>
                </a:cubicBezTo>
                <a:cubicBezTo>
                  <a:pt x="15245" y="18907"/>
                  <a:pt x="15256" y="18908"/>
                  <a:pt x="15343" y="18999"/>
                </a:cubicBezTo>
                <a:cubicBezTo>
                  <a:pt x="15491" y="19155"/>
                  <a:pt x="15589" y="19181"/>
                  <a:pt x="16092" y="19204"/>
                </a:cubicBezTo>
                <a:cubicBezTo>
                  <a:pt x="16137" y="19206"/>
                  <a:pt x="16199" y="19174"/>
                  <a:pt x="16231" y="19131"/>
                </a:cubicBezTo>
                <a:cubicBezTo>
                  <a:pt x="16283" y="19062"/>
                  <a:pt x="16304" y="19062"/>
                  <a:pt x="16453" y="19145"/>
                </a:cubicBezTo>
                <a:cubicBezTo>
                  <a:pt x="16657" y="19258"/>
                  <a:pt x="16867" y="19259"/>
                  <a:pt x="16984" y="19145"/>
                </a:cubicBezTo>
                <a:cubicBezTo>
                  <a:pt x="17032" y="19097"/>
                  <a:pt x="17094" y="19057"/>
                  <a:pt x="17120" y="19057"/>
                </a:cubicBezTo>
                <a:cubicBezTo>
                  <a:pt x="17147" y="19057"/>
                  <a:pt x="17208" y="18979"/>
                  <a:pt x="17258" y="18881"/>
                </a:cubicBezTo>
                <a:cubicBezTo>
                  <a:pt x="17320" y="18761"/>
                  <a:pt x="17376" y="18705"/>
                  <a:pt x="17435" y="18705"/>
                </a:cubicBezTo>
                <a:cubicBezTo>
                  <a:pt x="17493" y="18705"/>
                  <a:pt x="17570" y="18632"/>
                  <a:pt x="17662" y="18493"/>
                </a:cubicBezTo>
                <a:cubicBezTo>
                  <a:pt x="17739" y="18376"/>
                  <a:pt x="17816" y="18277"/>
                  <a:pt x="17835" y="18271"/>
                </a:cubicBezTo>
                <a:cubicBezTo>
                  <a:pt x="17853" y="18265"/>
                  <a:pt x="17908" y="18246"/>
                  <a:pt x="17956" y="18228"/>
                </a:cubicBezTo>
                <a:cubicBezTo>
                  <a:pt x="18037" y="18196"/>
                  <a:pt x="18112" y="18259"/>
                  <a:pt x="18120" y="18364"/>
                </a:cubicBezTo>
                <a:cubicBezTo>
                  <a:pt x="18122" y="18385"/>
                  <a:pt x="18130" y="18402"/>
                  <a:pt x="18139" y="18402"/>
                </a:cubicBezTo>
                <a:cubicBezTo>
                  <a:pt x="18148" y="18402"/>
                  <a:pt x="18176" y="18402"/>
                  <a:pt x="18201" y="18402"/>
                </a:cubicBezTo>
                <a:cubicBezTo>
                  <a:pt x="18227" y="18402"/>
                  <a:pt x="18244" y="18345"/>
                  <a:pt x="18243" y="18263"/>
                </a:cubicBezTo>
                <a:cubicBezTo>
                  <a:pt x="18242" y="18172"/>
                  <a:pt x="18258" y="18125"/>
                  <a:pt x="18291" y="18125"/>
                </a:cubicBezTo>
                <a:cubicBezTo>
                  <a:pt x="18319" y="18125"/>
                  <a:pt x="18354" y="18099"/>
                  <a:pt x="18367" y="18067"/>
                </a:cubicBezTo>
                <a:cubicBezTo>
                  <a:pt x="18381" y="18036"/>
                  <a:pt x="18442" y="18016"/>
                  <a:pt x="18502" y="18024"/>
                </a:cubicBezTo>
                <a:cubicBezTo>
                  <a:pt x="18563" y="18031"/>
                  <a:pt x="18632" y="18015"/>
                  <a:pt x="18655" y="17987"/>
                </a:cubicBezTo>
                <a:cubicBezTo>
                  <a:pt x="18684" y="17952"/>
                  <a:pt x="18713" y="17955"/>
                  <a:pt x="18748" y="17998"/>
                </a:cubicBezTo>
                <a:cubicBezTo>
                  <a:pt x="18788" y="18048"/>
                  <a:pt x="18809" y="18049"/>
                  <a:pt x="18849" y="18000"/>
                </a:cubicBezTo>
                <a:cubicBezTo>
                  <a:pt x="18877" y="17965"/>
                  <a:pt x="18930" y="17949"/>
                  <a:pt x="18968" y="17963"/>
                </a:cubicBezTo>
                <a:cubicBezTo>
                  <a:pt x="19011" y="17980"/>
                  <a:pt x="19036" y="17964"/>
                  <a:pt x="19036" y="17921"/>
                </a:cubicBezTo>
                <a:cubicBezTo>
                  <a:pt x="19036" y="17815"/>
                  <a:pt x="19093" y="17788"/>
                  <a:pt x="19169" y="17858"/>
                </a:cubicBezTo>
                <a:cubicBezTo>
                  <a:pt x="19228" y="17913"/>
                  <a:pt x="19245" y="17907"/>
                  <a:pt x="19292" y="17806"/>
                </a:cubicBezTo>
                <a:cubicBezTo>
                  <a:pt x="19322" y="17743"/>
                  <a:pt x="19364" y="17701"/>
                  <a:pt x="19385" y="17712"/>
                </a:cubicBezTo>
                <a:cubicBezTo>
                  <a:pt x="19446" y="17744"/>
                  <a:pt x="19611" y="17549"/>
                  <a:pt x="19611" y="17443"/>
                </a:cubicBezTo>
                <a:cubicBezTo>
                  <a:pt x="19611" y="17391"/>
                  <a:pt x="19637" y="17326"/>
                  <a:pt x="19670" y="17297"/>
                </a:cubicBezTo>
                <a:cubicBezTo>
                  <a:pt x="19702" y="17269"/>
                  <a:pt x="19717" y="17244"/>
                  <a:pt x="19702" y="17243"/>
                </a:cubicBezTo>
                <a:cubicBezTo>
                  <a:pt x="19688" y="17242"/>
                  <a:pt x="19691" y="17199"/>
                  <a:pt x="19710" y="17145"/>
                </a:cubicBezTo>
                <a:cubicBezTo>
                  <a:pt x="19732" y="17084"/>
                  <a:pt x="19772" y="17054"/>
                  <a:pt x="19814" y="17066"/>
                </a:cubicBezTo>
                <a:cubicBezTo>
                  <a:pt x="19894" y="17089"/>
                  <a:pt x="19904" y="17015"/>
                  <a:pt x="19826" y="16970"/>
                </a:cubicBezTo>
                <a:cubicBezTo>
                  <a:pt x="19750" y="16927"/>
                  <a:pt x="19835" y="16776"/>
                  <a:pt x="19915" y="16814"/>
                </a:cubicBezTo>
                <a:cubicBezTo>
                  <a:pt x="19947" y="16829"/>
                  <a:pt x="19992" y="16806"/>
                  <a:pt x="20015" y="16764"/>
                </a:cubicBezTo>
                <a:cubicBezTo>
                  <a:pt x="20039" y="16722"/>
                  <a:pt x="20080" y="16688"/>
                  <a:pt x="20108" y="16688"/>
                </a:cubicBezTo>
                <a:cubicBezTo>
                  <a:pt x="20144" y="16688"/>
                  <a:pt x="20152" y="16654"/>
                  <a:pt x="20138" y="16567"/>
                </a:cubicBezTo>
                <a:cubicBezTo>
                  <a:pt x="20121" y="16467"/>
                  <a:pt x="20138" y="16428"/>
                  <a:pt x="20234" y="16344"/>
                </a:cubicBezTo>
                <a:cubicBezTo>
                  <a:pt x="20333" y="16256"/>
                  <a:pt x="20355" y="16251"/>
                  <a:pt x="20389" y="16313"/>
                </a:cubicBezTo>
                <a:cubicBezTo>
                  <a:pt x="20434" y="16392"/>
                  <a:pt x="20494" y="16410"/>
                  <a:pt x="20481" y="16340"/>
                </a:cubicBezTo>
                <a:cubicBezTo>
                  <a:pt x="20472" y="16293"/>
                  <a:pt x="20716" y="15982"/>
                  <a:pt x="20761" y="15982"/>
                </a:cubicBezTo>
                <a:cubicBezTo>
                  <a:pt x="20775" y="15982"/>
                  <a:pt x="20793" y="15935"/>
                  <a:pt x="20803" y="15879"/>
                </a:cubicBezTo>
                <a:cubicBezTo>
                  <a:pt x="20813" y="15823"/>
                  <a:pt x="20842" y="15784"/>
                  <a:pt x="20867" y="15791"/>
                </a:cubicBezTo>
                <a:cubicBezTo>
                  <a:pt x="20892" y="15799"/>
                  <a:pt x="20908" y="15770"/>
                  <a:pt x="20903" y="15725"/>
                </a:cubicBezTo>
                <a:cubicBezTo>
                  <a:pt x="20898" y="15681"/>
                  <a:pt x="20932" y="15583"/>
                  <a:pt x="20979" y="15508"/>
                </a:cubicBezTo>
                <a:cubicBezTo>
                  <a:pt x="21026" y="15433"/>
                  <a:pt x="21064" y="15332"/>
                  <a:pt x="21064" y="15282"/>
                </a:cubicBezTo>
                <a:cubicBezTo>
                  <a:pt x="21064" y="15157"/>
                  <a:pt x="21100" y="15115"/>
                  <a:pt x="21154" y="15181"/>
                </a:cubicBezTo>
                <a:cubicBezTo>
                  <a:pt x="21190" y="15225"/>
                  <a:pt x="21199" y="15212"/>
                  <a:pt x="21199" y="15112"/>
                </a:cubicBezTo>
                <a:cubicBezTo>
                  <a:pt x="21199" y="15043"/>
                  <a:pt x="21220" y="14960"/>
                  <a:pt x="21244" y="14930"/>
                </a:cubicBezTo>
                <a:cubicBezTo>
                  <a:pt x="21269" y="14899"/>
                  <a:pt x="21286" y="14800"/>
                  <a:pt x="21283" y="14710"/>
                </a:cubicBezTo>
                <a:cubicBezTo>
                  <a:pt x="21280" y="14614"/>
                  <a:pt x="21306" y="14489"/>
                  <a:pt x="21344" y="14411"/>
                </a:cubicBezTo>
                <a:cubicBezTo>
                  <a:pt x="21401" y="14296"/>
                  <a:pt x="21410" y="14195"/>
                  <a:pt x="21409" y="13689"/>
                </a:cubicBezTo>
                <a:cubicBezTo>
                  <a:pt x="21408" y="13204"/>
                  <a:pt x="21418" y="13084"/>
                  <a:pt x="21464" y="13015"/>
                </a:cubicBezTo>
                <a:cubicBezTo>
                  <a:pt x="21501" y="12960"/>
                  <a:pt x="21520" y="12850"/>
                  <a:pt x="21520" y="12704"/>
                </a:cubicBezTo>
                <a:cubicBezTo>
                  <a:pt x="21519" y="12579"/>
                  <a:pt x="21538" y="12421"/>
                  <a:pt x="21561" y="12353"/>
                </a:cubicBezTo>
                <a:cubicBezTo>
                  <a:pt x="21598" y="12245"/>
                  <a:pt x="21593" y="12213"/>
                  <a:pt x="21533" y="12118"/>
                </a:cubicBezTo>
                <a:cubicBezTo>
                  <a:pt x="21494" y="12055"/>
                  <a:pt x="21468" y="11957"/>
                  <a:pt x="21474" y="11890"/>
                </a:cubicBezTo>
                <a:cubicBezTo>
                  <a:pt x="21480" y="11825"/>
                  <a:pt x="21470" y="11764"/>
                  <a:pt x="21452" y="11755"/>
                </a:cubicBezTo>
                <a:cubicBezTo>
                  <a:pt x="21386" y="11721"/>
                  <a:pt x="21335" y="11631"/>
                  <a:pt x="21335" y="11549"/>
                </a:cubicBezTo>
                <a:cubicBezTo>
                  <a:pt x="21335" y="11503"/>
                  <a:pt x="21251" y="11343"/>
                  <a:pt x="21149" y="11193"/>
                </a:cubicBezTo>
                <a:cubicBezTo>
                  <a:pt x="21010" y="10988"/>
                  <a:pt x="20967" y="10891"/>
                  <a:pt x="20977" y="10807"/>
                </a:cubicBezTo>
                <a:cubicBezTo>
                  <a:pt x="20988" y="10720"/>
                  <a:pt x="20964" y="10668"/>
                  <a:pt x="20874" y="10589"/>
                </a:cubicBezTo>
                <a:cubicBezTo>
                  <a:pt x="20809" y="10532"/>
                  <a:pt x="20736" y="10485"/>
                  <a:pt x="20712" y="10485"/>
                </a:cubicBezTo>
                <a:cubicBezTo>
                  <a:pt x="20649" y="10485"/>
                  <a:pt x="20485" y="10284"/>
                  <a:pt x="20506" y="10233"/>
                </a:cubicBezTo>
                <a:cubicBezTo>
                  <a:pt x="20516" y="10209"/>
                  <a:pt x="20506" y="10174"/>
                  <a:pt x="20485" y="10154"/>
                </a:cubicBezTo>
                <a:cubicBezTo>
                  <a:pt x="20461" y="10132"/>
                  <a:pt x="20454" y="10138"/>
                  <a:pt x="20468" y="10172"/>
                </a:cubicBezTo>
                <a:cubicBezTo>
                  <a:pt x="20481" y="10202"/>
                  <a:pt x="20467" y="10247"/>
                  <a:pt x="20437" y="10272"/>
                </a:cubicBezTo>
                <a:cubicBezTo>
                  <a:pt x="20401" y="10302"/>
                  <a:pt x="20319" y="10269"/>
                  <a:pt x="20175" y="10165"/>
                </a:cubicBezTo>
                <a:cubicBezTo>
                  <a:pt x="19911" y="9974"/>
                  <a:pt x="19897" y="9969"/>
                  <a:pt x="19452" y="9904"/>
                </a:cubicBezTo>
                <a:cubicBezTo>
                  <a:pt x="19268" y="9878"/>
                  <a:pt x="19193" y="9843"/>
                  <a:pt x="19142" y="9761"/>
                </a:cubicBezTo>
                <a:cubicBezTo>
                  <a:pt x="19074" y="9653"/>
                  <a:pt x="19069" y="9640"/>
                  <a:pt x="19069" y="9509"/>
                </a:cubicBezTo>
                <a:cubicBezTo>
                  <a:pt x="19069" y="9408"/>
                  <a:pt x="18950" y="9375"/>
                  <a:pt x="18873" y="9456"/>
                </a:cubicBezTo>
                <a:cubicBezTo>
                  <a:pt x="18818" y="9513"/>
                  <a:pt x="18799" y="9514"/>
                  <a:pt x="18768" y="9459"/>
                </a:cubicBezTo>
                <a:cubicBezTo>
                  <a:pt x="18748" y="9422"/>
                  <a:pt x="18743" y="9374"/>
                  <a:pt x="18757" y="9352"/>
                </a:cubicBezTo>
                <a:cubicBezTo>
                  <a:pt x="18770" y="9330"/>
                  <a:pt x="18749" y="9324"/>
                  <a:pt x="18709" y="9339"/>
                </a:cubicBezTo>
                <a:cubicBezTo>
                  <a:pt x="18657" y="9357"/>
                  <a:pt x="18612" y="9325"/>
                  <a:pt x="18557" y="9232"/>
                </a:cubicBezTo>
                <a:cubicBezTo>
                  <a:pt x="18513" y="9159"/>
                  <a:pt x="18478" y="9076"/>
                  <a:pt x="18478" y="9048"/>
                </a:cubicBezTo>
                <a:cubicBezTo>
                  <a:pt x="18477" y="8992"/>
                  <a:pt x="18453" y="8989"/>
                  <a:pt x="17977" y="8962"/>
                </a:cubicBezTo>
                <a:cubicBezTo>
                  <a:pt x="17743" y="8948"/>
                  <a:pt x="17627" y="8962"/>
                  <a:pt x="17583" y="9008"/>
                </a:cubicBezTo>
                <a:cubicBezTo>
                  <a:pt x="17529" y="9064"/>
                  <a:pt x="17514" y="9055"/>
                  <a:pt x="17464" y="8940"/>
                </a:cubicBezTo>
                <a:cubicBezTo>
                  <a:pt x="17432" y="8868"/>
                  <a:pt x="17402" y="8783"/>
                  <a:pt x="17399" y="8752"/>
                </a:cubicBezTo>
                <a:cubicBezTo>
                  <a:pt x="17389" y="8648"/>
                  <a:pt x="17339" y="8564"/>
                  <a:pt x="17262" y="8520"/>
                </a:cubicBezTo>
                <a:cubicBezTo>
                  <a:pt x="17205" y="8487"/>
                  <a:pt x="17189" y="8443"/>
                  <a:pt x="17196" y="8334"/>
                </a:cubicBezTo>
                <a:cubicBezTo>
                  <a:pt x="17204" y="8219"/>
                  <a:pt x="17223" y="8063"/>
                  <a:pt x="17241" y="7977"/>
                </a:cubicBezTo>
                <a:cubicBezTo>
                  <a:pt x="17252" y="7923"/>
                  <a:pt x="17236" y="7890"/>
                  <a:pt x="17198" y="7889"/>
                </a:cubicBezTo>
                <a:cubicBezTo>
                  <a:pt x="17174" y="7889"/>
                  <a:pt x="17107" y="7818"/>
                  <a:pt x="17050" y="7733"/>
                </a:cubicBezTo>
                <a:cubicBezTo>
                  <a:pt x="16970" y="7615"/>
                  <a:pt x="16921" y="7582"/>
                  <a:pt x="16849" y="7598"/>
                </a:cubicBezTo>
                <a:cubicBezTo>
                  <a:pt x="16774" y="7613"/>
                  <a:pt x="16730" y="7581"/>
                  <a:pt x="16647" y="7448"/>
                </a:cubicBezTo>
                <a:cubicBezTo>
                  <a:pt x="16555" y="7302"/>
                  <a:pt x="16519" y="7279"/>
                  <a:pt x="16400" y="7288"/>
                </a:cubicBezTo>
                <a:cubicBezTo>
                  <a:pt x="16324" y="7294"/>
                  <a:pt x="16240" y="7326"/>
                  <a:pt x="16213" y="7359"/>
                </a:cubicBezTo>
                <a:cubicBezTo>
                  <a:pt x="16161" y="7423"/>
                  <a:pt x="16081" y="7382"/>
                  <a:pt x="16111" y="7307"/>
                </a:cubicBezTo>
                <a:cubicBezTo>
                  <a:pt x="16148" y="7220"/>
                  <a:pt x="16090" y="7031"/>
                  <a:pt x="16010" y="6975"/>
                </a:cubicBezTo>
                <a:cubicBezTo>
                  <a:pt x="15946" y="6930"/>
                  <a:pt x="15925" y="6933"/>
                  <a:pt x="15910" y="6989"/>
                </a:cubicBezTo>
                <a:cubicBezTo>
                  <a:pt x="15896" y="7043"/>
                  <a:pt x="15859" y="7023"/>
                  <a:pt x="15748" y="6903"/>
                </a:cubicBezTo>
                <a:cubicBezTo>
                  <a:pt x="15669" y="6818"/>
                  <a:pt x="15603" y="6726"/>
                  <a:pt x="15603" y="6701"/>
                </a:cubicBezTo>
                <a:cubicBezTo>
                  <a:pt x="15603" y="6619"/>
                  <a:pt x="15458" y="6496"/>
                  <a:pt x="15433" y="6556"/>
                </a:cubicBezTo>
                <a:cubicBezTo>
                  <a:pt x="15390" y="6661"/>
                  <a:pt x="15244" y="6394"/>
                  <a:pt x="15256" y="6231"/>
                </a:cubicBezTo>
                <a:cubicBezTo>
                  <a:pt x="15265" y="6100"/>
                  <a:pt x="15254" y="6080"/>
                  <a:pt x="15164" y="6063"/>
                </a:cubicBezTo>
                <a:cubicBezTo>
                  <a:pt x="15013" y="6036"/>
                  <a:pt x="14972" y="6006"/>
                  <a:pt x="14998" y="5941"/>
                </a:cubicBezTo>
                <a:cubicBezTo>
                  <a:pt x="15014" y="5904"/>
                  <a:pt x="15008" y="5895"/>
                  <a:pt x="14983" y="5918"/>
                </a:cubicBezTo>
                <a:cubicBezTo>
                  <a:pt x="14926" y="5970"/>
                  <a:pt x="14895" y="5810"/>
                  <a:pt x="14945" y="5720"/>
                </a:cubicBezTo>
                <a:cubicBezTo>
                  <a:pt x="14995" y="5631"/>
                  <a:pt x="14966" y="5625"/>
                  <a:pt x="14868" y="5703"/>
                </a:cubicBezTo>
                <a:cubicBezTo>
                  <a:pt x="14806" y="5752"/>
                  <a:pt x="14786" y="5739"/>
                  <a:pt x="14719" y="5614"/>
                </a:cubicBezTo>
                <a:cubicBezTo>
                  <a:pt x="14676" y="5534"/>
                  <a:pt x="14640" y="5429"/>
                  <a:pt x="14640" y="5381"/>
                </a:cubicBezTo>
                <a:cubicBezTo>
                  <a:pt x="14640" y="5334"/>
                  <a:pt x="14601" y="5256"/>
                  <a:pt x="14552" y="5209"/>
                </a:cubicBezTo>
                <a:cubicBezTo>
                  <a:pt x="14471" y="5130"/>
                  <a:pt x="14468" y="5116"/>
                  <a:pt x="14521" y="5059"/>
                </a:cubicBezTo>
                <a:cubicBezTo>
                  <a:pt x="14585" y="4989"/>
                  <a:pt x="14566" y="4891"/>
                  <a:pt x="14491" y="4907"/>
                </a:cubicBezTo>
                <a:cubicBezTo>
                  <a:pt x="14465" y="4913"/>
                  <a:pt x="14419" y="4949"/>
                  <a:pt x="14388" y="4987"/>
                </a:cubicBezTo>
                <a:cubicBezTo>
                  <a:pt x="14320" y="5072"/>
                  <a:pt x="14253" y="4993"/>
                  <a:pt x="14249" y="4824"/>
                </a:cubicBezTo>
                <a:cubicBezTo>
                  <a:pt x="14243" y="4623"/>
                  <a:pt x="14161" y="4435"/>
                  <a:pt x="14079" y="4435"/>
                </a:cubicBezTo>
                <a:cubicBezTo>
                  <a:pt x="14037" y="4435"/>
                  <a:pt x="13960" y="4382"/>
                  <a:pt x="13907" y="4317"/>
                </a:cubicBezTo>
                <a:cubicBezTo>
                  <a:pt x="13817" y="4207"/>
                  <a:pt x="13720" y="4129"/>
                  <a:pt x="13643" y="4106"/>
                </a:cubicBezTo>
                <a:cubicBezTo>
                  <a:pt x="13624" y="4101"/>
                  <a:pt x="13593" y="4092"/>
                  <a:pt x="13575" y="4086"/>
                </a:cubicBezTo>
                <a:cubicBezTo>
                  <a:pt x="13506" y="4063"/>
                  <a:pt x="12841" y="4083"/>
                  <a:pt x="12812" y="4109"/>
                </a:cubicBezTo>
                <a:cubicBezTo>
                  <a:pt x="12796" y="4124"/>
                  <a:pt x="12738" y="4044"/>
                  <a:pt x="12683" y="3931"/>
                </a:cubicBezTo>
                <a:cubicBezTo>
                  <a:pt x="12626" y="3814"/>
                  <a:pt x="12574" y="3748"/>
                  <a:pt x="12562" y="3778"/>
                </a:cubicBezTo>
                <a:cubicBezTo>
                  <a:pt x="12549" y="3808"/>
                  <a:pt x="12522" y="3817"/>
                  <a:pt x="12503" y="3799"/>
                </a:cubicBezTo>
                <a:cubicBezTo>
                  <a:pt x="12458" y="3757"/>
                  <a:pt x="12107" y="3757"/>
                  <a:pt x="12080" y="3799"/>
                </a:cubicBezTo>
                <a:cubicBezTo>
                  <a:pt x="12069" y="3815"/>
                  <a:pt x="12039" y="3802"/>
                  <a:pt x="12013" y="3770"/>
                </a:cubicBezTo>
                <a:cubicBezTo>
                  <a:pt x="11976" y="3725"/>
                  <a:pt x="11968" y="3728"/>
                  <a:pt x="11976" y="3780"/>
                </a:cubicBezTo>
                <a:cubicBezTo>
                  <a:pt x="11987" y="3856"/>
                  <a:pt x="11776" y="3944"/>
                  <a:pt x="11747" y="3876"/>
                </a:cubicBezTo>
                <a:cubicBezTo>
                  <a:pt x="11738" y="3852"/>
                  <a:pt x="11686" y="3846"/>
                  <a:pt x="11633" y="3862"/>
                </a:cubicBezTo>
                <a:cubicBezTo>
                  <a:pt x="11562" y="3883"/>
                  <a:pt x="11518" y="3863"/>
                  <a:pt x="11465" y="3784"/>
                </a:cubicBezTo>
                <a:cubicBezTo>
                  <a:pt x="11408" y="3699"/>
                  <a:pt x="11379" y="3688"/>
                  <a:pt x="11328" y="3728"/>
                </a:cubicBezTo>
                <a:cubicBezTo>
                  <a:pt x="11292" y="3757"/>
                  <a:pt x="11213" y="3767"/>
                  <a:pt x="11151" y="3753"/>
                </a:cubicBezTo>
                <a:cubicBezTo>
                  <a:pt x="11081" y="3736"/>
                  <a:pt x="11012" y="3753"/>
                  <a:pt x="10972" y="3797"/>
                </a:cubicBezTo>
                <a:cubicBezTo>
                  <a:pt x="10922" y="3852"/>
                  <a:pt x="10893" y="3855"/>
                  <a:pt x="10845" y="3811"/>
                </a:cubicBezTo>
                <a:cubicBezTo>
                  <a:pt x="10797" y="3766"/>
                  <a:pt x="10777" y="3770"/>
                  <a:pt x="10753" y="3827"/>
                </a:cubicBezTo>
                <a:cubicBezTo>
                  <a:pt x="10736" y="3867"/>
                  <a:pt x="10729" y="3917"/>
                  <a:pt x="10738" y="3938"/>
                </a:cubicBezTo>
                <a:cubicBezTo>
                  <a:pt x="10759" y="3990"/>
                  <a:pt x="10623" y="4094"/>
                  <a:pt x="10582" y="4057"/>
                </a:cubicBezTo>
                <a:cubicBezTo>
                  <a:pt x="10564" y="4040"/>
                  <a:pt x="10531" y="4043"/>
                  <a:pt x="10509" y="4063"/>
                </a:cubicBezTo>
                <a:cubicBezTo>
                  <a:pt x="10486" y="4084"/>
                  <a:pt x="10422" y="4108"/>
                  <a:pt x="10366" y="4117"/>
                </a:cubicBezTo>
                <a:cubicBezTo>
                  <a:pt x="10311" y="4126"/>
                  <a:pt x="10230" y="4168"/>
                  <a:pt x="10186" y="4210"/>
                </a:cubicBezTo>
                <a:cubicBezTo>
                  <a:pt x="10096" y="4299"/>
                  <a:pt x="10035" y="4269"/>
                  <a:pt x="10066" y="4150"/>
                </a:cubicBezTo>
                <a:cubicBezTo>
                  <a:pt x="10080" y="4093"/>
                  <a:pt x="10072" y="4077"/>
                  <a:pt x="10039" y="4100"/>
                </a:cubicBezTo>
                <a:cubicBezTo>
                  <a:pt x="10012" y="4117"/>
                  <a:pt x="9965" y="4145"/>
                  <a:pt x="9934" y="4162"/>
                </a:cubicBezTo>
                <a:cubicBezTo>
                  <a:pt x="9903" y="4178"/>
                  <a:pt x="9869" y="4247"/>
                  <a:pt x="9858" y="4313"/>
                </a:cubicBezTo>
                <a:cubicBezTo>
                  <a:pt x="9846" y="4387"/>
                  <a:pt x="9785" y="4474"/>
                  <a:pt x="9702" y="4537"/>
                </a:cubicBezTo>
                <a:cubicBezTo>
                  <a:pt x="9627" y="4594"/>
                  <a:pt x="9575" y="4662"/>
                  <a:pt x="9586" y="4689"/>
                </a:cubicBezTo>
                <a:cubicBezTo>
                  <a:pt x="9614" y="4756"/>
                  <a:pt x="9450" y="4990"/>
                  <a:pt x="9375" y="4990"/>
                </a:cubicBezTo>
                <a:cubicBezTo>
                  <a:pt x="9341" y="4990"/>
                  <a:pt x="9279" y="4955"/>
                  <a:pt x="9238" y="4911"/>
                </a:cubicBezTo>
                <a:cubicBezTo>
                  <a:pt x="9170" y="4840"/>
                  <a:pt x="9160" y="4840"/>
                  <a:pt x="9142" y="4911"/>
                </a:cubicBezTo>
                <a:cubicBezTo>
                  <a:pt x="9131" y="4955"/>
                  <a:pt x="9131" y="5024"/>
                  <a:pt x="9142" y="5067"/>
                </a:cubicBezTo>
                <a:cubicBezTo>
                  <a:pt x="9168" y="5166"/>
                  <a:pt x="9041" y="5239"/>
                  <a:pt x="8801" y="5264"/>
                </a:cubicBezTo>
                <a:cubicBezTo>
                  <a:pt x="8701" y="5274"/>
                  <a:pt x="8596" y="5311"/>
                  <a:pt x="8569" y="5345"/>
                </a:cubicBezTo>
                <a:cubicBezTo>
                  <a:pt x="8530" y="5393"/>
                  <a:pt x="8498" y="5395"/>
                  <a:pt x="8433" y="5350"/>
                </a:cubicBezTo>
                <a:cubicBezTo>
                  <a:pt x="8361" y="5302"/>
                  <a:pt x="8333" y="5309"/>
                  <a:pt x="8252" y="5399"/>
                </a:cubicBezTo>
                <a:cubicBezTo>
                  <a:pt x="8189" y="5468"/>
                  <a:pt x="8139" y="5491"/>
                  <a:pt x="8110" y="5462"/>
                </a:cubicBezTo>
                <a:cubicBezTo>
                  <a:pt x="8044" y="5400"/>
                  <a:pt x="7912" y="5403"/>
                  <a:pt x="7938" y="5466"/>
                </a:cubicBezTo>
                <a:cubicBezTo>
                  <a:pt x="7984" y="5574"/>
                  <a:pt x="7971" y="5642"/>
                  <a:pt x="7891" y="5720"/>
                </a:cubicBezTo>
                <a:cubicBezTo>
                  <a:pt x="7820" y="5790"/>
                  <a:pt x="7807" y="5790"/>
                  <a:pt x="7790" y="5726"/>
                </a:cubicBezTo>
                <a:cubicBezTo>
                  <a:pt x="7768" y="5640"/>
                  <a:pt x="7678" y="5675"/>
                  <a:pt x="7619" y="5793"/>
                </a:cubicBezTo>
                <a:cubicBezTo>
                  <a:pt x="7597" y="5837"/>
                  <a:pt x="7558" y="5873"/>
                  <a:pt x="7534" y="5874"/>
                </a:cubicBezTo>
                <a:cubicBezTo>
                  <a:pt x="7509" y="5876"/>
                  <a:pt x="7493" y="5904"/>
                  <a:pt x="7497" y="5938"/>
                </a:cubicBezTo>
                <a:cubicBezTo>
                  <a:pt x="7508" y="6011"/>
                  <a:pt x="7392" y="6084"/>
                  <a:pt x="7213" y="6116"/>
                </a:cubicBezTo>
                <a:cubicBezTo>
                  <a:pt x="7142" y="6129"/>
                  <a:pt x="7063" y="6147"/>
                  <a:pt x="7037" y="6157"/>
                </a:cubicBezTo>
                <a:cubicBezTo>
                  <a:pt x="6988" y="6176"/>
                  <a:pt x="6873" y="5895"/>
                  <a:pt x="6854" y="5710"/>
                </a:cubicBezTo>
                <a:cubicBezTo>
                  <a:pt x="6848" y="5648"/>
                  <a:pt x="6807" y="5539"/>
                  <a:pt x="6763" y="5469"/>
                </a:cubicBezTo>
                <a:cubicBezTo>
                  <a:pt x="6719" y="5399"/>
                  <a:pt x="6696" y="5342"/>
                  <a:pt x="6712" y="5342"/>
                </a:cubicBezTo>
                <a:cubicBezTo>
                  <a:pt x="6728" y="5342"/>
                  <a:pt x="6716" y="5315"/>
                  <a:pt x="6684" y="5280"/>
                </a:cubicBezTo>
                <a:cubicBezTo>
                  <a:pt x="6653" y="5245"/>
                  <a:pt x="6613" y="5141"/>
                  <a:pt x="6595" y="5051"/>
                </a:cubicBezTo>
                <a:cubicBezTo>
                  <a:pt x="6569" y="4911"/>
                  <a:pt x="6574" y="4877"/>
                  <a:pt x="6629" y="4825"/>
                </a:cubicBezTo>
                <a:cubicBezTo>
                  <a:pt x="6665" y="4791"/>
                  <a:pt x="6694" y="4742"/>
                  <a:pt x="6694" y="4717"/>
                </a:cubicBezTo>
                <a:cubicBezTo>
                  <a:pt x="6694" y="4692"/>
                  <a:pt x="6665" y="4712"/>
                  <a:pt x="6629" y="4760"/>
                </a:cubicBezTo>
                <a:cubicBezTo>
                  <a:pt x="6561" y="4852"/>
                  <a:pt x="6491" y="4830"/>
                  <a:pt x="6491" y="4717"/>
                </a:cubicBezTo>
                <a:cubicBezTo>
                  <a:pt x="6491" y="4628"/>
                  <a:pt x="6394" y="4508"/>
                  <a:pt x="6272" y="4450"/>
                </a:cubicBezTo>
                <a:cubicBezTo>
                  <a:pt x="6193" y="4411"/>
                  <a:pt x="6169" y="4369"/>
                  <a:pt x="6163" y="4254"/>
                </a:cubicBezTo>
                <a:cubicBezTo>
                  <a:pt x="6160" y="4173"/>
                  <a:pt x="6150" y="4045"/>
                  <a:pt x="6142" y="3969"/>
                </a:cubicBezTo>
                <a:cubicBezTo>
                  <a:pt x="6133" y="3893"/>
                  <a:pt x="6140" y="3816"/>
                  <a:pt x="6158" y="3800"/>
                </a:cubicBezTo>
                <a:cubicBezTo>
                  <a:pt x="6178" y="3782"/>
                  <a:pt x="6176" y="3743"/>
                  <a:pt x="6152" y="3700"/>
                </a:cubicBezTo>
                <a:cubicBezTo>
                  <a:pt x="6130" y="3661"/>
                  <a:pt x="6095" y="3645"/>
                  <a:pt x="6074" y="3665"/>
                </a:cubicBezTo>
                <a:cubicBezTo>
                  <a:pt x="5997" y="3736"/>
                  <a:pt x="5946" y="3718"/>
                  <a:pt x="5919" y="3611"/>
                </a:cubicBezTo>
                <a:cubicBezTo>
                  <a:pt x="5904" y="3551"/>
                  <a:pt x="5897" y="3487"/>
                  <a:pt x="5904" y="3469"/>
                </a:cubicBezTo>
                <a:cubicBezTo>
                  <a:pt x="5911" y="3451"/>
                  <a:pt x="5894" y="3424"/>
                  <a:pt x="5866" y="3408"/>
                </a:cubicBezTo>
                <a:cubicBezTo>
                  <a:pt x="5838" y="3392"/>
                  <a:pt x="5825" y="3347"/>
                  <a:pt x="5837" y="3303"/>
                </a:cubicBezTo>
                <a:cubicBezTo>
                  <a:pt x="5854" y="3234"/>
                  <a:pt x="5819" y="3201"/>
                  <a:pt x="5742" y="3216"/>
                </a:cubicBezTo>
                <a:cubicBezTo>
                  <a:pt x="5698" y="3225"/>
                  <a:pt x="5636" y="3069"/>
                  <a:pt x="5666" y="3023"/>
                </a:cubicBezTo>
                <a:cubicBezTo>
                  <a:pt x="5683" y="2998"/>
                  <a:pt x="5692" y="2839"/>
                  <a:pt x="5685" y="2671"/>
                </a:cubicBezTo>
                <a:cubicBezTo>
                  <a:pt x="5675" y="2408"/>
                  <a:pt x="5659" y="2340"/>
                  <a:pt x="5567" y="2194"/>
                </a:cubicBezTo>
                <a:cubicBezTo>
                  <a:pt x="5483" y="2062"/>
                  <a:pt x="5438" y="2030"/>
                  <a:pt x="5371" y="2050"/>
                </a:cubicBezTo>
                <a:cubicBezTo>
                  <a:pt x="5305" y="2069"/>
                  <a:pt x="5266" y="2042"/>
                  <a:pt x="5211" y="1936"/>
                </a:cubicBezTo>
                <a:cubicBezTo>
                  <a:pt x="5171" y="1860"/>
                  <a:pt x="5146" y="1758"/>
                  <a:pt x="5156" y="1711"/>
                </a:cubicBezTo>
                <a:cubicBezTo>
                  <a:pt x="5167" y="1663"/>
                  <a:pt x="5151" y="1596"/>
                  <a:pt x="5122" y="1561"/>
                </a:cubicBezTo>
                <a:cubicBezTo>
                  <a:pt x="5090" y="1521"/>
                  <a:pt x="5078" y="1457"/>
                  <a:pt x="5091" y="1396"/>
                </a:cubicBezTo>
                <a:cubicBezTo>
                  <a:pt x="5104" y="1336"/>
                  <a:pt x="5100" y="1308"/>
                  <a:pt x="5079" y="1327"/>
                </a:cubicBezTo>
                <a:cubicBezTo>
                  <a:pt x="5061" y="1344"/>
                  <a:pt x="5026" y="1324"/>
                  <a:pt x="5003" y="1282"/>
                </a:cubicBezTo>
                <a:cubicBezTo>
                  <a:pt x="4980" y="1241"/>
                  <a:pt x="4928" y="1208"/>
                  <a:pt x="4888" y="1208"/>
                </a:cubicBezTo>
                <a:cubicBezTo>
                  <a:pt x="4812" y="1208"/>
                  <a:pt x="4531" y="919"/>
                  <a:pt x="4531" y="842"/>
                </a:cubicBezTo>
                <a:cubicBezTo>
                  <a:pt x="4531" y="819"/>
                  <a:pt x="4479" y="814"/>
                  <a:pt x="4417" y="831"/>
                </a:cubicBezTo>
                <a:cubicBezTo>
                  <a:pt x="4320" y="859"/>
                  <a:pt x="4293" y="843"/>
                  <a:pt x="4230" y="723"/>
                </a:cubicBezTo>
                <a:cubicBezTo>
                  <a:pt x="4190" y="647"/>
                  <a:pt x="4164" y="558"/>
                  <a:pt x="4172" y="525"/>
                </a:cubicBezTo>
                <a:cubicBezTo>
                  <a:pt x="4181" y="492"/>
                  <a:pt x="4150" y="439"/>
                  <a:pt x="4104" y="407"/>
                </a:cubicBezTo>
                <a:cubicBezTo>
                  <a:pt x="3997" y="335"/>
                  <a:pt x="4004" y="332"/>
                  <a:pt x="3927" y="456"/>
                </a:cubicBezTo>
                <a:cubicBezTo>
                  <a:pt x="3862" y="560"/>
                  <a:pt x="3860" y="561"/>
                  <a:pt x="3825" y="464"/>
                </a:cubicBezTo>
                <a:cubicBezTo>
                  <a:pt x="3806" y="410"/>
                  <a:pt x="3786" y="285"/>
                  <a:pt x="3782" y="187"/>
                </a:cubicBezTo>
                <a:lnTo>
                  <a:pt x="3774" y="8"/>
                </a:lnTo>
                <a:lnTo>
                  <a:pt x="3364" y="1"/>
                </a:lnTo>
                <a:close/>
                <a:moveTo>
                  <a:pt x="21554" y="13158"/>
                </a:moveTo>
                <a:cubicBezTo>
                  <a:pt x="21524" y="13158"/>
                  <a:pt x="21509" y="13181"/>
                  <a:pt x="21521" y="13209"/>
                </a:cubicBezTo>
                <a:cubicBezTo>
                  <a:pt x="21532" y="13237"/>
                  <a:pt x="21547" y="13259"/>
                  <a:pt x="21554" y="13259"/>
                </a:cubicBezTo>
                <a:cubicBezTo>
                  <a:pt x="21561" y="13259"/>
                  <a:pt x="21577" y="13237"/>
                  <a:pt x="21589" y="13209"/>
                </a:cubicBezTo>
                <a:cubicBezTo>
                  <a:pt x="21600" y="13181"/>
                  <a:pt x="21584" y="13158"/>
                  <a:pt x="21554" y="13158"/>
                </a:cubicBezTo>
                <a:close/>
                <a:moveTo>
                  <a:pt x="21539" y="13309"/>
                </a:moveTo>
                <a:cubicBezTo>
                  <a:pt x="21521" y="13309"/>
                  <a:pt x="21514" y="13343"/>
                  <a:pt x="21525" y="13385"/>
                </a:cubicBezTo>
                <a:cubicBezTo>
                  <a:pt x="21536" y="13426"/>
                  <a:pt x="21550" y="13460"/>
                  <a:pt x="21558" y="13460"/>
                </a:cubicBezTo>
                <a:cubicBezTo>
                  <a:pt x="21565" y="13460"/>
                  <a:pt x="21571" y="13426"/>
                  <a:pt x="21571" y="13385"/>
                </a:cubicBezTo>
                <a:cubicBezTo>
                  <a:pt x="21571" y="13343"/>
                  <a:pt x="21557" y="13309"/>
                  <a:pt x="21539" y="13309"/>
                </a:cubicBezTo>
                <a:close/>
                <a:moveTo>
                  <a:pt x="14075" y="19934"/>
                </a:moveTo>
                <a:cubicBezTo>
                  <a:pt x="14069" y="19938"/>
                  <a:pt x="14066" y="19947"/>
                  <a:pt x="14066" y="19962"/>
                </a:cubicBezTo>
                <a:cubicBezTo>
                  <a:pt x="14066" y="19991"/>
                  <a:pt x="14081" y="20016"/>
                  <a:pt x="14099" y="20016"/>
                </a:cubicBezTo>
                <a:cubicBezTo>
                  <a:pt x="14118" y="20016"/>
                  <a:pt x="14133" y="20005"/>
                  <a:pt x="14133" y="19993"/>
                </a:cubicBezTo>
                <a:cubicBezTo>
                  <a:pt x="14133" y="19981"/>
                  <a:pt x="14118" y="19957"/>
                  <a:pt x="14099" y="19940"/>
                </a:cubicBezTo>
                <a:cubicBezTo>
                  <a:pt x="14090" y="19932"/>
                  <a:pt x="14081" y="19930"/>
                  <a:pt x="14075" y="19934"/>
                </a:cubicBezTo>
                <a:close/>
                <a:moveTo>
                  <a:pt x="12438" y="21125"/>
                </a:moveTo>
                <a:cubicBezTo>
                  <a:pt x="12420" y="21125"/>
                  <a:pt x="12414" y="21147"/>
                  <a:pt x="12426" y="21175"/>
                </a:cubicBezTo>
                <a:cubicBezTo>
                  <a:pt x="12437" y="21202"/>
                  <a:pt x="12461" y="21226"/>
                  <a:pt x="12480" y="21226"/>
                </a:cubicBezTo>
                <a:cubicBezTo>
                  <a:pt x="12499" y="21226"/>
                  <a:pt x="12504" y="21202"/>
                  <a:pt x="12493" y="21175"/>
                </a:cubicBezTo>
                <a:cubicBezTo>
                  <a:pt x="12481" y="21147"/>
                  <a:pt x="12457" y="21125"/>
                  <a:pt x="12438" y="21125"/>
                </a:cubicBezTo>
                <a:close/>
              </a:path>
            </a:pathLst>
          </a:custGeom>
          <a:ln w="12700">
            <a:miter lim="400000"/>
          </a:ln>
          <a:effectLst>
            <a:outerShdw blurRad="63500" dist="25400" dir="5400000" rotWithShape="0">
              <a:srgbClr val="000000">
                <a:alpha val="50000"/>
              </a:srgbClr>
            </a:outerShdw>
          </a:effectLst>
        </p:spPr>
      </p:pic>
      <p:sp>
        <p:nvSpPr>
          <p:cNvPr id="102" name="Shape 102"/>
          <p:cNvSpPr/>
          <p:nvPr/>
        </p:nvSpPr>
        <p:spPr>
          <a:xfrm>
            <a:off x="1605756" y="7705327"/>
            <a:ext cx="11196500" cy="1333698"/>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4500">
                <a:latin typeface="Helvetica"/>
                <a:ea typeface="Helvetica"/>
                <a:cs typeface="Helvetica"/>
                <a:sym typeface="Helvetica"/>
              </a:defRPr>
            </a:pPr>
            <a:r>
              <a:rPr lang="en-US" sz="4000" dirty="0" smtClean="0">
                <a:latin typeface="Calibri"/>
                <a:cs typeface="Calibri"/>
                <a:sym typeface="Helvetica"/>
              </a:rPr>
              <a:t>“That </a:t>
            </a:r>
            <a:r>
              <a:rPr lang="en-US" sz="4000" dirty="0">
                <a:latin typeface="Calibri"/>
                <a:cs typeface="Calibri"/>
                <a:sym typeface="Helvetica"/>
              </a:rPr>
              <a:t>which is born of the flesh is flesh, </a:t>
            </a:r>
            <a:endParaRPr lang="en-US" sz="4000" dirty="0" smtClean="0">
              <a:latin typeface="Calibri"/>
              <a:cs typeface="Calibri"/>
              <a:sym typeface="Helvetica"/>
            </a:endParaRPr>
          </a:p>
          <a:p>
            <a:pPr>
              <a:defRPr sz="4500">
                <a:latin typeface="Helvetica"/>
                <a:ea typeface="Helvetica"/>
                <a:cs typeface="Helvetica"/>
                <a:sym typeface="Helvetica"/>
              </a:defRPr>
            </a:pPr>
            <a:r>
              <a:rPr lang="en-US" sz="4000" dirty="0" smtClean="0">
                <a:latin typeface="Calibri"/>
                <a:cs typeface="Calibri"/>
                <a:sym typeface="Helvetica"/>
              </a:rPr>
              <a:t>and </a:t>
            </a:r>
            <a:r>
              <a:rPr lang="en-US" sz="4000" dirty="0">
                <a:latin typeface="Calibri"/>
                <a:cs typeface="Calibri"/>
                <a:sym typeface="Helvetica"/>
              </a:rPr>
              <a:t>that which is born of the Spirit is spirit.</a:t>
            </a:r>
            <a:r>
              <a:rPr sz="4000" dirty="0" smtClean="0">
                <a:latin typeface="Calibri"/>
                <a:cs typeface="Calibri"/>
              </a:rPr>
              <a:t>” </a:t>
            </a:r>
            <a:r>
              <a:rPr sz="4000" dirty="0">
                <a:latin typeface="Calibri"/>
                <a:cs typeface="Calibri"/>
              </a:rPr>
              <a:t>(Jn 3</a:t>
            </a:r>
            <a:r>
              <a:rPr sz="4000" dirty="0" smtClean="0">
                <a:latin typeface="Calibri"/>
                <a:cs typeface="Calibri"/>
              </a:rPr>
              <a:t>:</a:t>
            </a:r>
            <a:r>
              <a:rPr lang="en-US" sz="4000" dirty="0" smtClean="0">
                <a:latin typeface="Calibri"/>
                <a:cs typeface="Calibri"/>
              </a:rPr>
              <a:t>7</a:t>
            </a:r>
            <a:r>
              <a:rPr sz="4000" dirty="0" smtClean="0">
                <a:latin typeface="Calibri"/>
                <a:cs typeface="Calibri"/>
              </a:rPr>
              <a:t>)</a:t>
            </a:r>
            <a:endParaRPr sz="4000" dirty="0">
              <a:latin typeface="Calibri"/>
              <a:cs typeface="Calibri"/>
            </a:endParaRPr>
          </a:p>
        </p:txBody>
      </p:sp>
      <p:pic>
        <p:nvPicPr>
          <p:cNvPr id="6" name="image6.png" descr="17720-bark-ship--vector.png"/>
          <p:cNvPicPr>
            <a:picLocks noChangeAspect="1"/>
          </p:cNvPicPr>
          <p:nvPr/>
        </p:nvPicPr>
        <p:blipFill>
          <a:blip r:embed="rId3">
            <a:extLst/>
          </a:blip>
          <a:stretch>
            <a:fillRect/>
          </a:stretch>
        </p:blipFill>
        <p:spPr>
          <a:xfrm>
            <a:off x="9806846" y="2057225"/>
            <a:ext cx="2449858" cy="1782952"/>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iterate>
                                    <p:tmAbs val="0"/>
                                  </p:iterate>
                                  <p:childTnLst>
                                    <p:set>
                                      <p:cBhvr>
                                        <p:cTn id="6" fill="hold"/>
                                        <p:tgtEl>
                                          <p:spTgt spid="101"/>
                                        </p:tgtEl>
                                        <p:attrNameLst>
                                          <p:attrName>style.visibility</p:attrName>
                                        </p:attrNameLst>
                                      </p:cBhvr>
                                      <p:to>
                                        <p:strVal val="visible"/>
                                      </p:to>
                                    </p:set>
                                    <p:animEffect transition="in" filter="strips(downRight)">
                                      <p:cBhvr>
                                        <p:cTn id="7" dur="1000"/>
                                        <p:tgtEl>
                                          <p:spTgt spid="101"/>
                                        </p:tgtEl>
                                      </p:cBhvr>
                                    </p:animEffect>
                                  </p:childTnLst>
                                </p:cTn>
                              </p:par>
                            </p:childTnLst>
                          </p:cTn>
                        </p:par>
                        <p:par>
                          <p:cTn id="8" fill="hold">
                            <p:stCondLst>
                              <p:cond delay="1000"/>
                            </p:stCondLst>
                            <p:childTnLst>
                              <p:par>
                                <p:cTn id="9" presetID="23" presetClass="entr" presetSubtype="16" fill="hold" grpId="2" nodeType="afterEffect">
                                  <p:stCondLst>
                                    <p:cond delay="0"/>
                                  </p:stCondLst>
                                  <p:iterate>
                                    <p:tmAbs val="0"/>
                                  </p:iterate>
                                  <p:childTnLst>
                                    <p:set>
                                      <p:cBhvr>
                                        <p:cTn id="10" fill="hold"/>
                                        <p:tgtEl>
                                          <p:spTgt spid="100"/>
                                        </p:tgtEl>
                                        <p:attrNameLst>
                                          <p:attrName>style.visibility</p:attrName>
                                        </p:attrNameLst>
                                      </p:cBhvr>
                                      <p:to>
                                        <p:strVal val="visible"/>
                                      </p:to>
                                    </p:set>
                                    <p:anim calcmode="lin" valueType="num">
                                      <p:cBhvr>
                                        <p:cTn id="11" dur="750" fill="hold"/>
                                        <p:tgtEl>
                                          <p:spTgt spid="100"/>
                                        </p:tgtEl>
                                        <p:attrNameLst>
                                          <p:attrName>ppt_w</p:attrName>
                                        </p:attrNameLst>
                                      </p:cBhvr>
                                      <p:tavLst>
                                        <p:tav tm="0">
                                          <p:val>
                                            <p:fltVal val="0"/>
                                          </p:val>
                                        </p:tav>
                                        <p:tav tm="100000">
                                          <p:val>
                                            <p:strVal val="#ppt_w"/>
                                          </p:val>
                                        </p:tav>
                                      </p:tavLst>
                                    </p:anim>
                                    <p:anim calcmode="lin" valueType="num">
                                      <p:cBhvr>
                                        <p:cTn id="12" dur="750" fill="hold"/>
                                        <p:tgtEl>
                                          <p:spTgt spid="100"/>
                                        </p:tgtEl>
                                        <p:attrNameLst>
                                          <p:attrName>ppt_h</p:attrName>
                                        </p:attrNameLst>
                                      </p:cBhvr>
                                      <p:tavLst>
                                        <p:tav tm="0">
                                          <p:val>
                                            <p:fltVal val="0"/>
                                          </p:val>
                                        </p:tav>
                                        <p:tav tm="100000">
                                          <p:val>
                                            <p:strVal val="#ppt_h"/>
                                          </p:val>
                                        </p:tav>
                                      </p:tavLst>
                                    </p:anim>
                                  </p:childTnLst>
                                </p:cTn>
                              </p:par>
                            </p:childTnLst>
                          </p:cTn>
                        </p:par>
                        <p:par>
                          <p:cTn id="13" fill="hold">
                            <p:stCondLst>
                              <p:cond delay="1750"/>
                            </p:stCondLst>
                            <p:childTnLst>
                              <p:par>
                                <p:cTn id="14" presetID="19" presetClass="entr" presetSubtype="10" fill="hold" grpId="3" nodeType="afterEffect">
                                  <p:stCondLst>
                                    <p:cond delay="0"/>
                                  </p:stCondLst>
                                  <p:iterate>
                                    <p:tmAbs val="0"/>
                                  </p:iterate>
                                  <p:childTnLst>
                                    <p:set>
                                      <p:cBhvr>
                                        <p:cTn id="15" fill="hold"/>
                                        <p:tgtEl>
                                          <p:spTgt spid="102"/>
                                        </p:tgtEl>
                                        <p:attrNameLst>
                                          <p:attrName>style.visibility</p:attrName>
                                        </p:attrNameLst>
                                      </p:cBhvr>
                                      <p:to>
                                        <p:strVal val="visible"/>
                                      </p:to>
                                    </p:set>
                                    <p:anim calcmode="lin" valueType="num">
                                      <p:cBhvr>
                                        <p:cTn id="16" dur="2000" fill="hold"/>
                                        <p:tgtEl>
                                          <p:spTgt spid="102"/>
                                        </p:tgtEl>
                                        <p:attrNameLst>
                                          <p:attrName>ppt_w</p:attrName>
                                        </p:attrNameLst>
                                      </p:cBhvr>
                                      <p:tavLst>
                                        <p:tav tm="0" fmla="#ppt_w*sin(2.5*pi*$)">
                                          <p:val>
                                            <p:fltVal val="0"/>
                                          </p:val>
                                        </p:tav>
                                        <p:tav tm="100000">
                                          <p:val>
                                            <p:fltVal val="1"/>
                                          </p:val>
                                        </p:tav>
                                      </p:tavLst>
                                    </p:anim>
                                    <p:anim calcmode="lin" valueType="num">
                                      <p:cBhvr>
                                        <p:cTn id="17" dur="2000" fill="hold"/>
                                        <p:tgtEl>
                                          <p:spTgt spid="102"/>
                                        </p:tgtEl>
                                        <p:attrNameLst>
                                          <p:attrName>ppt_h</p:attrName>
                                        </p:attrNameLst>
                                      </p:cBhvr>
                                      <p:tavLst>
                                        <p:tav tm="0">
                                          <p:val>
                                            <p:strVal val="#ppt_h"/>
                                          </p:val>
                                        </p:tav>
                                        <p:tav tm="100000">
                                          <p:val>
                                            <p:strVal val="#ppt_h"/>
                                          </p:val>
                                        </p:tav>
                                      </p:tavLst>
                                    </p:anim>
                                  </p:childTnLst>
                                </p:cTn>
                              </p:par>
                            </p:childTnLst>
                          </p:cTn>
                        </p:par>
                        <p:par>
                          <p:cTn id="18" fill="hold">
                            <p:stCondLst>
                              <p:cond delay="3750"/>
                            </p:stCondLst>
                            <p:childTnLst>
                              <p:par>
                                <p:cTn id="19" presetID="1" presetClass="entr" presetSubtype="0" fill="hold" grpId="0" nodeType="afterEffect">
                                  <p:stCondLst>
                                    <p:cond delay="0"/>
                                  </p:stCondLst>
                                  <p:iterate>
                                    <p:tmAbs val="0"/>
                                  </p:iterate>
                                  <p:childTnLst>
                                    <p:set>
                                      <p:cBhvr>
                                        <p:cTn id="20" fill="hold"/>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2" animBg="1" advAuto="0"/>
      <p:bldP spid="101" grpId="1" animBg="1" advAuto="0"/>
      <p:bldP spid="102" grpId="3" animBg="1" advAuto="0"/>
      <p:bldP spid="6"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2467439" y="327101"/>
            <a:ext cx="10064971" cy="1023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sz="5400" dirty="0">
                <a:latin typeface="Calibri"/>
                <a:cs typeface="Calibri"/>
              </a:rPr>
              <a:t>Section 2: Christian Growth</a:t>
            </a:r>
          </a:p>
        </p:txBody>
      </p:sp>
      <p:pic>
        <p:nvPicPr>
          <p:cNvPr id="106" name="image4.png" descr="S&amp;Disland.jpg"/>
          <p:cNvPicPr>
            <a:picLocks noChangeAspect="1"/>
          </p:cNvPicPr>
          <p:nvPr/>
        </p:nvPicPr>
        <p:blipFill>
          <a:blip r:embed="rId2">
            <a:extLst/>
          </a:blip>
          <a:stretch>
            <a:fillRect/>
          </a:stretch>
        </p:blipFill>
        <p:spPr>
          <a:xfrm>
            <a:off x="3518479" y="1347021"/>
            <a:ext cx="9325319" cy="6085998"/>
          </a:xfrm>
          <a:prstGeom prst="rect">
            <a:avLst/>
          </a:prstGeom>
          <a:ln w="12700">
            <a:miter lim="400000"/>
          </a:ln>
        </p:spPr>
      </p:pic>
      <p:sp>
        <p:nvSpPr>
          <p:cNvPr id="107" name="Shape 107"/>
          <p:cNvSpPr/>
          <p:nvPr/>
        </p:nvSpPr>
        <p:spPr>
          <a:xfrm>
            <a:off x="10527323" y="4119017"/>
            <a:ext cx="1264882" cy="2783308"/>
          </a:xfrm>
          <a:prstGeom prst="rect">
            <a:avLst/>
          </a:prstGeom>
          <a:ln w="12700">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0000">
                <a:solidFill>
                  <a:srgbClr val="D2471E"/>
                </a:solidFill>
                <a:latin typeface="Baskerville Old Face"/>
                <a:ea typeface="Baskerville Old Face"/>
                <a:cs typeface="Baskerville Old Face"/>
                <a:sym typeface="Baskerville Old Face"/>
              </a:defRPr>
            </a:lvl1pPr>
          </a:lstStyle>
          <a:p>
            <a:r>
              <a:rPr dirty="0"/>
              <a:t>2</a:t>
            </a:r>
          </a:p>
        </p:txBody>
      </p:sp>
      <p:pic>
        <p:nvPicPr>
          <p:cNvPr id="6" name="image6.png" descr="17720-bark-ship--vector.png"/>
          <p:cNvPicPr>
            <a:picLocks noChangeAspect="1"/>
          </p:cNvPicPr>
          <p:nvPr/>
        </p:nvPicPr>
        <p:blipFill>
          <a:blip r:embed="rId3">
            <a:extLst/>
          </a:blip>
          <a:stretch>
            <a:fillRect/>
          </a:stretch>
        </p:blipFill>
        <p:spPr>
          <a:xfrm>
            <a:off x="1722081" y="4842002"/>
            <a:ext cx="2449858" cy="1782952"/>
          </a:xfrm>
          <a:prstGeom prst="rect">
            <a:avLst/>
          </a:prstGeom>
          <a:ln w="12700">
            <a:miter lim="400000"/>
          </a:ln>
        </p:spPr>
      </p:pic>
      <p:sp>
        <p:nvSpPr>
          <p:cNvPr id="8" name="Shape 102"/>
          <p:cNvSpPr/>
          <p:nvPr/>
        </p:nvSpPr>
        <p:spPr>
          <a:xfrm>
            <a:off x="1605756" y="7705327"/>
            <a:ext cx="11196500" cy="1333698"/>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4500">
                <a:latin typeface="Helvetica"/>
                <a:ea typeface="Helvetica"/>
                <a:cs typeface="Helvetica"/>
                <a:sym typeface="Helvetica"/>
              </a:defRPr>
            </a:pPr>
            <a:r>
              <a:rPr lang="en-US" sz="4000" dirty="0" smtClean="0">
                <a:latin typeface="Calibri"/>
                <a:cs typeface="Calibri"/>
                <a:sym typeface="Helvetica"/>
              </a:rPr>
              <a:t>“For </a:t>
            </a:r>
            <a:r>
              <a:rPr lang="en-US" sz="4000" dirty="0">
                <a:latin typeface="Calibri"/>
                <a:cs typeface="Calibri"/>
                <a:sym typeface="Helvetica"/>
              </a:rPr>
              <a:t>all who are being led by the Spirit of God, </a:t>
            </a:r>
            <a:endParaRPr lang="en-US" sz="4000" dirty="0" smtClean="0">
              <a:latin typeface="Calibri"/>
              <a:cs typeface="Calibri"/>
              <a:sym typeface="Helvetica"/>
            </a:endParaRPr>
          </a:p>
          <a:p>
            <a:pPr>
              <a:defRPr sz="4500">
                <a:latin typeface="Helvetica"/>
                <a:ea typeface="Helvetica"/>
                <a:cs typeface="Helvetica"/>
                <a:sym typeface="Helvetica"/>
              </a:defRPr>
            </a:pPr>
            <a:r>
              <a:rPr lang="en-US" sz="4000" dirty="0" smtClean="0">
                <a:latin typeface="Calibri"/>
                <a:cs typeface="Calibri"/>
                <a:sym typeface="Helvetica"/>
              </a:rPr>
              <a:t>these </a:t>
            </a:r>
            <a:r>
              <a:rPr lang="en-US" sz="4000" dirty="0">
                <a:latin typeface="Calibri"/>
                <a:cs typeface="Calibri"/>
                <a:sym typeface="Helvetica"/>
              </a:rPr>
              <a:t>are </a:t>
            </a:r>
            <a:r>
              <a:rPr lang="en-US" sz="4000" dirty="0" smtClean="0">
                <a:latin typeface="Calibri"/>
                <a:cs typeface="Calibri"/>
                <a:sym typeface="Helvetica"/>
              </a:rPr>
              <a:t>children </a:t>
            </a:r>
            <a:r>
              <a:rPr lang="en-US" sz="4000" dirty="0">
                <a:latin typeface="Calibri"/>
                <a:cs typeface="Calibri"/>
                <a:sym typeface="Helvetica"/>
              </a:rPr>
              <a:t>of </a:t>
            </a:r>
            <a:r>
              <a:rPr lang="en-US" sz="4000" dirty="0" smtClean="0">
                <a:latin typeface="Calibri"/>
                <a:cs typeface="Calibri"/>
                <a:sym typeface="Helvetica"/>
              </a:rPr>
              <a:t>God.” (Romans 8:14)</a:t>
            </a:r>
            <a:endParaRPr sz="4000" dirty="0">
              <a:latin typeface="Calibri"/>
              <a:cs typeface="Calibri"/>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6"/>
                                        </p:tgtEl>
                                        <p:attrNameLst>
                                          <p:attrName>style.visibility</p:attrName>
                                        </p:attrNameLst>
                                      </p:cBhvr>
                                      <p:to>
                                        <p:strVal val="visible"/>
                                      </p:to>
                                    </p:set>
                                  </p:childTnLst>
                                </p:cTn>
                              </p:par>
                            </p:childTnLst>
                          </p:cTn>
                        </p:par>
                        <p:par>
                          <p:cTn id="7" fill="hold">
                            <p:stCondLst>
                              <p:cond delay="0"/>
                            </p:stCondLst>
                            <p:childTnLst>
                              <p:par>
                                <p:cTn id="8" presetID="19" presetClass="entr" presetSubtype="10" fill="hold" grpId="0" nodeType="afterEffect">
                                  <p:stCondLst>
                                    <p:cond delay="0"/>
                                  </p:stCondLst>
                                  <p:iterate>
                                    <p:tmAbs val="0"/>
                                  </p:iterate>
                                  <p:childTnLst>
                                    <p:set>
                                      <p:cBhvr>
                                        <p:cTn id="9" fill="hold"/>
                                        <p:tgtEl>
                                          <p:spTgt spid="8"/>
                                        </p:tgtEl>
                                        <p:attrNameLst>
                                          <p:attrName>style.visibility</p:attrName>
                                        </p:attrNameLst>
                                      </p:cBhvr>
                                      <p:to>
                                        <p:strVal val="visible"/>
                                      </p:to>
                                    </p:set>
                                    <p:anim calcmode="lin" valueType="num">
                                      <p:cBhvr>
                                        <p:cTn id="10" dur="2000" fill="hold"/>
                                        <p:tgtEl>
                                          <p:spTgt spid="8"/>
                                        </p:tgtEl>
                                        <p:attrNameLst>
                                          <p:attrName>ppt_w</p:attrName>
                                        </p:attrNameLst>
                                      </p:cBhvr>
                                      <p:tavLst>
                                        <p:tav tm="0" fmla="#ppt_w*sin(2.5*pi*$)">
                                          <p:val>
                                            <p:fltVal val="0"/>
                                          </p:val>
                                        </p:tav>
                                        <p:tav tm="100000">
                                          <p:val>
                                            <p:fltVal val="1"/>
                                          </p:val>
                                        </p:tav>
                                      </p:tavLst>
                                    </p:anim>
                                    <p:anim calcmode="lin" valueType="num">
                                      <p:cBhvr>
                                        <p:cTn id="11"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8"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605756" y="102189"/>
            <a:ext cx="11196499" cy="10948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lang="en-US" sz="5400" dirty="0" smtClean="0">
                <a:solidFill>
                  <a:srgbClr val="800000"/>
                </a:solidFill>
                <a:latin typeface="Calibri"/>
                <a:cs typeface="Calibri"/>
              </a:rPr>
              <a:t>The Leading of the Spirit</a:t>
            </a:r>
            <a:endParaRPr sz="5400" dirty="0">
              <a:solidFill>
                <a:srgbClr val="800000"/>
              </a:solidFill>
              <a:latin typeface="Calibri"/>
              <a:cs typeface="Calibri"/>
            </a:endParaRPr>
          </a:p>
        </p:txBody>
      </p:sp>
      <p:sp>
        <p:nvSpPr>
          <p:cNvPr id="8" name="Shape 102"/>
          <p:cNvSpPr/>
          <p:nvPr/>
        </p:nvSpPr>
        <p:spPr>
          <a:xfrm>
            <a:off x="1605756" y="1351461"/>
            <a:ext cx="11196500" cy="699678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3200" dirty="0">
                <a:latin typeface="Calibri"/>
                <a:cs typeface="Calibri"/>
              </a:rPr>
              <a:t>Seeking God’s will is an ongoing special interest topic for believers.  The assumption is that God through the Holy Spirit gets involved in minute aspects of our decision making, giving us great help in leading a wise life filled with His blessings. </a:t>
            </a:r>
            <a:endParaRPr lang="en-US" sz="3200" dirty="0" smtClean="0">
              <a:latin typeface="Calibri"/>
              <a:cs typeface="Calibri"/>
            </a:endParaRPr>
          </a:p>
          <a:p>
            <a:pPr algn="l"/>
            <a:endParaRPr lang="en-US" sz="3200" dirty="0">
              <a:latin typeface="Calibri"/>
              <a:cs typeface="Calibri"/>
            </a:endParaRPr>
          </a:p>
          <a:p>
            <a:pPr algn="l"/>
            <a:r>
              <a:rPr lang="en-US" sz="3200" dirty="0" smtClean="0">
                <a:latin typeface="Calibri"/>
                <a:cs typeface="Calibri"/>
              </a:rPr>
              <a:t>It </a:t>
            </a:r>
            <a:r>
              <a:rPr lang="en-US" sz="3200" dirty="0">
                <a:latin typeface="Calibri"/>
                <a:cs typeface="Calibri"/>
              </a:rPr>
              <a:t>certainly makes sense that we believers as the children of God who are designed by God would seek His wisdom for the kind of life we should live, but the leading of the Holy Spirit can come in different forms- which includes moral and spiritual guidance to help us live a life of faith and obedience in Christ, the specific personal leading of our directions for life, and wisdom and grace for us to make decisions in freedom and peace. </a:t>
            </a:r>
            <a:endParaRPr lang="en-US" sz="3200" dirty="0" smtClean="0">
              <a:latin typeface="Calibri"/>
              <a:cs typeface="Calibri"/>
            </a:endParaRPr>
          </a:p>
          <a:p>
            <a:pPr algn="l"/>
            <a:endParaRPr lang="en-US" sz="3200" dirty="0">
              <a:latin typeface="Calibri"/>
              <a:cs typeface="Calibri"/>
            </a:endParaRPr>
          </a:p>
          <a:p>
            <a:pPr algn="l"/>
            <a:r>
              <a:rPr lang="en-US" sz="3200" dirty="0" smtClean="0">
                <a:latin typeface="Calibri"/>
                <a:cs typeface="Calibri"/>
              </a:rPr>
              <a:t>We </a:t>
            </a:r>
            <a:r>
              <a:rPr lang="en-US" sz="3200" dirty="0">
                <a:latin typeface="Calibri"/>
                <a:cs typeface="Calibri"/>
              </a:rPr>
              <a:t>need to </a:t>
            </a:r>
            <a:r>
              <a:rPr lang="en-US" sz="3200" dirty="0" smtClean="0">
                <a:latin typeface="Calibri"/>
                <a:cs typeface="Calibri"/>
              </a:rPr>
              <a:t>grow </a:t>
            </a:r>
            <a:r>
              <a:rPr lang="en-US" sz="3200" dirty="0">
                <a:latin typeface="Calibri"/>
                <a:cs typeface="Calibri"/>
              </a:rPr>
              <a:t>in how to discern and follow His leading.  </a:t>
            </a:r>
          </a:p>
        </p:txBody>
      </p:sp>
    </p:spTree>
    <p:extLst>
      <p:ext uri="{BB962C8B-B14F-4D97-AF65-F5344CB8AC3E}">
        <p14:creationId xmlns:p14="http://schemas.microsoft.com/office/powerpoint/2010/main" val="2474789116"/>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605756" y="102189"/>
            <a:ext cx="11196499" cy="10948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lang="en-US" sz="4000" dirty="0">
                <a:solidFill>
                  <a:srgbClr val="800000"/>
                </a:solidFill>
                <a:latin typeface="Calibri"/>
                <a:cs typeface="Calibri"/>
              </a:rPr>
              <a:t>A) The Certainty and Variety of The Spirit's Leading</a:t>
            </a:r>
          </a:p>
        </p:txBody>
      </p:sp>
      <p:sp>
        <p:nvSpPr>
          <p:cNvPr id="8" name="Shape 102"/>
          <p:cNvSpPr/>
          <p:nvPr/>
        </p:nvSpPr>
        <p:spPr>
          <a:xfrm>
            <a:off x="1605756" y="1351461"/>
            <a:ext cx="11196500" cy="748923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3200" b="1" dirty="0">
                <a:latin typeface="Calibri"/>
                <a:cs typeface="Calibri"/>
              </a:rPr>
              <a:t>God's promise of His </a:t>
            </a:r>
            <a:r>
              <a:rPr lang="en-US" sz="3200" b="1">
                <a:latin typeface="Calibri"/>
                <a:cs typeface="Calibri"/>
              </a:rPr>
              <a:t>leading</a:t>
            </a:r>
            <a:r>
              <a:rPr lang="en-US" sz="3200" b="1" smtClean="0">
                <a:latin typeface="Calibri"/>
                <a:cs typeface="Calibri"/>
              </a:rPr>
              <a:t>:</a:t>
            </a:r>
            <a:endParaRPr lang="en-US" sz="3200" dirty="0" smtClean="0">
              <a:latin typeface="Calibri"/>
              <a:cs typeface="Calibri"/>
            </a:endParaRPr>
          </a:p>
          <a:p>
            <a:pPr algn="l"/>
            <a:r>
              <a:rPr lang="en-US" sz="3200" dirty="0" smtClean="0">
                <a:latin typeface="Calibri"/>
                <a:cs typeface="Calibri"/>
              </a:rPr>
              <a:t>Proverbs 3:5-6</a:t>
            </a:r>
          </a:p>
          <a:p>
            <a:pPr algn="l"/>
            <a:r>
              <a:rPr lang="en-US" sz="3200" dirty="0" smtClean="0">
                <a:latin typeface="Calibri"/>
                <a:cs typeface="Calibri"/>
              </a:rPr>
              <a:t>“Trust </a:t>
            </a:r>
            <a:r>
              <a:rPr lang="en-US" sz="3200" dirty="0">
                <a:latin typeface="Calibri"/>
                <a:cs typeface="Calibri"/>
              </a:rPr>
              <a:t>in the Lord with all your </a:t>
            </a:r>
            <a:r>
              <a:rPr lang="en-US" sz="3200" dirty="0" smtClean="0">
                <a:latin typeface="Calibri"/>
                <a:cs typeface="Calibri"/>
              </a:rPr>
              <a:t>heart And </a:t>
            </a:r>
            <a:r>
              <a:rPr lang="en-US" sz="3200" dirty="0">
                <a:latin typeface="Calibri"/>
                <a:cs typeface="Calibri"/>
              </a:rPr>
              <a:t>do not lean on your own </a:t>
            </a:r>
            <a:r>
              <a:rPr lang="en-US" sz="3200" dirty="0" smtClean="0">
                <a:latin typeface="Calibri"/>
                <a:cs typeface="Calibri"/>
              </a:rPr>
              <a:t>understanding. </a:t>
            </a:r>
            <a:r>
              <a:rPr lang="sk-SK" sz="3200" dirty="0" smtClean="0">
                <a:latin typeface="Calibri"/>
                <a:cs typeface="Calibri"/>
              </a:rPr>
              <a:t>In </a:t>
            </a:r>
            <a:r>
              <a:rPr lang="sk-SK" sz="3200" dirty="0">
                <a:latin typeface="Calibri"/>
                <a:cs typeface="Calibri"/>
              </a:rPr>
              <a:t>all your ways acknowledge Him</a:t>
            </a:r>
            <a:r>
              <a:rPr lang="sk-SK" sz="3200" dirty="0" smtClean="0">
                <a:latin typeface="Calibri"/>
                <a:cs typeface="Calibri"/>
              </a:rPr>
              <a:t>, And </a:t>
            </a:r>
            <a:r>
              <a:rPr lang="sk-SK" sz="3200" u="sng" dirty="0">
                <a:solidFill>
                  <a:srgbClr val="FF0000"/>
                </a:solidFill>
                <a:latin typeface="Calibri"/>
                <a:cs typeface="Calibri"/>
              </a:rPr>
              <a:t>He will make your paths straight</a:t>
            </a:r>
            <a:r>
              <a:rPr lang="sk-SK" sz="3200" u="sng" dirty="0" smtClean="0">
                <a:solidFill>
                  <a:srgbClr val="FF0000"/>
                </a:solidFill>
                <a:latin typeface="Calibri"/>
                <a:cs typeface="Calibri"/>
              </a:rPr>
              <a:t>.</a:t>
            </a:r>
          </a:p>
          <a:p>
            <a:pPr algn="l"/>
            <a:endParaRPr lang="sk-SK" sz="3200" u="sng" dirty="0">
              <a:solidFill>
                <a:srgbClr val="FF0000"/>
              </a:solidFill>
              <a:latin typeface="Calibri"/>
              <a:cs typeface="Calibri"/>
            </a:endParaRPr>
          </a:p>
          <a:p>
            <a:pPr algn="l"/>
            <a:r>
              <a:rPr lang="en-US" sz="3200" dirty="0" smtClean="0">
                <a:latin typeface="Calibri"/>
                <a:cs typeface="Calibri"/>
              </a:rPr>
              <a:t>Psalm 23:1-3</a:t>
            </a:r>
          </a:p>
          <a:p>
            <a:pPr algn="l"/>
            <a:r>
              <a:rPr lang="en-US" sz="3200" dirty="0" smtClean="0">
                <a:latin typeface="Calibri"/>
                <a:cs typeface="Calibri"/>
              </a:rPr>
              <a:t>The </a:t>
            </a:r>
            <a:r>
              <a:rPr lang="en-US" sz="3200" dirty="0">
                <a:latin typeface="Calibri"/>
                <a:cs typeface="Calibri"/>
              </a:rPr>
              <a:t>Lord is </a:t>
            </a:r>
            <a:r>
              <a:rPr lang="en-US" sz="3200" u="sng" dirty="0">
                <a:solidFill>
                  <a:srgbClr val="FF0000"/>
                </a:solidFill>
                <a:latin typeface="Calibri"/>
                <a:cs typeface="Calibri"/>
              </a:rPr>
              <a:t>my shepherd</a:t>
            </a:r>
            <a:r>
              <a:rPr lang="en-US" sz="3200" dirty="0" smtClean="0">
                <a:latin typeface="Calibri"/>
                <a:cs typeface="Calibri"/>
              </a:rPr>
              <a:t>, I shall </a:t>
            </a:r>
            <a:r>
              <a:rPr lang="en-US" sz="3200" dirty="0">
                <a:latin typeface="Calibri"/>
                <a:cs typeface="Calibri"/>
              </a:rPr>
              <a:t>not </a:t>
            </a:r>
            <a:r>
              <a:rPr lang="en-US" sz="3200" dirty="0" smtClean="0">
                <a:latin typeface="Calibri"/>
                <a:cs typeface="Calibri"/>
              </a:rPr>
              <a:t>want. He </a:t>
            </a:r>
            <a:r>
              <a:rPr lang="en-US" sz="3200" u="sng" dirty="0">
                <a:solidFill>
                  <a:srgbClr val="FF0000"/>
                </a:solidFill>
                <a:latin typeface="Calibri"/>
                <a:cs typeface="Calibri"/>
              </a:rPr>
              <a:t>makes me lie down </a:t>
            </a:r>
            <a:endParaRPr lang="en-US" sz="3200" u="sng" dirty="0" smtClean="0">
              <a:solidFill>
                <a:srgbClr val="FF0000"/>
              </a:solidFill>
              <a:latin typeface="Calibri"/>
              <a:cs typeface="Calibri"/>
            </a:endParaRPr>
          </a:p>
          <a:p>
            <a:pPr algn="l"/>
            <a:r>
              <a:rPr lang="en-US" sz="3200" dirty="0" smtClean="0">
                <a:latin typeface="Calibri"/>
                <a:cs typeface="Calibri"/>
              </a:rPr>
              <a:t>in </a:t>
            </a:r>
            <a:r>
              <a:rPr lang="en-US" sz="3200" dirty="0">
                <a:latin typeface="Calibri"/>
                <a:cs typeface="Calibri"/>
              </a:rPr>
              <a:t>green pastures</a:t>
            </a:r>
            <a:r>
              <a:rPr lang="en-US" sz="3200" dirty="0" smtClean="0">
                <a:latin typeface="Calibri"/>
                <a:cs typeface="Calibri"/>
              </a:rPr>
              <a:t>; </a:t>
            </a:r>
            <a:r>
              <a:rPr lang="en-US" sz="3200" u="sng" dirty="0" smtClean="0">
                <a:solidFill>
                  <a:srgbClr val="FF0000"/>
                </a:solidFill>
                <a:latin typeface="Calibri"/>
                <a:cs typeface="Calibri"/>
              </a:rPr>
              <a:t>He </a:t>
            </a:r>
            <a:r>
              <a:rPr lang="en-US" sz="3200" u="sng" dirty="0">
                <a:solidFill>
                  <a:srgbClr val="FF0000"/>
                </a:solidFill>
                <a:latin typeface="Calibri"/>
                <a:cs typeface="Calibri"/>
              </a:rPr>
              <a:t>leads me </a:t>
            </a:r>
            <a:r>
              <a:rPr lang="en-US" sz="3200" dirty="0">
                <a:latin typeface="Calibri"/>
                <a:cs typeface="Calibri"/>
              </a:rPr>
              <a:t>beside </a:t>
            </a:r>
            <a:r>
              <a:rPr lang="en-US" sz="3200" dirty="0" smtClean="0">
                <a:latin typeface="Calibri"/>
                <a:cs typeface="Calibri"/>
              </a:rPr>
              <a:t>quiet waters.</a:t>
            </a:r>
            <a:r>
              <a:rPr lang="sk-SK" sz="3200" dirty="0" smtClean="0">
                <a:latin typeface="Calibri"/>
                <a:cs typeface="Calibri"/>
              </a:rPr>
              <a:t>He </a:t>
            </a:r>
            <a:r>
              <a:rPr lang="sk-SK" sz="3200" dirty="0">
                <a:latin typeface="Calibri"/>
                <a:cs typeface="Calibri"/>
              </a:rPr>
              <a:t>restores </a:t>
            </a:r>
            <a:endParaRPr lang="sk-SK" sz="3200" dirty="0" smtClean="0">
              <a:latin typeface="Calibri"/>
              <a:cs typeface="Calibri"/>
            </a:endParaRPr>
          </a:p>
          <a:p>
            <a:pPr algn="l"/>
            <a:r>
              <a:rPr lang="sk-SK" sz="3200" dirty="0" smtClean="0">
                <a:latin typeface="Calibri"/>
                <a:cs typeface="Calibri"/>
              </a:rPr>
              <a:t>my </a:t>
            </a:r>
            <a:r>
              <a:rPr lang="sk-SK" sz="3200" dirty="0">
                <a:latin typeface="Calibri"/>
                <a:cs typeface="Calibri"/>
              </a:rPr>
              <a:t>soul</a:t>
            </a:r>
            <a:r>
              <a:rPr lang="sk-SK" sz="3200" dirty="0" smtClean="0">
                <a:latin typeface="Calibri"/>
                <a:cs typeface="Calibri"/>
              </a:rPr>
              <a:t>; </a:t>
            </a:r>
            <a:r>
              <a:rPr lang="sk-SK" sz="3200" u="sng" dirty="0" smtClean="0">
                <a:solidFill>
                  <a:srgbClr val="FF0000"/>
                </a:solidFill>
                <a:latin typeface="Calibri"/>
                <a:cs typeface="Calibri"/>
              </a:rPr>
              <a:t>He </a:t>
            </a:r>
            <a:r>
              <a:rPr lang="sk-SK" sz="3200" u="sng" dirty="0">
                <a:solidFill>
                  <a:srgbClr val="FF0000"/>
                </a:solidFill>
                <a:latin typeface="Calibri"/>
                <a:cs typeface="Calibri"/>
              </a:rPr>
              <a:t>guides me </a:t>
            </a:r>
            <a:r>
              <a:rPr lang="sk-SK" sz="3200" dirty="0">
                <a:latin typeface="Calibri"/>
                <a:cs typeface="Calibri"/>
              </a:rPr>
              <a:t>in the </a:t>
            </a:r>
            <a:r>
              <a:rPr lang="sk-SK" sz="3200" dirty="0" smtClean="0">
                <a:latin typeface="Calibri"/>
                <a:cs typeface="Calibri"/>
              </a:rPr>
              <a:t>paths </a:t>
            </a:r>
            <a:r>
              <a:rPr lang="sk-SK" sz="3200" dirty="0">
                <a:latin typeface="Calibri"/>
                <a:cs typeface="Calibri"/>
              </a:rPr>
              <a:t>of </a:t>
            </a:r>
            <a:r>
              <a:rPr lang="sk-SK" sz="3200" dirty="0" smtClean="0">
                <a:latin typeface="Calibri"/>
                <a:cs typeface="Calibri"/>
              </a:rPr>
              <a:t>righteousness. For </a:t>
            </a:r>
            <a:r>
              <a:rPr lang="sk-SK" sz="3200" dirty="0">
                <a:latin typeface="Calibri"/>
                <a:cs typeface="Calibri"/>
              </a:rPr>
              <a:t>His name’s </a:t>
            </a:r>
            <a:r>
              <a:rPr lang="sk-SK" sz="3200" dirty="0" smtClean="0">
                <a:latin typeface="Calibri"/>
                <a:cs typeface="Calibri"/>
              </a:rPr>
              <a:t>sake. </a:t>
            </a:r>
          </a:p>
          <a:p>
            <a:pPr algn="l"/>
            <a:endParaRPr lang="sk-SK" sz="3200" dirty="0">
              <a:latin typeface="Calibri"/>
              <a:cs typeface="Calibri"/>
            </a:endParaRPr>
          </a:p>
          <a:p>
            <a:pPr algn="l"/>
            <a:r>
              <a:rPr lang="sk-SK" sz="3200" dirty="0" smtClean="0">
                <a:latin typeface="Calibri"/>
                <a:cs typeface="Calibri"/>
              </a:rPr>
              <a:t>John 10:27</a:t>
            </a:r>
          </a:p>
          <a:p>
            <a:pPr algn="l"/>
            <a:r>
              <a:rPr lang="en-US" sz="3200" u="sng" dirty="0" smtClean="0">
                <a:solidFill>
                  <a:srgbClr val="FF0000"/>
                </a:solidFill>
                <a:latin typeface="Calibri"/>
                <a:cs typeface="Calibri"/>
              </a:rPr>
              <a:t>My </a:t>
            </a:r>
            <a:r>
              <a:rPr lang="en-US" sz="3200" u="sng" dirty="0">
                <a:solidFill>
                  <a:srgbClr val="FF0000"/>
                </a:solidFill>
                <a:latin typeface="Calibri"/>
                <a:cs typeface="Calibri"/>
              </a:rPr>
              <a:t>sheep hear My voice</a:t>
            </a:r>
            <a:r>
              <a:rPr lang="en-US" sz="3200" dirty="0">
                <a:latin typeface="Calibri"/>
                <a:cs typeface="Calibri"/>
              </a:rPr>
              <a:t>, and I know them, and </a:t>
            </a:r>
            <a:r>
              <a:rPr lang="en-US" sz="3200" u="sng" dirty="0">
                <a:solidFill>
                  <a:srgbClr val="FF0000"/>
                </a:solidFill>
                <a:latin typeface="Calibri"/>
                <a:cs typeface="Calibri"/>
              </a:rPr>
              <a:t>they follow </a:t>
            </a:r>
            <a:r>
              <a:rPr lang="en-US" sz="3200" u="sng" dirty="0" smtClean="0">
                <a:solidFill>
                  <a:srgbClr val="FF0000"/>
                </a:solidFill>
                <a:latin typeface="Calibri"/>
                <a:cs typeface="Calibri"/>
              </a:rPr>
              <a:t>Me</a:t>
            </a:r>
            <a:r>
              <a:rPr lang="en-US" sz="3200" dirty="0" smtClean="0">
                <a:latin typeface="Calibri"/>
                <a:cs typeface="Calibri"/>
              </a:rPr>
              <a:t>.</a:t>
            </a:r>
            <a:endParaRPr lang="en-US" sz="3200" u="sng" dirty="0" smtClean="0">
              <a:solidFill>
                <a:srgbClr val="FF0000"/>
              </a:solidFill>
              <a:latin typeface="Calibri"/>
              <a:cs typeface="Calibri"/>
            </a:endParaRPr>
          </a:p>
          <a:p>
            <a:pPr algn="l"/>
            <a:r>
              <a:rPr lang="en-US" sz="3200" u="sng" dirty="0" smtClean="0">
                <a:solidFill>
                  <a:srgbClr val="FF0000"/>
                </a:solidFill>
                <a:latin typeface="Calibri"/>
                <a:cs typeface="Calibri"/>
              </a:rPr>
              <a:t> </a:t>
            </a:r>
            <a:endParaRPr lang="en-US" sz="3200" u="sng" dirty="0">
              <a:solidFill>
                <a:srgbClr val="FF0000"/>
              </a:solidFill>
              <a:latin typeface="Calibri"/>
              <a:cs typeface="Calibri"/>
            </a:endParaRPr>
          </a:p>
        </p:txBody>
      </p:sp>
    </p:spTree>
    <p:extLst>
      <p:ext uri="{BB962C8B-B14F-4D97-AF65-F5344CB8AC3E}">
        <p14:creationId xmlns:p14="http://schemas.microsoft.com/office/powerpoint/2010/main" val="1169833738"/>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605756" y="102189"/>
            <a:ext cx="11196499" cy="10948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lang="en-US" sz="4000" dirty="0">
                <a:solidFill>
                  <a:srgbClr val="800000"/>
                </a:solidFill>
                <a:latin typeface="Calibri"/>
                <a:cs typeface="Calibri"/>
              </a:rPr>
              <a:t>A) The Certainty and Variety of The Spirit's Leading</a:t>
            </a:r>
          </a:p>
        </p:txBody>
      </p:sp>
      <p:sp>
        <p:nvSpPr>
          <p:cNvPr id="8" name="Shape 102"/>
          <p:cNvSpPr/>
          <p:nvPr/>
        </p:nvSpPr>
        <p:spPr>
          <a:xfrm>
            <a:off x="1605756" y="1351461"/>
            <a:ext cx="11196500" cy="207236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3200" b="1" dirty="0" smtClean="0">
                <a:latin typeface="Calibri"/>
                <a:cs typeface="Calibri"/>
              </a:rPr>
              <a:t>Ways that the Holy Spirit can lead us:</a:t>
            </a:r>
            <a:endParaRPr lang="en-US" sz="3200" dirty="0" smtClean="0">
              <a:latin typeface="Calibri"/>
              <a:cs typeface="Calibri"/>
            </a:endParaRPr>
          </a:p>
          <a:p>
            <a:pPr marL="514350" indent="-514350" algn="l">
              <a:buAutoNum type="arabicPeriod"/>
            </a:pPr>
            <a:r>
              <a:rPr lang="en-US" sz="3200" dirty="0" smtClean="0">
                <a:solidFill>
                  <a:schemeClr val="tx1"/>
                </a:solidFill>
                <a:latin typeface="Calibri"/>
                <a:cs typeface="Calibri"/>
              </a:rPr>
              <a:t>Moral guidance &amp; empowerment</a:t>
            </a:r>
          </a:p>
          <a:p>
            <a:pPr marL="514350" indent="-514350" algn="l">
              <a:buAutoNum type="arabicPeriod"/>
            </a:pPr>
            <a:r>
              <a:rPr lang="en-US" sz="3200" dirty="0" smtClean="0">
                <a:solidFill>
                  <a:schemeClr val="tx1"/>
                </a:solidFill>
                <a:latin typeface="Calibri"/>
                <a:cs typeface="Calibri"/>
              </a:rPr>
              <a:t>Understanding of God’s truth</a:t>
            </a:r>
          </a:p>
          <a:p>
            <a:pPr marL="514350" indent="-514350" algn="l">
              <a:buAutoNum type="arabicPeriod"/>
            </a:pPr>
            <a:r>
              <a:rPr lang="en-US" sz="3200" dirty="0" smtClean="0">
                <a:solidFill>
                  <a:schemeClr val="tx1"/>
                </a:solidFill>
                <a:latin typeface="Calibri"/>
                <a:cs typeface="Calibri"/>
              </a:rPr>
              <a:t>Life direction &amp; decision</a:t>
            </a:r>
            <a:r>
              <a:rPr lang="en-US" sz="3200" dirty="0" smtClean="0">
                <a:solidFill>
                  <a:srgbClr val="FF0000"/>
                </a:solidFill>
                <a:latin typeface="Calibri"/>
                <a:cs typeface="Calibri"/>
              </a:rPr>
              <a:t> </a:t>
            </a:r>
            <a:endParaRPr lang="en-US" sz="3200" dirty="0">
              <a:solidFill>
                <a:srgbClr val="FF0000"/>
              </a:solidFill>
              <a:latin typeface="Calibri"/>
              <a:cs typeface="Calibri"/>
            </a:endParaRPr>
          </a:p>
        </p:txBody>
      </p:sp>
    </p:spTree>
    <p:extLst>
      <p:ext uri="{BB962C8B-B14F-4D97-AF65-F5344CB8AC3E}">
        <p14:creationId xmlns:p14="http://schemas.microsoft.com/office/powerpoint/2010/main" val="3530695768"/>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1605756" y="102189"/>
            <a:ext cx="11196499" cy="10948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lang="en-US" sz="4000" dirty="0">
                <a:solidFill>
                  <a:srgbClr val="800000"/>
                </a:solidFill>
                <a:latin typeface="Calibri"/>
                <a:cs typeface="Calibri"/>
              </a:rPr>
              <a:t>A) The Certainty and Variety of The Spirit's Leading</a:t>
            </a:r>
          </a:p>
        </p:txBody>
      </p:sp>
      <p:sp>
        <p:nvSpPr>
          <p:cNvPr id="8" name="Shape 102"/>
          <p:cNvSpPr/>
          <p:nvPr/>
        </p:nvSpPr>
        <p:spPr>
          <a:xfrm>
            <a:off x="1605756" y="1051791"/>
            <a:ext cx="11196500" cy="6996787"/>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3200" b="1" dirty="0" smtClean="0">
                <a:latin typeface="Calibri"/>
                <a:cs typeface="Calibri"/>
              </a:rPr>
              <a:t>Galatians 5:16-23</a:t>
            </a:r>
          </a:p>
          <a:p>
            <a:pPr algn="l"/>
            <a:r>
              <a:rPr lang="en-US" sz="3200" dirty="0" smtClean="0">
                <a:latin typeface="Calibri"/>
                <a:cs typeface="Calibri"/>
              </a:rPr>
              <a:t>16 But </a:t>
            </a:r>
            <a:r>
              <a:rPr lang="en-US" sz="3200" dirty="0">
                <a:latin typeface="Calibri"/>
                <a:cs typeface="Calibri"/>
              </a:rPr>
              <a:t>I say, </a:t>
            </a:r>
            <a:r>
              <a:rPr lang="en-US" sz="3200" u="sng" dirty="0">
                <a:solidFill>
                  <a:srgbClr val="FF0000"/>
                </a:solidFill>
                <a:latin typeface="Calibri"/>
                <a:cs typeface="Calibri"/>
              </a:rPr>
              <a:t>walk by the Spirit</a:t>
            </a:r>
            <a:r>
              <a:rPr lang="en-US" sz="3200" dirty="0">
                <a:latin typeface="Calibri"/>
                <a:cs typeface="Calibri"/>
              </a:rPr>
              <a:t>, and you will not gratify the desires of the flesh. 17 For the desires of the flesh are against the Spirit, and the desires of the Spirit are against the flesh, for these are opposed to each other, to keep you from doing the things you want to do. 18 But if you are </a:t>
            </a:r>
            <a:r>
              <a:rPr lang="en-US" sz="3200" u="sng" dirty="0">
                <a:solidFill>
                  <a:srgbClr val="FF0000"/>
                </a:solidFill>
                <a:latin typeface="Calibri"/>
                <a:cs typeface="Calibri"/>
              </a:rPr>
              <a:t>led by the Spirit</a:t>
            </a:r>
            <a:r>
              <a:rPr lang="en-US" sz="3200" dirty="0">
                <a:latin typeface="Calibri"/>
                <a:cs typeface="Calibri"/>
              </a:rPr>
              <a:t>, you are not under the law. 19 Now the works of the flesh are evident: sexual immorality, impurity, sensuality, 20 idolatry, sorcery, enmity, strife, jealousy, fits of anger, rivalries, dissensions, divisions, 21 envy</a:t>
            </a:r>
            <a:r>
              <a:rPr lang="en-US" sz="3200" dirty="0" smtClean="0">
                <a:latin typeface="Calibri"/>
                <a:cs typeface="Calibri"/>
              </a:rPr>
              <a:t>,</a:t>
            </a:r>
            <a:r>
              <a:rPr lang="en-US" sz="3200" dirty="0">
                <a:latin typeface="Calibri"/>
                <a:cs typeface="Calibri"/>
              </a:rPr>
              <a:t> </a:t>
            </a:r>
            <a:r>
              <a:rPr lang="en-US" sz="3200" dirty="0" smtClean="0">
                <a:latin typeface="Calibri"/>
                <a:cs typeface="Calibri"/>
              </a:rPr>
              <a:t>drunkenness</a:t>
            </a:r>
            <a:r>
              <a:rPr lang="en-US" sz="3200" dirty="0">
                <a:latin typeface="Calibri"/>
                <a:cs typeface="Calibri"/>
              </a:rPr>
              <a:t>, orgies, and things like these. I warn you, as I warned you before, that those who do such things will not inherit the kingdom of God. 22 But </a:t>
            </a:r>
            <a:r>
              <a:rPr lang="en-US" sz="3200" u="sng" dirty="0">
                <a:solidFill>
                  <a:srgbClr val="FF0000"/>
                </a:solidFill>
                <a:latin typeface="Calibri"/>
                <a:cs typeface="Calibri"/>
              </a:rPr>
              <a:t>the fruit of the Spirit</a:t>
            </a:r>
            <a:r>
              <a:rPr lang="en-US" sz="3200" dirty="0">
                <a:latin typeface="Calibri"/>
                <a:cs typeface="Calibri"/>
              </a:rPr>
              <a:t> is love, joy, peace, patience, kindness, goodness, faithfulness, 23 gentleness, self-control; against such things there is no law. </a:t>
            </a:r>
            <a:endParaRPr lang="en-US" sz="3200" dirty="0">
              <a:solidFill>
                <a:srgbClr val="FF0000"/>
              </a:solidFill>
              <a:latin typeface="Calibri"/>
              <a:cs typeface="Calibri"/>
            </a:endParaRPr>
          </a:p>
        </p:txBody>
      </p:sp>
      <p:sp>
        <p:nvSpPr>
          <p:cNvPr id="4" name="Shape 102"/>
          <p:cNvSpPr/>
          <p:nvPr/>
        </p:nvSpPr>
        <p:spPr>
          <a:xfrm>
            <a:off x="1605756" y="8380432"/>
            <a:ext cx="11196500" cy="139525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t">
            <a:spAutoFit/>
          </a:bodyPr>
          <a:lstStyle/>
          <a:p>
            <a:pPr algn="l"/>
            <a:r>
              <a:rPr lang="en-US" sz="2800" dirty="0" smtClean="0">
                <a:solidFill>
                  <a:schemeClr val="bg1">
                    <a:lumMod val="50000"/>
                  </a:schemeClr>
                </a:solidFill>
                <a:latin typeface="Calibri"/>
                <a:cs typeface="Calibri"/>
              </a:rPr>
              <a:t>1. Moral guidance &amp; empowerment </a:t>
            </a:r>
          </a:p>
          <a:p>
            <a:pPr algn="l"/>
            <a:r>
              <a:rPr lang="en-US" sz="2800" dirty="0" smtClean="0">
                <a:solidFill>
                  <a:schemeClr val="bg1">
                    <a:lumMod val="50000"/>
                  </a:schemeClr>
                </a:solidFill>
                <a:latin typeface="Calibri"/>
                <a:cs typeface="Calibri"/>
              </a:rPr>
              <a:t>2. </a:t>
            </a:r>
            <a:r>
              <a:rPr lang="en-US" sz="2800" dirty="0" smtClean="0">
                <a:solidFill>
                  <a:schemeClr val="bg1">
                    <a:lumMod val="50000"/>
                  </a:schemeClr>
                </a:solidFill>
                <a:latin typeface="Calibri"/>
                <a:cs typeface="Calibri"/>
              </a:rPr>
              <a:t>Understanding of God’s truth </a:t>
            </a:r>
          </a:p>
          <a:p>
            <a:pPr algn="l"/>
            <a:r>
              <a:rPr lang="en-US" sz="2800" dirty="0" smtClean="0">
                <a:solidFill>
                  <a:schemeClr val="bg1">
                    <a:lumMod val="50000"/>
                  </a:schemeClr>
                </a:solidFill>
                <a:latin typeface="Calibri"/>
                <a:cs typeface="Calibri"/>
              </a:rPr>
              <a:t>3. </a:t>
            </a:r>
            <a:r>
              <a:rPr lang="en-US" sz="2800" dirty="0" smtClean="0">
                <a:solidFill>
                  <a:schemeClr val="bg1">
                    <a:lumMod val="50000"/>
                  </a:schemeClr>
                </a:solidFill>
                <a:latin typeface="Calibri"/>
                <a:cs typeface="Calibri"/>
              </a:rPr>
              <a:t>Life direction &amp; decision</a:t>
            </a:r>
            <a:r>
              <a:rPr lang="en-US" sz="2800" dirty="0" smtClean="0">
                <a:solidFill>
                  <a:schemeClr val="bg1">
                    <a:lumMod val="50000"/>
                  </a:schemeClr>
                </a:solidFill>
                <a:latin typeface="Calibri"/>
                <a:cs typeface="Calibri"/>
              </a:rPr>
              <a:t> </a:t>
            </a:r>
            <a:endParaRPr lang="en-US" sz="2800" dirty="0">
              <a:solidFill>
                <a:schemeClr val="bg1">
                  <a:lumMod val="50000"/>
                </a:schemeClr>
              </a:solidFill>
              <a:latin typeface="Calibri"/>
              <a:cs typeface="Calibri"/>
            </a:endParaRPr>
          </a:p>
        </p:txBody>
      </p:sp>
    </p:spTree>
    <p:extLst>
      <p:ext uri="{BB962C8B-B14F-4D97-AF65-F5344CB8AC3E}">
        <p14:creationId xmlns:p14="http://schemas.microsoft.com/office/powerpoint/2010/main" val="3706581900"/>
      </p:ext>
    </p:extLst>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fmla="#ppt_w*sin(2.5*pi*$)">
                                          <p:val>
                                            <p:fltVal val="0"/>
                                          </p:val>
                                        </p:tav>
                                        <p:tav tm="100000">
                                          <p:val>
                                            <p:fltVal val="1"/>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19" presetClass="entr" presetSubtype="10" fill="hold" grpId="0" nodeType="afterEffect">
                                  <p:stCondLst>
                                    <p:cond delay="0"/>
                                  </p:stCondLst>
                                  <p:iterate>
                                    <p:tmAbs val="0"/>
                                  </p:iterate>
                                  <p:childTnLst>
                                    <p:set>
                                      <p:cBhvr>
                                        <p:cTn id="11" fill="hold"/>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4" grpId="0"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84</TotalTime>
  <Words>1109</Words>
  <Application>Microsoft Macintosh PowerPoint</Application>
  <PresentationFormat>Custom</PresentationFormat>
  <Paragraphs>124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Hugo Cheng</cp:lastModifiedBy>
  <cp:revision>14</cp:revision>
  <dcterms:modified xsi:type="dcterms:W3CDTF">2016-02-14T03:46:39Z</dcterms:modified>
</cp:coreProperties>
</file>